
<file path=[Content_Types].xml><?xml version="1.0" encoding="utf-8"?>
<Types xmlns="http://schemas.openxmlformats.org/package/2006/content-types">
  <Default Extension="png" ContentType="image/png"/>
  <Default Extension="bin" ContentType="application/vnd.openxmlformats-officedocument.oleObject"/>
  <Default Extension="svg" ContentType="image/svg+xml"/>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3.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4.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5.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6.xml" ContentType="application/vnd.openxmlformats-officedocument.theme+xml"/>
  <Override PartName="/ppt/tags/tag38.xml" ContentType="application/vnd.openxmlformats-officedocument.presentationml.tags+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5" r:id="rId1"/>
    <p:sldMasterId id="2147483730" r:id="rId2"/>
    <p:sldMasterId id="2147483671" r:id="rId3"/>
    <p:sldMasterId id="2147483741" r:id="rId4"/>
    <p:sldMasterId id="2147483813" r:id="rId5"/>
    <p:sldMasterId id="2147483829" r:id="rId6"/>
  </p:sldMasterIdLst>
  <p:notesMasterIdLst>
    <p:notesMasterId r:id="rId20"/>
  </p:notesMasterIdLst>
  <p:handoutMasterIdLst>
    <p:handoutMasterId r:id="rId21"/>
  </p:handoutMasterIdLst>
  <p:sldIdLst>
    <p:sldId id="281" r:id="rId7"/>
    <p:sldId id="299" r:id="rId8"/>
    <p:sldId id="296" r:id="rId9"/>
    <p:sldId id="290" r:id="rId10"/>
    <p:sldId id="291" r:id="rId11"/>
    <p:sldId id="295" r:id="rId12"/>
    <p:sldId id="302" r:id="rId13"/>
    <p:sldId id="292" r:id="rId14"/>
    <p:sldId id="293" r:id="rId15"/>
    <p:sldId id="297" r:id="rId16"/>
    <p:sldId id="301" r:id="rId17"/>
    <p:sldId id="300" r:id="rId18"/>
    <p:sldId id="282" r:id="rId19"/>
  </p:sldIdLst>
  <p:sldSz cx="12192000" cy="6858000"/>
  <p:notesSz cx="6858000" cy="9144000"/>
  <p:defaultText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over options" id="{3B244085-A06C-4A0D-AC38-1FCCF96387FB}">
          <p14:sldIdLst>
            <p14:sldId id="281"/>
            <p14:sldId id="299"/>
            <p14:sldId id="296"/>
            <p14:sldId id="290"/>
            <p14:sldId id="291"/>
            <p14:sldId id="295"/>
            <p14:sldId id="302"/>
            <p14:sldId id="292"/>
            <p14:sldId id="293"/>
            <p14:sldId id="297"/>
            <p14:sldId id="301"/>
            <p14:sldId id="300"/>
            <p14:sldId id="282"/>
          </p14:sldIdLst>
        </p14:section>
      </p14:sectionLst>
    </p:ext>
    <p:ext uri="{EFAFB233-063F-42B5-8137-9DF3F51BA10A}">
      <p15:sldGuideLst xmlns:p15="http://schemas.microsoft.com/office/powerpoint/2012/main" xmlns="">
        <p15:guide id="1" orient="horz" pos="2160">
          <p15:clr>
            <a:srgbClr val="A4A3A4"/>
          </p15:clr>
        </p15:guide>
        <p15:guide id="2" pos="3840">
          <p15:clr>
            <a:srgbClr val="A4A3A4"/>
          </p15:clr>
        </p15:guide>
      </p15:sldGuideLst>
    </p:ext>
    <p:ext uri="{2D200454-40CA-4A62-9FC3-DE9A4176ACB9}">
      <p15:notesGuideLst xmlns:p15="http://schemas.microsoft.com/office/powerpoint/2012/main" xmlns="">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00FF"/>
    <a:srgbClr val="CC00FF"/>
    <a:srgbClr val="D5F0FF"/>
    <a:srgbClr val="2B0A3D"/>
    <a:srgbClr val="FF304C"/>
    <a:srgbClr val="FFFFC9"/>
    <a:srgbClr val="C7FF17"/>
    <a:srgbClr val="8E0000"/>
    <a:srgbClr val="95E616"/>
    <a:srgbClr val="12ABD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309" autoAdjust="0"/>
    <p:restoredTop sz="76909" autoAdjust="0"/>
  </p:normalViewPr>
  <p:slideViewPr>
    <p:cSldViewPr>
      <p:cViewPr>
        <p:scale>
          <a:sx n="70" d="100"/>
          <a:sy n="70" d="100"/>
        </p:scale>
        <p:origin x="-1014" y="-132"/>
      </p:cViewPr>
      <p:guideLst>
        <p:guide orient="horz" pos="2160"/>
        <p:guide pos="3840"/>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00" d="100"/>
        <a:sy n="100" d="100"/>
      </p:scale>
      <p:origin x="0" y="0"/>
    </p:cViewPr>
  </p:sorterViewPr>
  <p:notesViewPr>
    <p:cSldViewPr>
      <p:cViewPr varScale="1">
        <p:scale>
          <a:sx n="67" d="100"/>
          <a:sy n="67" d="100"/>
        </p:scale>
        <p:origin x="-3120" y="-8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3" Type="http://schemas.openxmlformats.org/officeDocument/2006/relationships/slideMaster" Target="slideMasters/slideMaster3.xml"/><Relationship Id="rId21" Type="http://schemas.openxmlformats.org/officeDocument/2006/relationships/handoutMaster" Target="handoutMasters/handoutMaster1.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viewProps" Target="viewProps.xml"/><Relationship Id="rId10" Type="http://schemas.openxmlformats.org/officeDocument/2006/relationships/slide" Target="slides/slide4.xml"/><Relationship Id="rId19" Type="http://schemas.openxmlformats.org/officeDocument/2006/relationships/slide" Target="slides/slide13.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28.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23.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xmlns="" id="{ED8B6225-3E94-4525-8747-A8CEEE07C47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PT"/>
          </a:p>
        </p:txBody>
      </p:sp>
      <p:sp>
        <p:nvSpPr>
          <p:cNvPr id="3" name="Date Placeholder 2">
            <a:extLst>
              <a:ext uri="{FF2B5EF4-FFF2-40B4-BE49-F238E27FC236}">
                <a16:creationId xmlns:a16="http://schemas.microsoft.com/office/drawing/2014/main" xmlns="" id="{1EE33FD8-B984-44FE-83F0-5C989EE6249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6C988DC-9DE3-4390-97AB-D61B85DACE57}" type="datetimeFigureOut">
              <a:rPr lang="pt-PT" smtClean="0"/>
              <a:t>29-11-2018</a:t>
            </a:fld>
            <a:endParaRPr lang="pt-PT"/>
          </a:p>
        </p:txBody>
      </p:sp>
      <p:sp>
        <p:nvSpPr>
          <p:cNvPr id="4" name="Footer Placeholder 3">
            <a:extLst>
              <a:ext uri="{FF2B5EF4-FFF2-40B4-BE49-F238E27FC236}">
                <a16:creationId xmlns:a16="http://schemas.microsoft.com/office/drawing/2014/main" xmlns="" id="{88AD1E4F-EFF7-4551-A0B7-35D2A74F4F4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pt-PT"/>
          </a:p>
        </p:txBody>
      </p:sp>
      <p:sp>
        <p:nvSpPr>
          <p:cNvPr id="5" name="Slide Number Placeholder 4">
            <a:extLst>
              <a:ext uri="{FF2B5EF4-FFF2-40B4-BE49-F238E27FC236}">
                <a16:creationId xmlns:a16="http://schemas.microsoft.com/office/drawing/2014/main" xmlns="" id="{5C3F35C8-35E9-48DD-971F-B2366CC5B7D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F190BF9-40D8-49B5-87EF-599BB2C7EE93}" type="slidenum">
              <a:rPr lang="pt-PT" smtClean="0"/>
              <a:t>‹#›</a:t>
            </a:fld>
            <a:endParaRPr lang="pt-PT"/>
          </a:p>
        </p:txBody>
      </p:sp>
    </p:spTree>
    <p:extLst>
      <p:ext uri="{BB962C8B-B14F-4D97-AF65-F5344CB8AC3E}">
        <p14:creationId xmlns:p14="http://schemas.microsoft.com/office/powerpoint/2010/main" val="360930761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ção do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Marcador de Posição d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35B8F7-DAC4-4931-8AED-4356A8B2FD64}" type="datetimeFigureOut">
              <a:rPr lang="pt-BR" smtClean="0"/>
              <a:t>29/11/2018</a:t>
            </a:fld>
            <a:endParaRPr lang="pt-BR"/>
          </a:p>
        </p:txBody>
      </p:sp>
      <p:sp>
        <p:nvSpPr>
          <p:cNvPr id="4" name="Marcador de Posição da Imagem do Diapositivo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Marcador de Posição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PT"/>
              <a:t>Editar os estilos de texto do Modelo Global</a:t>
            </a:r>
          </a:p>
          <a:p>
            <a:pPr lvl="1"/>
            <a:r>
              <a:rPr lang="pt-PT"/>
              <a:t>Segundo nível</a:t>
            </a:r>
          </a:p>
          <a:p>
            <a:pPr lvl="2"/>
            <a:r>
              <a:rPr lang="pt-PT"/>
              <a:t>Terceiro nível</a:t>
            </a:r>
          </a:p>
          <a:p>
            <a:pPr lvl="3"/>
            <a:r>
              <a:rPr lang="pt-PT"/>
              <a:t>Quarto nível</a:t>
            </a:r>
          </a:p>
          <a:p>
            <a:pPr lvl="4"/>
            <a:r>
              <a:rPr lang="pt-PT"/>
              <a:t>Quinto nível</a:t>
            </a:r>
            <a:endParaRPr lang="pt-BR"/>
          </a:p>
        </p:txBody>
      </p:sp>
      <p:sp>
        <p:nvSpPr>
          <p:cNvPr id="6" name="Marcador de Posição do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Marcador de Posição do Número do Diapositivo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0696B5C-12A0-4042-B4D0-BD3B9A4F58C6}" type="slidenum">
              <a:rPr lang="pt-BR" smtClean="0"/>
              <a:t>‹#›</a:t>
            </a:fld>
            <a:endParaRPr lang="pt-BR"/>
          </a:p>
        </p:txBody>
      </p:sp>
    </p:spTree>
    <p:extLst>
      <p:ext uri="{BB962C8B-B14F-4D97-AF65-F5344CB8AC3E}">
        <p14:creationId xmlns:p14="http://schemas.microsoft.com/office/powerpoint/2010/main" val="15753381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0696B5C-12A0-4042-B4D0-BD3B9A4F58C6}" type="slidenum">
              <a:rPr lang="en-US" smtClean="0"/>
              <a:pPr/>
              <a:t>1</a:t>
            </a:fld>
            <a:endParaRPr lang="en-US" dirty="0"/>
          </a:p>
        </p:txBody>
      </p:sp>
    </p:spTree>
    <p:extLst>
      <p:ext uri="{BB962C8B-B14F-4D97-AF65-F5344CB8AC3E}">
        <p14:creationId xmlns:p14="http://schemas.microsoft.com/office/powerpoint/2010/main" val="32164894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Unskilled </a:t>
            </a:r>
            <a:r>
              <a:rPr lang="en-US" sz="1200" b="0" i="0" kern="1200" dirty="0" err="1" smtClean="0">
                <a:solidFill>
                  <a:schemeClr val="tx1"/>
                </a:solidFill>
                <a:effectLst/>
                <a:latin typeface="+mn-lt"/>
                <a:ea typeface="+mn-ea"/>
                <a:cs typeface="+mn-cs"/>
              </a:rPr>
              <a:t>labour</a:t>
            </a:r>
            <a:r>
              <a:rPr lang="en-US" sz="1200" b="0" i="0" kern="1200" dirty="0" smtClean="0">
                <a:solidFill>
                  <a:schemeClr val="tx1"/>
                </a:solidFill>
                <a:effectLst/>
                <a:latin typeface="+mn-lt"/>
                <a:ea typeface="+mn-ea"/>
                <a:cs typeface="+mn-cs"/>
              </a:rPr>
              <a:t> refer to workers in the elementary occupation as defined by the Census and Statistics Department.</a:t>
            </a:r>
            <a:endParaRPr lang="en-US" dirty="0"/>
          </a:p>
        </p:txBody>
      </p:sp>
      <p:sp>
        <p:nvSpPr>
          <p:cNvPr id="4" name="Slide Number Placeholder 3"/>
          <p:cNvSpPr>
            <a:spLocks noGrp="1"/>
          </p:cNvSpPr>
          <p:nvPr>
            <p:ph type="sldNum" sz="quarter" idx="10"/>
          </p:nvPr>
        </p:nvSpPr>
        <p:spPr/>
        <p:txBody>
          <a:bodyPr/>
          <a:lstStyle/>
          <a:p>
            <a:fld id="{C0696B5C-12A0-4042-B4D0-BD3B9A4F58C6}" type="slidenum">
              <a:rPr lang="pt-BR" smtClean="0"/>
              <a:t>3</a:t>
            </a:fld>
            <a:endParaRPr lang="pt-BR"/>
          </a:p>
        </p:txBody>
      </p:sp>
    </p:spTree>
    <p:extLst>
      <p:ext uri="{BB962C8B-B14F-4D97-AF65-F5344CB8AC3E}">
        <p14:creationId xmlns:p14="http://schemas.microsoft.com/office/powerpoint/2010/main" val="25274213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Unskilled </a:t>
            </a:r>
            <a:r>
              <a:rPr lang="en-US" sz="1200" b="0" i="0" kern="1200" dirty="0" err="1" smtClean="0">
                <a:solidFill>
                  <a:schemeClr val="tx1"/>
                </a:solidFill>
                <a:effectLst/>
                <a:latin typeface="+mn-lt"/>
                <a:ea typeface="+mn-ea"/>
                <a:cs typeface="+mn-cs"/>
              </a:rPr>
              <a:t>labour</a:t>
            </a:r>
            <a:r>
              <a:rPr lang="en-US" sz="1200" b="0" i="0" kern="1200" dirty="0" smtClean="0">
                <a:solidFill>
                  <a:schemeClr val="tx1"/>
                </a:solidFill>
                <a:effectLst/>
                <a:latin typeface="+mn-lt"/>
                <a:ea typeface="+mn-ea"/>
                <a:cs typeface="+mn-cs"/>
              </a:rPr>
              <a:t> refer to workers in the elementary occupation as defined by the Census and Statistics Department.</a:t>
            </a:r>
            <a:endParaRPr lang="en-US" dirty="0"/>
          </a:p>
        </p:txBody>
      </p:sp>
      <p:sp>
        <p:nvSpPr>
          <p:cNvPr id="4" name="Slide Number Placeholder 3"/>
          <p:cNvSpPr>
            <a:spLocks noGrp="1"/>
          </p:cNvSpPr>
          <p:nvPr>
            <p:ph type="sldNum" sz="quarter" idx="10"/>
          </p:nvPr>
        </p:nvSpPr>
        <p:spPr/>
        <p:txBody>
          <a:bodyPr/>
          <a:lstStyle/>
          <a:p>
            <a:fld id="{C0696B5C-12A0-4042-B4D0-BD3B9A4F58C6}" type="slidenum">
              <a:rPr lang="pt-BR" smtClean="0"/>
              <a:t>4</a:t>
            </a:fld>
            <a:endParaRPr lang="pt-BR"/>
          </a:p>
        </p:txBody>
      </p:sp>
    </p:spTree>
    <p:extLst>
      <p:ext uri="{BB962C8B-B14F-4D97-AF65-F5344CB8AC3E}">
        <p14:creationId xmlns:p14="http://schemas.microsoft.com/office/powerpoint/2010/main" val="25274213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www.google.co.in/url?sa=i&amp;source=images&amp;cd=&amp;cad=rja&amp;uact=8&amp;ved=2ahUKEwirjbnZuPbeAhUQiHAKHfIQA4AQjhx6BAgBEAM&amp;url=https%3A%2F%2Fwww.researchgate.net%2Fpublication%2F4053602_Comparison_of_bottleneck_detection_methods_for_AGV_systems&amp;psig=AOvVaw1Lhee8SrMFqyjYsC5sYX8h&amp;ust=1543472154346025</a:t>
            </a:r>
            <a:endParaRPr lang="en-US" dirty="0"/>
          </a:p>
        </p:txBody>
      </p:sp>
      <p:sp>
        <p:nvSpPr>
          <p:cNvPr id="4" name="Slide Number Placeholder 3"/>
          <p:cNvSpPr>
            <a:spLocks noGrp="1"/>
          </p:cNvSpPr>
          <p:nvPr>
            <p:ph type="sldNum" sz="quarter" idx="10"/>
          </p:nvPr>
        </p:nvSpPr>
        <p:spPr/>
        <p:txBody>
          <a:bodyPr/>
          <a:lstStyle/>
          <a:p>
            <a:fld id="{C0696B5C-12A0-4042-B4D0-BD3B9A4F58C6}" type="slidenum">
              <a:rPr lang="pt-BR" smtClean="0"/>
              <a:t>5</a:t>
            </a:fld>
            <a:endParaRPr lang="pt-BR"/>
          </a:p>
        </p:txBody>
      </p:sp>
    </p:spTree>
    <p:extLst>
      <p:ext uri="{BB962C8B-B14F-4D97-AF65-F5344CB8AC3E}">
        <p14:creationId xmlns:p14="http://schemas.microsoft.com/office/powerpoint/2010/main" val="37080637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0696B5C-12A0-4042-B4D0-BD3B9A4F58C6}" type="slidenum">
              <a:rPr lang="en-US" smtClean="0"/>
              <a:pPr/>
              <a:t>13</a:t>
            </a:fld>
            <a:endParaRPr lang="en-US" dirty="0"/>
          </a:p>
        </p:txBody>
      </p:sp>
    </p:spTree>
    <p:extLst>
      <p:ext uri="{BB962C8B-B14F-4D97-AF65-F5344CB8AC3E}">
        <p14:creationId xmlns:p14="http://schemas.microsoft.com/office/powerpoint/2010/main" val="176033380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0.png"/><Relationship Id="rId1" Type="http://schemas.openxmlformats.org/officeDocument/2006/relationships/slideMaster" Target="../slideMasters/slideMaster3.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1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2.png"/><Relationship Id="rId1" Type="http://schemas.openxmlformats.org/officeDocument/2006/relationships/slideMaster" Target="../slideMasters/slideMaster3.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2.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13.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2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14.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2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15.png"/><Relationship Id="rId1" Type="http://schemas.openxmlformats.org/officeDocument/2006/relationships/slideMaster" Target="../slideMasters/slideMaster3.xml"/><Relationship Id="rId6" Type="http://schemas.openxmlformats.org/officeDocument/2006/relationships/image" Target="../media/image4.svg"/><Relationship Id="rId5" Type="http://schemas.openxmlformats.org/officeDocument/2006/relationships/image" Target="../media/image2.png"/><Relationship Id="rId4" Type="http://schemas.openxmlformats.org/officeDocument/2006/relationships/hyperlink" Target="https://www.capgemini.com/optimize-your-business-and-it-operations" TargetMode="Externa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hyperlink" Target="https://www.capgemini.com/optimize-your-business-and-it-operations" TargetMode="External"/><Relationship Id="rId2" Type="http://schemas.openxmlformats.org/officeDocument/2006/relationships/image" Target="../media/image16.png"/><Relationship Id="rId1" Type="http://schemas.openxmlformats.org/officeDocument/2006/relationships/slideMaster" Target="../slideMasters/slideMaster4.xml"/><Relationship Id="rId6" Type="http://schemas.openxmlformats.org/officeDocument/2006/relationships/image" Target="../media/image4.svg"/><Relationship Id="rId5" Type="http://schemas.openxmlformats.org/officeDocument/2006/relationships/image" Target="../media/image2.png"/><Relationship Id="rId4" Type="http://schemas.openxmlformats.org/officeDocument/2006/relationships/image" Target="../media/image16.sv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13.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4.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17.png"/><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18.png"/><Relationship Id="rId1" Type="http://schemas.openxmlformats.org/officeDocument/2006/relationships/slideMaster" Target="../slideMasters/slideMaster4.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32.svg"/><Relationship Id="rId4" Type="http://schemas.openxmlformats.org/officeDocument/2006/relationships/image" Target="../media/image19.pn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20.png"/><Relationship Id="rId1" Type="http://schemas.openxmlformats.org/officeDocument/2006/relationships/slideMaster" Target="../slideMasters/slideMaster4.xml"/><Relationship Id="rId6" Type="http://schemas.openxmlformats.org/officeDocument/2006/relationships/image" Target="../media/image4.svg"/><Relationship Id="rId5" Type="http://schemas.openxmlformats.org/officeDocument/2006/relationships/image" Target="../media/image2.png"/><Relationship Id="rId4" Type="http://schemas.openxmlformats.org/officeDocument/2006/relationships/hyperlink" Target="https://www.capgemini.com/optimize-your-business-and-it-operations" TargetMode="External"/></Relationships>
</file>

<file path=ppt/slideLayouts/_rels/slideLayout3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4.svg"/><Relationship Id="rId2" Type="http://schemas.openxmlformats.org/officeDocument/2006/relationships/image" Target="../media/image21.png"/><Relationship Id="rId1" Type="http://schemas.openxmlformats.org/officeDocument/2006/relationships/slideMaster" Target="../slideMasters/slideMaster4.xml"/><Relationship Id="rId6" Type="http://schemas.openxmlformats.org/officeDocument/2006/relationships/image" Target="../media/image2.png"/><Relationship Id="rId5" Type="http://schemas.openxmlformats.org/officeDocument/2006/relationships/hyperlink" Target="https://www.capgemini.com/optimize-your-business-and-it-operations" TargetMode="External"/><Relationship Id="rId4" Type="http://schemas.openxmlformats.org/officeDocument/2006/relationships/image" Target="../media/image37.svg"/></Relationships>
</file>

<file path=ppt/slideLayouts/_rels/slideLayout39.xml.rels><?xml version="1.0" encoding="UTF-8" standalone="yes"?>
<Relationships xmlns="http://schemas.openxmlformats.org/package/2006/relationships"><Relationship Id="rId8" Type="http://schemas.openxmlformats.org/officeDocument/2006/relationships/slideMaster" Target="../slideMasters/slideMaster5.xml"/><Relationship Id="rId3" Type="http://schemas.openxmlformats.org/officeDocument/2006/relationships/tags" Target="../tags/tag10.xml"/><Relationship Id="rId7" Type="http://schemas.openxmlformats.org/officeDocument/2006/relationships/tags" Target="../tags/tag14.xml"/><Relationship Id="rId12" Type="http://schemas.openxmlformats.org/officeDocument/2006/relationships/image" Target="../media/image26.emf"/><Relationship Id="rId2" Type="http://schemas.openxmlformats.org/officeDocument/2006/relationships/tags" Target="../tags/tag9.xml"/><Relationship Id="rId1" Type="http://schemas.openxmlformats.org/officeDocument/2006/relationships/vmlDrawing" Target="../drawings/vmlDrawing2.vml"/><Relationship Id="rId6" Type="http://schemas.openxmlformats.org/officeDocument/2006/relationships/tags" Target="../tags/tag13.xml"/><Relationship Id="rId11" Type="http://schemas.openxmlformats.org/officeDocument/2006/relationships/image" Target="../media/image23.emf"/><Relationship Id="rId5" Type="http://schemas.openxmlformats.org/officeDocument/2006/relationships/tags" Target="../tags/tag12.xml"/><Relationship Id="rId10" Type="http://schemas.openxmlformats.org/officeDocument/2006/relationships/oleObject" Target="../embeddings/oleObject2.bin"/><Relationship Id="rId4" Type="http://schemas.openxmlformats.org/officeDocument/2006/relationships/tags" Target="../tags/tag11.xml"/><Relationship Id="rId9" Type="http://schemas.openxmlformats.org/officeDocument/2006/relationships/image" Target="../media/image25.jpe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tags" Target="../tags/tag16.xml"/><Relationship Id="rId2" Type="http://schemas.openxmlformats.org/officeDocument/2006/relationships/tags" Target="../tags/tag15.xml"/><Relationship Id="rId1" Type="http://schemas.openxmlformats.org/officeDocument/2006/relationships/vmlDrawing" Target="../drawings/vmlDrawing3.vml"/><Relationship Id="rId6" Type="http://schemas.openxmlformats.org/officeDocument/2006/relationships/image" Target="../media/image23.emf"/><Relationship Id="rId5" Type="http://schemas.openxmlformats.org/officeDocument/2006/relationships/oleObject" Target="../embeddings/oleObject3.bin"/><Relationship Id="rId4"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3" Type="http://schemas.openxmlformats.org/officeDocument/2006/relationships/slideMaster" Target="../slideMasters/slideMaster5.xml"/><Relationship Id="rId2" Type="http://schemas.openxmlformats.org/officeDocument/2006/relationships/tags" Target="../tags/tag17.xml"/><Relationship Id="rId1" Type="http://schemas.openxmlformats.org/officeDocument/2006/relationships/vmlDrawing" Target="../drawings/vmlDrawing4.vml"/><Relationship Id="rId5" Type="http://schemas.openxmlformats.org/officeDocument/2006/relationships/image" Target="../media/image23.emf"/><Relationship Id="rId4" Type="http://schemas.openxmlformats.org/officeDocument/2006/relationships/oleObject" Target="../embeddings/oleObject4.bin"/></Relationships>
</file>

<file path=ppt/slideLayouts/_rels/slideLayout42.xml.rels><?xml version="1.0" encoding="UTF-8" standalone="yes"?>
<Relationships xmlns="http://schemas.openxmlformats.org/package/2006/relationships"><Relationship Id="rId3" Type="http://schemas.openxmlformats.org/officeDocument/2006/relationships/tags" Target="../tags/tag19.xml"/><Relationship Id="rId7" Type="http://schemas.openxmlformats.org/officeDocument/2006/relationships/image" Target="../media/image23.emf"/><Relationship Id="rId2" Type="http://schemas.openxmlformats.org/officeDocument/2006/relationships/tags" Target="../tags/tag18.xml"/><Relationship Id="rId1" Type="http://schemas.openxmlformats.org/officeDocument/2006/relationships/vmlDrawing" Target="../drawings/vmlDrawing5.vml"/><Relationship Id="rId6" Type="http://schemas.openxmlformats.org/officeDocument/2006/relationships/oleObject" Target="../embeddings/oleObject5.bin"/><Relationship Id="rId5" Type="http://schemas.openxmlformats.org/officeDocument/2006/relationships/slideMaster" Target="../slideMasters/slideMaster5.xml"/><Relationship Id="rId4" Type="http://schemas.openxmlformats.org/officeDocument/2006/relationships/tags" Target="../tags/tag20.xml"/></Relationships>
</file>

<file path=ppt/slideLayouts/_rels/slideLayout43.xml.rels><?xml version="1.0" encoding="UTF-8" standalone="yes"?>
<Relationships xmlns="http://schemas.openxmlformats.org/package/2006/relationships"><Relationship Id="rId8" Type="http://schemas.openxmlformats.org/officeDocument/2006/relationships/image" Target="../media/image23.emf"/><Relationship Id="rId3" Type="http://schemas.openxmlformats.org/officeDocument/2006/relationships/tags" Target="../tags/tag22.xml"/><Relationship Id="rId7" Type="http://schemas.openxmlformats.org/officeDocument/2006/relationships/oleObject" Target="../embeddings/oleObject6.bin"/><Relationship Id="rId2" Type="http://schemas.openxmlformats.org/officeDocument/2006/relationships/tags" Target="../tags/tag21.xml"/><Relationship Id="rId1" Type="http://schemas.openxmlformats.org/officeDocument/2006/relationships/vmlDrawing" Target="../drawings/vmlDrawing6.vml"/><Relationship Id="rId6" Type="http://schemas.openxmlformats.org/officeDocument/2006/relationships/slideMaster" Target="../slideMasters/slideMaster5.xml"/><Relationship Id="rId5" Type="http://schemas.openxmlformats.org/officeDocument/2006/relationships/tags" Target="../tags/tag24.xml"/><Relationship Id="rId4" Type="http://schemas.openxmlformats.org/officeDocument/2006/relationships/tags" Target="../tags/tag23.xml"/></Relationships>
</file>

<file path=ppt/slideLayouts/_rels/slideLayout44.xml.rels><?xml version="1.0" encoding="UTF-8" standalone="yes"?>
<Relationships xmlns="http://schemas.openxmlformats.org/package/2006/relationships"><Relationship Id="rId8" Type="http://schemas.openxmlformats.org/officeDocument/2006/relationships/slideMaster" Target="../slideMasters/slideMaster5.xml"/><Relationship Id="rId3" Type="http://schemas.openxmlformats.org/officeDocument/2006/relationships/tags" Target="../tags/tag26.xml"/><Relationship Id="rId7" Type="http://schemas.openxmlformats.org/officeDocument/2006/relationships/tags" Target="../tags/tag30.xml"/><Relationship Id="rId2" Type="http://schemas.openxmlformats.org/officeDocument/2006/relationships/tags" Target="../tags/tag25.xml"/><Relationship Id="rId1" Type="http://schemas.openxmlformats.org/officeDocument/2006/relationships/vmlDrawing" Target="../drawings/vmlDrawing7.vml"/><Relationship Id="rId6" Type="http://schemas.openxmlformats.org/officeDocument/2006/relationships/tags" Target="../tags/tag29.xml"/><Relationship Id="rId5" Type="http://schemas.openxmlformats.org/officeDocument/2006/relationships/tags" Target="../tags/tag28.xml"/><Relationship Id="rId10" Type="http://schemas.openxmlformats.org/officeDocument/2006/relationships/image" Target="../media/image23.emf"/><Relationship Id="rId4" Type="http://schemas.openxmlformats.org/officeDocument/2006/relationships/tags" Target="../tags/tag27.xml"/><Relationship Id="rId9" Type="http://schemas.openxmlformats.org/officeDocument/2006/relationships/oleObject" Target="../embeddings/oleObject7.bin"/></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3" Type="http://schemas.openxmlformats.org/officeDocument/2006/relationships/tags" Target="../tags/tag32.xml"/><Relationship Id="rId2" Type="http://schemas.openxmlformats.org/officeDocument/2006/relationships/tags" Target="../tags/tag31.xml"/><Relationship Id="rId1" Type="http://schemas.openxmlformats.org/officeDocument/2006/relationships/vmlDrawing" Target="../drawings/vmlDrawing8.vml"/><Relationship Id="rId6" Type="http://schemas.openxmlformats.org/officeDocument/2006/relationships/image" Target="../media/image23.emf"/><Relationship Id="rId5" Type="http://schemas.openxmlformats.org/officeDocument/2006/relationships/oleObject" Target="../embeddings/oleObject8.bin"/><Relationship Id="rId4"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3" Type="http://schemas.openxmlformats.org/officeDocument/2006/relationships/slideMaster" Target="../slideMasters/slideMaster5.xml"/><Relationship Id="rId2" Type="http://schemas.openxmlformats.org/officeDocument/2006/relationships/tags" Target="../tags/tag33.xml"/><Relationship Id="rId1" Type="http://schemas.openxmlformats.org/officeDocument/2006/relationships/vmlDrawing" Target="../drawings/vmlDrawing9.vml"/><Relationship Id="rId5" Type="http://schemas.openxmlformats.org/officeDocument/2006/relationships/image" Target="../media/image23.emf"/><Relationship Id="rId4" Type="http://schemas.openxmlformats.org/officeDocument/2006/relationships/oleObject" Target="../embeddings/oleObject9.bin"/></Relationships>
</file>

<file path=ppt/slideLayouts/_rels/slideLayout48.xml.rels><?xml version="1.0" encoding="UTF-8" standalone="yes"?>
<Relationships xmlns="http://schemas.openxmlformats.org/package/2006/relationships"><Relationship Id="rId3" Type="http://schemas.openxmlformats.org/officeDocument/2006/relationships/slideMaster" Target="../slideMasters/slideMaster5.xml"/><Relationship Id="rId2" Type="http://schemas.openxmlformats.org/officeDocument/2006/relationships/tags" Target="../tags/tag34.xml"/><Relationship Id="rId1" Type="http://schemas.openxmlformats.org/officeDocument/2006/relationships/vmlDrawing" Target="../drawings/vmlDrawing10.vml"/><Relationship Id="rId6" Type="http://schemas.openxmlformats.org/officeDocument/2006/relationships/image" Target="../media/image23.emf"/><Relationship Id="rId5" Type="http://schemas.openxmlformats.org/officeDocument/2006/relationships/oleObject" Target="../embeddings/oleObject10.bin"/><Relationship Id="rId4" Type="http://schemas.openxmlformats.org/officeDocument/2006/relationships/image" Target="../media/image27.jpeg"/></Relationships>
</file>

<file path=ppt/slideLayouts/_rels/slideLayout49.xml.rels><?xml version="1.0" encoding="UTF-8" standalone="yes"?>
<Relationships xmlns="http://schemas.openxmlformats.org/package/2006/relationships"><Relationship Id="rId3" Type="http://schemas.openxmlformats.org/officeDocument/2006/relationships/tags" Target="../tags/tag36.xml"/><Relationship Id="rId7" Type="http://schemas.openxmlformats.org/officeDocument/2006/relationships/image" Target="../media/image23.emf"/><Relationship Id="rId2" Type="http://schemas.openxmlformats.org/officeDocument/2006/relationships/tags" Target="../tags/tag35.xml"/><Relationship Id="rId1" Type="http://schemas.openxmlformats.org/officeDocument/2006/relationships/vmlDrawing" Target="../drawings/vmlDrawing11.vml"/><Relationship Id="rId6" Type="http://schemas.openxmlformats.org/officeDocument/2006/relationships/oleObject" Target="../embeddings/oleObject11.bin"/><Relationship Id="rId5" Type="http://schemas.openxmlformats.org/officeDocument/2006/relationships/slideMaster" Target="../slideMasters/slideMaster5.xml"/><Relationship Id="rId4" Type="http://schemas.openxmlformats.org/officeDocument/2006/relationships/tags" Target="../tags/tag37.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0.png"/><Relationship Id="rId1" Type="http://schemas.openxmlformats.org/officeDocument/2006/relationships/slideMaster" Target="../slideMasters/slideMaster6.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2.png"/></Relationships>
</file>

<file path=ppt/slideLayouts/_rels/slideLayout5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6.xml"/><Relationship Id="rId4" Type="http://schemas.openxmlformats.org/officeDocument/2006/relationships/hyperlink" Target="https://www.capgemini.com/optimize-your-business-and-it-operations" TargetMode="External"/></Relationships>
</file>

<file path=ppt/slideLayouts/_rels/slideLayout5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11.png"/><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4.png"/><Relationship Id="rId1" Type="http://schemas.openxmlformats.org/officeDocument/2006/relationships/slideMaster" Target="../slideMasters/slideMaster2.xml"/><Relationship Id="rId5" Type="http://schemas.openxmlformats.org/officeDocument/2006/relationships/image" Target="../media/image4.svg"/><Relationship Id="rId4" Type="http://schemas.openxmlformats.org/officeDocument/2006/relationships/image" Target="../media/image2.png"/></Relationships>
</file>

<file path=ppt/slideLayouts/_rels/slideLayout6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2.png"/><Relationship Id="rId1" Type="http://schemas.openxmlformats.org/officeDocument/2006/relationships/slideMaster" Target="../slideMasters/slideMaster6.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2.pn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13.png"/><Relationship Id="rId1" Type="http://schemas.openxmlformats.org/officeDocument/2006/relationships/slideMaster" Target="../slideMasters/slideMaster6.xml"/><Relationship Id="rId4" Type="http://schemas.openxmlformats.org/officeDocument/2006/relationships/hyperlink" Target="https://www.capgemini.com/optimize-your-business-and-it-operations" TargetMode="External"/></Relationships>
</file>

<file path=ppt/slideLayouts/_rels/slideLayout6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14.png"/><Relationship Id="rId1" Type="http://schemas.openxmlformats.org/officeDocument/2006/relationships/slideMaster" Target="../slideMasters/slideMaster6.xml"/><Relationship Id="rId4" Type="http://schemas.openxmlformats.org/officeDocument/2006/relationships/hyperlink" Target="https://www.capgemini.com/optimize-your-business-and-it-operations" TargetMode="External"/></Relationships>
</file>

<file path=ppt/slideLayouts/_rels/slideLayout6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15.png"/><Relationship Id="rId1" Type="http://schemas.openxmlformats.org/officeDocument/2006/relationships/slideMaster" Target="../slideMasters/slideMaster6.xml"/><Relationship Id="rId6" Type="http://schemas.openxmlformats.org/officeDocument/2006/relationships/image" Target="../media/image4.svg"/><Relationship Id="rId5" Type="http://schemas.openxmlformats.org/officeDocument/2006/relationships/image" Target="../media/image2.png"/><Relationship Id="rId4" Type="http://schemas.openxmlformats.org/officeDocument/2006/relationships/hyperlink" Target="https://www.capgemini.com/optimize-your-business-and-it-operations" TargetMode="Externa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5.png"/><Relationship Id="rId1" Type="http://schemas.openxmlformats.org/officeDocument/2006/relationships/slideMaster" Target="../slideMasters/slideMaster2.xml"/><Relationship Id="rId4" Type="http://schemas.openxmlformats.org/officeDocument/2006/relationships/image" Target="../media/image6.png"/></Relationships>
</file>

<file path=ppt/slideLayouts/_rels/slideLayout7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38.xml"/><Relationship Id="rId1" Type="http://schemas.openxmlformats.org/officeDocument/2006/relationships/vmlDrawing" Target="../drawings/vmlDrawing12.vml"/><Relationship Id="rId5" Type="http://schemas.openxmlformats.org/officeDocument/2006/relationships/image" Target="../media/image28.emf"/><Relationship Id="rId4" Type="http://schemas.openxmlformats.org/officeDocument/2006/relationships/oleObject" Target="../embeddings/oleObject12.bin"/></Relationships>
</file>

<file path=ppt/slideLayouts/_rels/slideLayout72.xml.rels><?xml version="1.0" encoding="UTF-8" standalone="yes"?>
<Relationships xmlns="http://schemas.openxmlformats.org/package/2006/relationships"><Relationship Id="rId8" Type="http://schemas.openxmlformats.org/officeDocument/2006/relationships/hyperlink" Target="http://www.youtube.com/capgeminimedia" TargetMode="External"/><Relationship Id="rId13" Type="http://schemas.openxmlformats.org/officeDocument/2006/relationships/hyperlink" Target="http://www.capgemini.com/about/how-we-work/rightshorer" TargetMode="External"/><Relationship Id="rId3" Type="http://schemas.openxmlformats.org/officeDocument/2006/relationships/image" Target="../media/image29.png"/><Relationship Id="rId7" Type="http://schemas.openxmlformats.org/officeDocument/2006/relationships/image" Target="../media/image31.png"/><Relationship Id="rId12" Type="http://schemas.openxmlformats.org/officeDocument/2006/relationships/hyperlink" Target="http://www.capgemini.com/about/how-we-work/the-collaborative-business-experiencetm" TargetMode="External"/><Relationship Id="rId2" Type="http://schemas.openxmlformats.org/officeDocument/2006/relationships/hyperlink" Target="http://www.linkedin.com/company/capgemini" TargetMode="External"/><Relationship Id="rId1" Type="http://schemas.openxmlformats.org/officeDocument/2006/relationships/slideMaster" Target="../slideMasters/slideMaster6.xml"/><Relationship Id="rId6" Type="http://schemas.openxmlformats.org/officeDocument/2006/relationships/hyperlink" Target="http://www.twitter.com/capgemini" TargetMode="External"/><Relationship Id="rId11" Type="http://schemas.openxmlformats.org/officeDocument/2006/relationships/image" Target="../media/image33.png"/><Relationship Id="rId5" Type="http://schemas.openxmlformats.org/officeDocument/2006/relationships/image" Target="../media/image30.png"/><Relationship Id="rId10" Type="http://schemas.openxmlformats.org/officeDocument/2006/relationships/hyperlink" Target="http://www.facebook.com/capgemini" TargetMode="External"/><Relationship Id="rId4" Type="http://schemas.openxmlformats.org/officeDocument/2006/relationships/hyperlink" Target="http://www.slideshare.net/capgemini" TargetMode="External"/><Relationship Id="rId9" Type="http://schemas.openxmlformats.org/officeDocument/2006/relationships/image" Target="../media/image32.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7.png"/><Relationship Id="rId1" Type="http://schemas.openxmlformats.org/officeDocument/2006/relationships/slideMaster" Target="../slideMasters/slideMaster2.xml"/><Relationship Id="rId4" Type="http://schemas.openxmlformats.org/officeDocument/2006/relationships/image" Target="../media/image8.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png"/><Relationship Id="rId1" Type="http://schemas.openxmlformats.org/officeDocument/2006/relationships/slideMaster" Target="../slideMasters/slideMaster2.xml"/><Relationship Id="rId4" Type="http://schemas.openxmlformats.org/officeDocument/2006/relationships/image" Target="../media/image4.sv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2">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17">
            <a:extLst>
              <a:ext uri="{FF2B5EF4-FFF2-40B4-BE49-F238E27FC236}">
                <a16:creationId xmlns:a16="http://schemas.microsoft.com/office/drawing/2014/main" xmlns="" id="{829BBBD1-ECF6-4131-A3B0-11EFC39DB482}"/>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t="1" b="46599"/>
          <a:stretch/>
        </p:blipFill>
        <p:spPr>
          <a:xfrm flipH="1">
            <a:off x="3773714" y="1844825"/>
            <a:ext cx="8418286" cy="5013176"/>
          </a:xfrm>
          <a:prstGeom prst="rect">
            <a:avLst/>
          </a:prstGeom>
        </p:spPr>
      </p:pic>
      <p:pic>
        <p:nvPicPr>
          <p:cNvPr id="5" name="Graphic 9">
            <a:extLst>
              <a:ext uri="{FF2B5EF4-FFF2-40B4-BE49-F238E27FC236}">
                <a16:creationId xmlns:a16="http://schemas.microsoft.com/office/drawing/2014/main" xmlns="" id="{C3D2EC56-D17C-4A75-8178-C69397BC7353}"/>
              </a:ext>
            </a:extLst>
          </p:cNvPr>
          <p:cNvPicPr>
            <a:picLocks noChangeAspect="1"/>
          </p:cNvPicPr>
          <p:nvPr userDrawn="1"/>
        </p:nvPicPr>
        <p:blipFill>
          <a:blip r:embed="rId4">
            <a:extLst>
              <a:ext uri="{96DAC541-7B7A-43D3-8B79-37D633B846F1}">
                <asvg:svgBlip xmlns:asvg="http://schemas.microsoft.com/office/drawing/2016/SVG/main" xmlns="" r:embed="rId5"/>
              </a:ext>
            </a:extLst>
          </a:blip>
          <a:stretch>
            <a:fillRect/>
          </a:stretch>
        </p:blipFill>
        <p:spPr>
          <a:xfrm>
            <a:off x="407988" y="404813"/>
            <a:ext cx="2286000" cy="510013"/>
          </a:xfrm>
          <a:prstGeom prst="rect">
            <a:avLst/>
          </a:prstGeom>
        </p:spPr>
      </p:pic>
      <p:sp>
        <p:nvSpPr>
          <p:cNvPr id="14" name="Text Placeholder 13">
            <a:extLst>
              <a:ext uri="{FF2B5EF4-FFF2-40B4-BE49-F238E27FC236}">
                <a16:creationId xmlns:a16="http://schemas.microsoft.com/office/drawing/2014/main" xmlns="" id="{4252348C-45B4-48E3-B74B-8E834575C8AA}"/>
              </a:ext>
            </a:extLst>
          </p:cNvPr>
          <p:cNvSpPr>
            <a:spLocks noGrp="1"/>
          </p:cNvSpPr>
          <p:nvPr>
            <p:ph type="body" sz="quarter" idx="10" hasCustomPrompt="1"/>
          </p:nvPr>
        </p:nvSpPr>
        <p:spPr>
          <a:xfrm>
            <a:off x="6384032" y="4157668"/>
            <a:ext cx="5399981" cy="1079500"/>
          </a:xfrm>
        </p:spPr>
        <p:txBody>
          <a:bodyPr anchor="b">
            <a:normAutofit/>
          </a:bodyPr>
          <a:lstStyle>
            <a:lvl1pPr algn="r">
              <a:lnSpc>
                <a:spcPts val="3000"/>
              </a:lnSpc>
              <a:defRPr sz="2600">
                <a:solidFill>
                  <a:schemeClr val="bg1"/>
                </a:solidFill>
              </a:defRPr>
            </a:lvl1pPr>
          </a:lstStyle>
          <a:p>
            <a:pPr lvl="0"/>
            <a:r>
              <a:rPr lang="en-US" dirty="0"/>
              <a:t>Click to insert title</a:t>
            </a:r>
          </a:p>
        </p:txBody>
      </p:sp>
      <p:sp>
        <p:nvSpPr>
          <p:cNvPr id="15" name="Text Placeholder 13">
            <a:extLst>
              <a:ext uri="{FF2B5EF4-FFF2-40B4-BE49-F238E27FC236}">
                <a16:creationId xmlns:a16="http://schemas.microsoft.com/office/drawing/2014/main" xmlns="" id="{97620309-84FF-4D53-AD39-936B55216B4B}"/>
              </a:ext>
            </a:extLst>
          </p:cNvPr>
          <p:cNvSpPr>
            <a:spLocks noGrp="1"/>
          </p:cNvSpPr>
          <p:nvPr>
            <p:ph type="body" sz="quarter" idx="11" hasCustomPrompt="1"/>
          </p:nvPr>
        </p:nvSpPr>
        <p:spPr>
          <a:xfrm>
            <a:off x="6382672" y="5381481"/>
            <a:ext cx="5401341" cy="1079500"/>
          </a:xfrm>
        </p:spPr>
        <p:txBody>
          <a:bodyPr anchor="t">
            <a:normAutofit/>
          </a:bodyPr>
          <a:lstStyle>
            <a:lvl1pPr marL="0" algn="r">
              <a:lnSpc>
                <a:spcPts val="2200"/>
              </a:lnSpc>
              <a:defRPr sz="1800">
                <a:solidFill>
                  <a:schemeClr val="bg1"/>
                </a:solidFill>
              </a:defRPr>
            </a:lvl1pPr>
          </a:lstStyle>
          <a:p>
            <a:pPr marL="0" lvl="0"/>
            <a:r>
              <a:rPr lang="en-US" dirty="0"/>
              <a:t>Click to insert presenter, location, and date</a:t>
            </a:r>
          </a:p>
        </p:txBody>
      </p:sp>
    </p:spTree>
    <p:extLst>
      <p:ext uri="{BB962C8B-B14F-4D97-AF65-F5344CB8AC3E}">
        <p14:creationId xmlns:p14="http://schemas.microsoft.com/office/powerpoint/2010/main" val="5481200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with Shapes - Layout1">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xmlns="" id="{E94103CC-22C5-4F38-9B77-3524E8A553F9}"/>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r="23077" b="19676"/>
          <a:stretch/>
        </p:blipFill>
        <p:spPr>
          <a:xfrm rot="16200000">
            <a:off x="5413032" y="79029"/>
            <a:ext cx="6857997" cy="6699938"/>
          </a:xfrm>
          <a:prstGeom prst="rect">
            <a:avLst/>
          </a:prstGeom>
        </p:spPr>
      </p:pic>
      <p:sp>
        <p:nvSpPr>
          <p:cNvPr id="50" name="Text Placeholder 7">
            <a:extLst>
              <a:ext uri="{FF2B5EF4-FFF2-40B4-BE49-F238E27FC236}">
                <a16:creationId xmlns:a16="http://schemas.microsoft.com/office/drawing/2014/main" xmlns="" id="{4E956B68-B273-4648-AC4B-C9A05A745160}"/>
              </a:ext>
            </a:extLst>
          </p:cNvPr>
          <p:cNvSpPr>
            <a:spLocks noGrp="1"/>
          </p:cNvSpPr>
          <p:nvPr>
            <p:ph type="body" sz="quarter" idx="32" hasCustomPrompt="1"/>
          </p:nvPr>
        </p:nvSpPr>
        <p:spPr>
          <a:xfrm>
            <a:off x="1847528" y="2708920"/>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51" name="Text Placeholder 7">
            <a:extLst>
              <a:ext uri="{FF2B5EF4-FFF2-40B4-BE49-F238E27FC236}">
                <a16:creationId xmlns:a16="http://schemas.microsoft.com/office/drawing/2014/main" xmlns="" id="{F12D7C74-E8A0-4A7D-95DA-A14111669514}"/>
              </a:ext>
            </a:extLst>
          </p:cNvPr>
          <p:cNvSpPr>
            <a:spLocks noGrp="1"/>
          </p:cNvSpPr>
          <p:nvPr>
            <p:ph type="body" sz="quarter" idx="33" hasCustomPrompt="1"/>
          </p:nvPr>
        </p:nvSpPr>
        <p:spPr>
          <a:xfrm>
            <a:off x="1847528" y="3645024"/>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9" name="Picture Placeholder 48">
            <a:extLst>
              <a:ext uri="{FF2B5EF4-FFF2-40B4-BE49-F238E27FC236}">
                <a16:creationId xmlns:a16="http://schemas.microsoft.com/office/drawing/2014/main" xmlns="" id="{4212BD44-DEDF-4B08-8824-204652F9616E}"/>
              </a:ext>
            </a:extLst>
          </p:cNvPr>
          <p:cNvSpPr>
            <a:spLocks noGrp="1"/>
          </p:cNvSpPr>
          <p:nvPr>
            <p:ph type="pic" sz="quarter" idx="10"/>
          </p:nvPr>
        </p:nvSpPr>
        <p:spPr>
          <a:xfrm>
            <a:off x="6553200" y="2060575"/>
            <a:ext cx="4910138" cy="2722563"/>
          </a:xfrm>
          <a:prstGeom prst="rect">
            <a:avLst/>
          </a:prstGeom>
        </p:spPr>
        <p:txBody>
          <a:bodyPr anchor="ctr"/>
          <a:lstStyle>
            <a:lvl1pPr algn="ctr">
              <a:defRPr/>
            </a:lvl1pPr>
          </a:lstStyle>
          <a:p>
            <a:endParaRPr lang="pt-PT"/>
          </a:p>
        </p:txBody>
      </p:sp>
      <p:sp>
        <p:nvSpPr>
          <p:cNvPr id="52" name="Text Placeholder 7">
            <a:extLst>
              <a:ext uri="{FF2B5EF4-FFF2-40B4-BE49-F238E27FC236}">
                <a16:creationId xmlns:a16="http://schemas.microsoft.com/office/drawing/2014/main" xmlns="" id="{92D6AE9D-467E-46C0-B32B-79A9B07CDD13}"/>
              </a:ext>
            </a:extLst>
          </p:cNvPr>
          <p:cNvSpPr>
            <a:spLocks noGrp="1"/>
          </p:cNvSpPr>
          <p:nvPr>
            <p:ph type="body" sz="quarter" idx="34" hasCustomPrompt="1"/>
          </p:nvPr>
        </p:nvSpPr>
        <p:spPr>
          <a:xfrm>
            <a:off x="1847528" y="4630276"/>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7"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986447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pic>
        <p:nvPicPr>
          <p:cNvPr id="9" name="Graphic 4">
            <a:extLst>
              <a:ext uri="{FF2B5EF4-FFF2-40B4-BE49-F238E27FC236}">
                <a16:creationId xmlns:a16="http://schemas.microsoft.com/office/drawing/2014/main" xmlns="" id="{D67A1EFD-D78D-4138-B2FE-E0A098B59C34}"/>
              </a:ext>
            </a:extLst>
          </p:cNvPr>
          <p:cNvPicPr>
            <a:picLocks noChangeAspect="1"/>
          </p:cNvPicPr>
          <p:nvPr userDrawn="1"/>
        </p:nvPicPr>
        <p:blipFill rotWithShape="1">
          <a:blip r:embed="rId4">
            <a:extLst>
              <a:ext uri="{96DAC541-7B7A-43D3-8B79-37D633B846F1}">
                <asvg:svgBlip xmlns:asvg="http://schemas.microsoft.com/office/drawing/2016/SVG/main" xmlns="" r:embed="rId5"/>
              </a:ext>
            </a:extLst>
          </a:blip>
          <a:srcRect l="81836" t="-4713" b="16530"/>
          <a:stretch/>
        </p:blipFill>
        <p:spPr>
          <a:xfrm>
            <a:off x="11491419" y="164829"/>
            <a:ext cx="424356" cy="459624"/>
          </a:xfrm>
          <a:prstGeom prst="rect">
            <a:avLst/>
          </a:prstGeom>
        </p:spPr>
      </p:pic>
      <p:cxnSp>
        <p:nvCxnSpPr>
          <p:cNvPr id="11"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6"/>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a:solidFill>
                <a:schemeClr val="bg1"/>
              </a:solidFill>
              <a:cs typeface="Arial" panose="020B0604020202020204" pitchFamily="34" charset="0"/>
            </a:endParaRPr>
          </a:p>
        </p:txBody>
      </p:sp>
      <p:sp>
        <p:nvSpPr>
          <p:cNvPr id="14"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923991557"/>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xt with Shapes - Layout2">
    <p:spTree>
      <p:nvGrpSpPr>
        <p:cNvPr id="1" name=""/>
        <p:cNvGrpSpPr/>
        <p:nvPr/>
      </p:nvGrpSpPr>
      <p:grpSpPr>
        <a:xfrm>
          <a:off x="0" y="0"/>
          <a:ext cx="0" cy="0"/>
          <a:chOff x="0" y="0"/>
          <a:chExt cx="0" cy="0"/>
        </a:xfrm>
      </p:grpSpPr>
      <p:sp>
        <p:nvSpPr>
          <p:cNvPr id="10" name="Text Placeholder 13">
            <a:extLst>
              <a:ext uri="{FF2B5EF4-FFF2-40B4-BE49-F238E27FC236}">
                <a16:creationId xmlns:a16="http://schemas.microsoft.com/office/drawing/2014/main" xmlns="" id="{7D1DC75A-C7A4-44A4-B19C-D445335545B0}"/>
              </a:ext>
            </a:extLst>
          </p:cNvPr>
          <p:cNvSpPr>
            <a:spLocks noGrp="1"/>
          </p:cNvSpPr>
          <p:nvPr>
            <p:ph type="body" sz="quarter" idx="11" hasCustomPrompt="1"/>
          </p:nvPr>
        </p:nvSpPr>
        <p:spPr>
          <a:xfrm>
            <a:off x="407988" y="2204864"/>
            <a:ext cx="3618859" cy="2924629"/>
          </a:xfrm>
          <a:prstGeom prst="rect">
            <a:avLst/>
          </a:prstGeom>
        </p:spPr>
        <p:txBody>
          <a:bodyPr lIns="0" tIns="0" rIns="0" bIns="0" anchor="b">
            <a:normAutofit/>
          </a:bodyPr>
          <a:lstStyle>
            <a:lvl1pPr>
              <a:lnSpc>
                <a:spcPts val="6200"/>
              </a:lnSpc>
              <a:defRPr sz="5400">
                <a:solidFill>
                  <a:srgbClr val="2C004B"/>
                </a:solidFill>
              </a:defRPr>
            </a:lvl1pPr>
            <a:lvl2pPr marL="457200" indent="0">
              <a:lnSpc>
                <a:spcPts val="6200"/>
              </a:lnSpc>
              <a:buNone/>
              <a:defRPr sz="5400">
                <a:solidFill>
                  <a:srgbClr val="2C004B"/>
                </a:solidFill>
              </a:defRPr>
            </a:lvl2pPr>
          </a:lstStyle>
          <a:p>
            <a:pPr lvl="0"/>
            <a:r>
              <a:rPr lang="en-US" dirty="0"/>
              <a:t>Edit text styles</a:t>
            </a:r>
          </a:p>
        </p:txBody>
      </p:sp>
      <p:sp>
        <p:nvSpPr>
          <p:cNvPr id="11" name="Text Placeholder 13">
            <a:extLst>
              <a:ext uri="{FF2B5EF4-FFF2-40B4-BE49-F238E27FC236}">
                <a16:creationId xmlns:a16="http://schemas.microsoft.com/office/drawing/2014/main" xmlns="" id="{563879A0-0979-491A-8758-371BB7AD935B}"/>
              </a:ext>
            </a:extLst>
          </p:cNvPr>
          <p:cNvSpPr>
            <a:spLocks noGrp="1"/>
          </p:cNvSpPr>
          <p:nvPr>
            <p:ph type="body" sz="quarter" idx="12" hasCustomPrompt="1"/>
          </p:nvPr>
        </p:nvSpPr>
        <p:spPr>
          <a:xfrm>
            <a:off x="407988" y="5273460"/>
            <a:ext cx="3618859" cy="675820"/>
          </a:xfrm>
          <a:prstGeom prst="rect">
            <a:avLst/>
          </a:prstGeom>
        </p:spPr>
        <p:txBody>
          <a:bodyPr lIns="0" tIns="0" rIns="0" bIns="0">
            <a:normAutofit/>
          </a:bodyPr>
          <a:lstStyle>
            <a:lvl1pPr>
              <a:lnSpc>
                <a:spcPts val="1800"/>
              </a:lnSpc>
              <a:defRPr sz="1600">
                <a:solidFill>
                  <a:srgbClr val="2C004B"/>
                </a:solidFill>
              </a:defRPr>
            </a:lvl1pPr>
            <a:lvl2pPr marL="457200" indent="0">
              <a:buNone/>
              <a:defRPr sz="1800">
                <a:solidFill>
                  <a:srgbClr val="2C004B"/>
                </a:solidFill>
              </a:defRPr>
            </a:lvl2pPr>
          </a:lstStyle>
          <a:p>
            <a:pPr lvl="0"/>
            <a:r>
              <a:rPr lang="en-US" dirty="0"/>
              <a:t>Edit text styles</a:t>
            </a:r>
          </a:p>
        </p:txBody>
      </p:sp>
      <p:grpSp>
        <p:nvGrpSpPr>
          <p:cNvPr id="9" name="Group 8">
            <a:extLst>
              <a:ext uri="{FF2B5EF4-FFF2-40B4-BE49-F238E27FC236}">
                <a16:creationId xmlns:a16="http://schemas.microsoft.com/office/drawing/2014/main" xmlns="" id="{A76958A6-8FB1-445D-BB17-D619DC39E089}"/>
              </a:ext>
            </a:extLst>
          </p:cNvPr>
          <p:cNvGrpSpPr/>
          <p:nvPr userDrawn="1"/>
        </p:nvGrpSpPr>
        <p:grpSpPr>
          <a:xfrm>
            <a:off x="3461852" y="0"/>
            <a:ext cx="8730148" cy="6858000"/>
            <a:chOff x="3461852" y="0"/>
            <a:chExt cx="8730148" cy="6858000"/>
          </a:xfrm>
        </p:grpSpPr>
        <p:sp>
          <p:nvSpPr>
            <p:cNvPr id="12" name="Freeform: Shape 11">
              <a:extLst>
                <a:ext uri="{FF2B5EF4-FFF2-40B4-BE49-F238E27FC236}">
                  <a16:creationId xmlns:a16="http://schemas.microsoft.com/office/drawing/2014/main" xmlns="" id="{3C37792F-39D6-4A1F-BE84-103229E3E4C7}"/>
                </a:ext>
              </a:extLst>
            </p:cNvPr>
            <p:cNvSpPr/>
            <p:nvPr/>
          </p:nvSpPr>
          <p:spPr>
            <a:xfrm>
              <a:off x="3461852" y="0"/>
              <a:ext cx="8730148" cy="6858000"/>
            </a:xfrm>
            <a:custGeom>
              <a:avLst/>
              <a:gdLst>
                <a:gd name="connsiteX0" fmla="*/ 0 w 8730148"/>
                <a:gd name="connsiteY0" fmla="*/ 0 h 6858000"/>
                <a:gd name="connsiteX1" fmla="*/ 8730148 w 8730148"/>
                <a:gd name="connsiteY1" fmla="*/ 0 h 6858000"/>
                <a:gd name="connsiteX2" fmla="*/ 8730148 w 8730148"/>
                <a:gd name="connsiteY2" fmla="*/ 23679 h 6858000"/>
                <a:gd name="connsiteX3" fmla="*/ 8730148 w 8730148"/>
                <a:gd name="connsiteY3" fmla="*/ 495863 h 6858000"/>
                <a:gd name="connsiteX4" fmla="*/ 8730148 w 8730148"/>
                <a:gd name="connsiteY4" fmla="*/ 952308 h 6858000"/>
                <a:gd name="connsiteX5" fmla="*/ 8730148 w 8730148"/>
                <a:gd name="connsiteY5" fmla="*/ 1393283 h 6858000"/>
                <a:gd name="connsiteX6" fmla="*/ 8730148 w 8730148"/>
                <a:gd name="connsiteY6" fmla="*/ 1819052 h 6858000"/>
                <a:gd name="connsiteX7" fmla="*/ 8730148 w 8730148"/>
                <a:gd name="connsiteY7" fmla="*/ 2229885 h 6858000"/>
                <a:gd name="connsiteX8" fmla="*/ 8730148 w 8730148"/>
                <a:gd name="connsiteY8" fmla="*/ 2626046 h 6858000"/>
                <a:gd name="connsiteX9" fmla="*/ 8730148 w 8730148"/>
                <a:gd name="connsiteY9" fmla="*/ 3007803 h 6858000"/>
                <a:gd name="connsiteX10" fmla="*/ 8730148 w 8730148"/>
                <a:gd name="connsiteY10" fmla="*/ 3375422 h 6858000"/>
                <a:gd name="connsiteX11" fmla="*/ 8730148 w 8730148"/>
                <a:gd name="connsiteY11" fmla="*/ 3729171 h 6858000"/>
                <a:gd name="connsiteX12" fmla="*/ 8730148 w 8730148"/>
                <a:gd name="connsiteY12" fmla="*/ 4069315 h 6858000"/>
                <a:gd name="connsiteX13" fmla="*/ 8730148 w 8730148"/>
                <a:gd name="connsiteY13" fmla="*/ 4396123 h 6858000"/>
                <a:gd name="connsiteX14" fmla="*/ 8730148 w 8730148"/>
                <a:gd name="connsiteY14" fmla="*/ 4709860 h 6858000"/>
                <a:gd name="connsiteX15" fmla="*/ 8730148 w 8730148"/>
                <a:gd name="connsiteY15" fmla="*/ 5010793 h 6858000"/>
                <a:gd name="connsiteX16" fmla="*/ 8730148 w 8730148"/>
                <a:gd name="connsiteY16" fmla="*/ 5299189 h 6858000"/>
                <a:gd name="connsiteX17" fmla="*/ 8730148 w 8730148"/>
                <a:gd name="connsiteY17" fmla="*/ 5575315 h 6858000"/>
                <a:gd name="connsiteX18" fmla="*/ 8730148 w 8730148"/>
                <a:gd name="connsiteY18" fmla="*/ 5839437 h 6858000"/>
                <a:gd name="connsiteX19" fmla="*/ 8730148 w 8730148"/>
                <a:gd name="connsiteY19" fmla="*/ 6091822 h 6858000"/>
                <a:gd name="connsiteX20" fmla="*/ 8730148 w 8730148"/>
                <a:gd name="connsiteY20" fmla="*/ 6332738 h 6858000"/>
                <a:gd name="connsiteX21" fmla="*/ 8730148 w 8730148"/>
                <a:gd name="connsiteY21" fmla="*/ 6562450 h 6858000"/>
                <a:gd name="connsiteX22" fmla="*/ 8730148 w 8730148"/>
                <a:gd name="connsiteY22" fmla="*/ 6781226 h 6858000"/>
                <a:gd name="connsiteX23" fmla="*/ 8730148 w 8730148"/>
                <a:gd name="connsiteY23" fmla="*/ 6858000 h 6858000"/>
                <a:gd name="connsiteX24" fmla="*/ 1680266 w 8730148"/>
                <a:gd name="connsiteY24" fmla="*/ 6858000 h 6858000"/>
                <a:gd name="connsiteX25" fmla="*/ 1725275 w 8730148"/>
                <a:gd name="connsiteY25" fmla="*/ 6819058 h 6858000"/>
                <a:gd name="connsiteX26" fmla="*/ 3705962 w 8730148"/>
                <a:gd name="connsiteY26" fmla="*/ 2012619 h 6858000"/>
                <a:gd name="connsiteX27" fmla="*/ 116582 w 8730148"/>
                <a:gd name="connsiteY27" fmla="*/ 25323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730148" h="6858000">
                  <a:moveTo>
                    <a:pt x="0" y="0"/>
                  </a:moveTo>
                  <a:lnTo>
                    <a:pt x="8730148" y="0"/>
                  </a:lnTo>
                  <a:lnTo>
                    <a:pt x="8730148" y="23679"/>
                  </a:lnTo>
                  <a:lnTo>
                    <a:pt x="8730148" y="495863"/>
                  </a:lnTo>
                  <a:lnTo>
                    <a:pt x="8730148" y="952308"/>
                  </a:lnTo>
                  <a:lnTo>
                    <a:pt x="8730148" y="1393283"/>
                  </a:lnTo>
                  <a:lnTo>
                    <a:pt x="8730148" y="1819052"/>
                  </a:lnTo>
                  <a:lnTo>
                    <a:pt x="8730148" y="2229885"/>
                  </a:lnTo>
                  <a:lnTo>
                    <a:pt x="8730148" y="2626046"/>
                  </a:lnTo>
                  <a:lnTo>
                    <a:pt x="8730148" y="3007803"/>
                  </a:lnTo>
                  <a:lnTo>
                    <a:pt x="8730148" y="3375422"/>
                  </a:lnTo>
                  <a:lnTo>
                    <a:pt x="8730148" y="3729171"/>
                  </a:lnTo>
                  <a:lnTo>
                    <a:pt x="8730148" y="4069315"/>
                  </a:lnTo>
                  <a:lnTo>
                    <a:pt x="8730148" y="4396123"/>
                  </a:lnTo>
                  <a:lnTo>
                    <a:pt x="8730148" y="4709860"/>
                  </a:lnTo>
                  <a:lnTo>
                    <a:pt x="8730148" y="5010793"/>
                  </a:lnTo>
                  <a:lnTo>
                    <a:pt x="8730148" y="5299189"/>
                  </a:lnTo>
                  <a:lnTo>
                    <a:pt x="8730148" y="5575315"/>
                  </a:lnTo>
                  <a:lnTo>
                    <a:pt x="8730148" y="5839437"/>
                  </a:lnTo>
                  <a:lnTo>
                    <a:pt x="8730148" y="6091822"/>
                  </a:lnTo>
                  <a:lnTo>
                    <a:pt x="8730148" y="6332738"/>
                  </a:lnTo>
                  <a:lnTo>
                    <a:pt x="8730148" y="6562450"/>
                  </a:lnTo>
                  <a:lnTo>
                    <a:pt x="8730148" y="6781226"/>
                  </a:lnTo>
                  <a:lnTo>
                    <a:pt x="8730148" y="6858000"/>
                  </a:lnTo>
                  <a:lnTo>
                    <a:pt x="1680266" y="6858000"/>
                  </a:lnTo>
                  <a:lnTo>
                    <a:pt x="1725275" y="6819058"/>
                  </a:lnTo>
                  <a:cubicBezTo>
                    <a:pt x="4662995" y="4201443"/>
                    <a:pt x="4141233" y="1217168"/>
                    <a:pt x="3705962" y="2012619"/>
                  </a:cubicBezTo>
                  <a:cubicBezTo>
                    <a:pt x="3516434" y="3033940"/>
                    <a:pt x="1425698" y="2929072"/>
                    <a:pt x="116582" y="253235"/>
                  </a:cubicBezTo>
                  <a:close/>
                </a:path>
              </a:pathLst>
            </a:custGeom>
            <a:solidFill>
              <a:srgbClr val="2C0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Freeform 10">
              <a:extLst>
                <a:ext uri="{FF2B5EF4-FFF2-40B4-BE49-F238E27FC236}">
                  <a16:creationId xmlns:a16="http://schemas.microsoft.com/office/drawing/2014/main" xmlns="" id="{D9D750E2-E6DE-4123-9001-1391D1C49BBA}"/>
                </a:ext>
              </a:extLst>
            </p:cNvPr>
            <p:cNvSpPr>
              <a:spLocks/>
            </p:cNvSpPr>
            <p:nvPr/>
          </p:nvSpPr>
          <p:spPr bwMode="auto">
            <a:xfrm>
              <a:off x="6813803" y="2034666"/>
              <a:ext cx="669225" cy="544797"/>
            </a:xfrm>
            <a:custGeom>
              <a:avLst/>
              <a:gdLst>
                <a:gd name="T0" fmla="*/ 98 w 149"/>
                <a:gd name="T1" fmla="*/ 84 h 121"/>
                <a:gd name="T2" fmla="*/ 149 w 149"/>
                <a:gd name="T3" fmla="*/ 34 h 121"/>
                <a:gd name="T4" fmla="*/ 112 w 149"/>
                <a:gd name="T5" fmla="*/ 0 h 121"/>
                <a:gd name="T6" fmla="*/ 39 w 149"/>
                <a:gd name="T7" fmla="*/ 78 h 121"/>
                <a:gd name="T8" fmla="*/ 0 w 149"/>
                <a:gd name="T9" fmla="*/ 113 h 121"/>
                <a:gd name="T10" fmla="*/ 29 w 149"/>
                <a:gd name="T11" fmla="*/ 121 h 121"/>
                <a:gd name="T12" fmla="*/ 99 w 149"/>
                <a:gd name="T13" fmla="*/ 99 h 121"/>
                <a:gd name="T14" fmla="*/ 64 w 149"/>
                <a:gd name="T15" fmla="*/ 67 h 121"/>
                <a:gd name="T16" fmla="*/ 98 w 149"/>
                <a:gd name="T17" fmla="*/ 84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1">
                  <a:moveTo>
                    <a:pt x="98" y="84"/>
                  </a:moveTo>
                  <a:cubicBezTo>
                    <a:pt x="127" y="84"/>
                    <a:pt x="149" y="61"/>
                    <a:pt x="149" y="34"/>
                  </a:cubicBezTo>
                  <a:cubicBezTo>
                    <a:pt x="147" y="22"/>
                    <a:pt x="143" y="0"/>
                    <a:pt x="112" y="0"/>
                  </a:cubicBezTo>
                  <a:cubicBezTo>
                    <a:pt x="78" y="0"/>
                    <a:pt x="67" y="47"/>
                    <a:pt x="39" y="78"/>
                  </a:cubicBezTo>
                  <a:cubicBezTo>
                    <a:pt x="37" y="95"/>
                    <a:pt x="20" y="111"/>
                    <a:pt x="0" y="113"/>
                  </a:cubicBezTo>
                  <a:cubicBezTo>
                    <a:pt x="5" y="118"/>
                    <a:pt x="16" y="121"/>
                    <a:pt x="29" y="121"/>
                  </a:cubicBezTo>
                  <a:cubicBezTo>
                    <a:pt x="54" y="121"/>
                    <a:pt x="83" y="114"/>
                    <a:pt x="99" y="99"/>
                  </a:cubicBezTo>
                  <a:cubicBezTo>
                    <a:pt x="78" y="99"/>
                    <a:pt x="65" y="86"/>
                    <a:pt x="64" y="67"/>
                  </a:cubicBezTo>
                  <a:cubicBezTo>
                    <a:pt x="74" y="79"/>
                    <a:pt x="85" y="84"/>
                    <a:pt x="98" y="84"/>
                  </a:cubicBezTo>
                </a:path>
              </a:pathLst>
            </a:custGeom>
            <a:solidFill>
              <a:srgbClr val="00B9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4" name="Freeform 11">
              <a:extLst>
                <a:ext uri="{FF2B5EF4-FFF2-40B4-BE49-F238E27FC236}">
                  <a16:creationId xmlns:a16="http://schemas.microsoft.com/office/drawing/2014/main" xmlns="" id="{53936070-5445-4D5B-B6F0-A72D3CC87FBE}"/>
                </a:ext>
              </a:extLst>
            </p:cNvPr>
            <p:cNvSpPr>
              <a:spLocks/>
            </p:cNvSpPr>
            <p:nvPr/>
          </p:nvSpPr>
          <p:spPr bwMode="auto">
            <a:xfrm>
              <a:off x="6464057" y="1641201"/>
              <a:ext cx="1018971" cy="860913"/>
            </a:xfrm>
            <a:custGeom>
              <a:avLst/>
              <a:gdLst>
                <a:gd name="T0" fmla="*/ 227 w 227"/>
                <a:gd name="T1" fmla="*/ 120 h 192"/>
                <a:gd name="T2" fmla="*/ 188 w 227"/>
                <a:gd name="T3" fmla="*/ 40 h 192"/>
                <a:gd name="T4" fmla="*/ 127 w 227"/>
                <a:gd name="T5" fmla="*/ 2 h 192"/>
                <a:gd name="T6" fmla="*/ 122 w 227"/>
                <a:gd name="T7" fmla="*/ 0 h 192"/>
                <a:gd name="T8" fmla="*/ 121 w 227"/>
                <a:gd name="T9" fmla="*/ 0 h 192"/>
                <a:gd name="T10" fmla="*/ 0 w 227"/>
                <a:gd name="T11" fmla="*/ 125 h 192"/>
                <a:gd name="T12" fmla="*/ 42 w 227"/>
                <a:gd name="T13" fmla="*/ 187 h 192"/>
                <a:gd name="T14" fmla="*/ 85 w 227"/>
                <a:gd name="T15" fmla="*/ 187 h 192"/>
                <a:gd name="T16" fmla="*/ 117 w 227"/>
                <a:gd name="T17" fmla="*/ 166 h 192"/>
                <a:gd name="T18" fmla="*/ 190 w 227"/>
                <a:gd name="T19" fmla="*/ 88 h 192"/>
                <a:gd name="T20" fmla="*/ 227 w 227"/>
                <a:gd name="T21" fmla="*/ 122 h 192"/>
                <a:gd name="T22" fmla="*/ 227 w 227"/>
                <a:gd name="T23" fmla="*/ 12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2">
                  <a:moveTo>
                    <a:pt x="227" y="120"/>
                  </a:moveTo>
                  <a:cubicBezTo>
                    <a:pt x="226" y="88"/>
                    <a:pt x="211" y="61"/>
                    <a:pt x="188" y="40"/>
                  </a:cubicBezTo>
                  <a:cubicBezTo>
                    <a:pt x="170" y="23"/>
                    <a:pt x="149" y="11"/>
                    <a:pt x="127" y="2"/>
                  </a:cubicBezTo>
                  <a:cubicBezTo>
                    <a:pt x="125" y="1"/>
                    <a:pt x="123" y="0"/>
                    <a:pt x="122" y="0"/>
                  </a:cubicBezTo>
                  <a:cubicBezTo>
                    <a:pt x="122" y="0"/>
                    <a:pt x="122" y="0"/>
                    <a:pt x="121" y="0"/>
                  </a:cubicBezTo>
                  <a:cubicBezTo>
                    <a:pt x="94" y="32"/>
                    <a:pt x="0" y="57"/>
                    <a:pt x="0" y="125"/>
                  </a:cubicBezTo>
                  <a:cubicBezTo>
                    <a:pt x="0" y="152"/>
                    <a:pt x="17" y="176"/>
                    <a:pt x="42" y="187"/>
                  </a:cubicBezTo>
                  <a:cubicBezTo>
                    <a:pt x="56" y="192"/>
                    <a:pt x="70" y="192"/>
                    <a:pt x="85" y="187"/>
                  </a:cubicBezTo>
                  <a:cubicBezTo>
                    <a:pt x="98" y="183"/>
                    <a:pt x="108" y="175"/>
                    <a:pt x="117" y="166"/>
                  </a:cubicBezTo>
                  <a:cubicBezTo>
                    <a:pt x="145" y="135"/>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
        <p:nvSpPr>
          <p:cNvPr id="8" name="Retângulo 43">
            <a:extLst>
              <a:ext uri="{FF2B5EF4-FFF2-40B4-BE49-F238E27FC236}">
                <a16:creationId xmlns:a16="http://schemas.microsoft.com/office/drawing/2014/main" xmlns="" id="{834ADCB4-BFB1-450D-8F6D-64217F4CD92C}"/>
              </a:ext>
            </a:extLst>
          </p:cNvPr>
          <p:cNvSpPr/>
          <p:nvPr userDrawn="1"/>
        </p:nvSpPr>
        <p:spPr>
          <a:xfrm>
            <a:off x="9496659" y="6555758"/>
            <a:ext cx="2223686" cy="219456"/>
          </a:xfrm>
          <a:prstGeom prst="rect">
            <a:avLst/>
          </a:prstGeom>
        </p:spPr>
        <p:txBody>
          <a:bodyPr wrap="none" lIns="0" tIns="0" rIns="0" bIns="0" anchor="ctr">
            <a:noAutofit/>
          </a:bodyPr>
          <a:lstStyle/>
          <a:p>
            <a:pPr algn="l"/>
            <a:r>
              <a:rPr lang="en-US" sz="800">
                <a:solidFill>
                  <a:schemeClr val="bg1"/>
                </a:solidFill>
                <a:cs typeface="Arial" panose="020B0604020202020204" pitchFamily="34" charset="0"/>
              </a:rPr>
              <a:t>© 2017 Capgemini. All rights reserved.</a:t>
            </a:r>
          </a:p>
        </p:txBody>
      </p:sp>
      <p:sp>
        <p:nvSpPr>
          <p:cNvPr id="15" name="Retângulo 43">
            <a:extLst>
              <a:ext uri="{FF2B5EF4-FFF2-40B4-BE49-F238E27FC236}">
                <a16:creationId xmlns:a16="http://schemas.microsoft.com/office/drawing/2014/main" xmlns=""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a:solidFill>
                <a:schemeClr val="bg1"/>
              </a:solidFill>
              <a:cs typeface="Arial" panose="020B0604020202020204" pitchFamily="34" charset="0"/>
            </a:endParaRPr>
          </a:p>
        </p:txBody>
      </p:sp>
      <p:sp>
        <p:nvSpPr>
          <p:cNvPr id="20"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a:solidFill>
                  <a:srgbClr val="00458D"/>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16643351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ank-White">
    <p:spTree>
      <p:nvGrpSpPr>
        <p:cNvPr id="1" name=""/>
        <p:cNvGrpSpPr/>
        <p:nvPr/>
      </p:nvGrpSpPr>
      <p:grpSpPr>
        <a:xfrm>
          <a:off x="0" y="0"/>
          <a:ext cx="0" cy="0"/>
          <a:chOff x="0" y="0"/>
          <a:chExt cx="0" cy="0"/>
        </a:xfrm>
      </p:grpSpPr>
      <p:sp>
        <p:nvSpPr>
          <p:cNvPr id="3"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21808584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Grey">
    <p:spTree>
      <p:nvGrpSpPr>
        <p:cNvPr id="1" name=""/>
        <p:cNvGrpSpPr/>
        <p:nvPr/>
      </p:nvGrpSpPr>
      <p:grpSpPr>
        <a:xfrm>
          <a:off x="0" y="0"/>
          <a:ext cx="0" cy="0"/>
          <a:chOff x="0" y="0"/>
          <a:chExt cx="0" cy="0"/>
        </a:xfrm>
      </p:grpSpPr>
      <p:sp>
        <p:nvSpPr>
          <p:cNvPr id="6" name="Rectangle 5"/>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a:solidFill>
                  <a:srgbClr val="00458D"/>
                </a:solidFill>
                <a:latin typeface="+mj-lt"/>
                <a:cs typeface="Arial" panose="020B0604020202020204" pitchFamily="34" charset="0"/>
              </a:rPr>
              <a:t>Presentation Title | Author | Date</a:t>
            </a:r>
          </a:p>
        </p:txBody>
      </p:sp>
      <p:sp>
        <p:nvSpPr>
          <p:cNvPr id="10"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52583164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 Charts">
    <p:spTree>
      <p:nvGrpSpPr>
        <p:cNvPr id="1" name=""/>
        <p:cNvGrpSpPr/>
        <p:nvPr/>
      </p:nvGrpSpPr>
      <p:grpSpPr>
        <a:xfrm>
          <a:off x="0" y="0"/>
          <a:ext cx="0" cy="0"/>
          <a:chOff x="0" y="0"/>
          <a:chExt cx="0" cy="0"/>
        </a:xfrm>
      </p:grpSpPr>
      <p:sp>
        <p:nvSpPr>
          <p:cNvPr id="21" name="Text Placeholder 4">
            <a:extLst>
              <a:ext uri="{FF2B5EF4-FFF2-40B4-BE49-F238E27FC236}">
                <a16:creationId xmlns:a16="http://schemas.microsoft.com/office/drawing/2014/main" xmlns="" id="{7B710EB7-4E56-449A-B5D4-12A5A50A258D}"/>
              </a:ext>
            </a:extLst>
          </p:cNvPr>
          <p:cNvSpPr>
            <a:spLocks noGrp="1"/>
          </p:cNvSpPr>
          <p:nvPr>
            <p:ph type="body" sz="quarter" idx="14" hasCustomPrompt="1"/>
          </p:nvPr>
        </p:nvSpPr>
        <p:spPr>
          <a:xfrm>
            <a:off x="407988" y="1428075"/>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7" name="Chart Placeholder 16">
            <a:extLst>
              <a:ext uri="{FF2B5EF4-FFF2-40B4-BE49-F238E27FC236}">
                <a16:creationId xmlns:a16="http://schemas.microsoft.com/office/drawing/2014/main" xmlns="" id="{6093AB2F-A9E2-4259-8D2A-0E33C88FF1BC}"/>
              </a:ext>
            </a:extLst>
          </p:cNvPr>
          <p:cNvSpPr>
            <a:spLocks noGrp="1"/>
          </p:cNvSpPr>
          <p:nvPr>
            <p:ph type="chart" sz="quarter" idx="10"/>
          </p:nvPr>
        </p:nvSpPr>
        <p:spPr>
          <a:xfrm>
            <a:off x="407988" y="1824707"/>
            <a:ext cx="5543550" cy="1963738"/>
          </a:xfrm>
          <a:prstGeom prst="rect">
            <a:avLst/>
          </a:prstGeom>
        </p:spPr>
        <p:txBody>
          <a:bodyPr anchor="ctr"/>
          <a:lstStyle>
            <a:lvl1pPr algn="ctr">
              <a:defRPr/>
            </a:lvl1pPr>
          </a:lstStyle>
          <a:p>
            <a:endParaRPr lang="pt-PT"/>
          </a:p>
        </p:txBody>
      </p:sp>
      <p:sp>
        <p:nvSpPr>
          <p:cNvPr id="18" name="Chart Placeholder 16">
            <a:extLst>
              <a:ext uri="{FF2B5EF4-FFF2-40B4-BE49-F238E27FC236}">
                <a16:creationId xmlns:a16="http://schemas.microsoft.com/office/drawing/2014/main" xmlns="" id="{FFC514B9-95FB-485B-B1AD-4193B2310907}"/>
              </a:ext>
            </a:extLst>
          </p:cNvPr>
          <p:cNvSpPr>
            <a:spLocks noGrp="1"/>
          </p:cNvSpPr>
          <p:nvPr>
            <p:ph type="chart" sz="quarter" idx="11"/>
          </p:nvPr>
        </p:nvSpPr>
        <p:spPr>
          <a:xfrm>
            <a:off x="6240463" y="1824707"/>
            <a:ext cx="5543550" cy="1963738"/>
          </a:xfrm>
          <a:prstGeom prst="rect">
            <a:avLst/>
          </a:prstGeom>
        </p:spPr>
        <p:txBody>
          <a:bodyPr anchor="ctr"/>
          <a:lstStyle>
            <a:lvl1pPr algn="ctr">
              <a:defRPr/>
            </a:lvl1pPr>
          </a:lstStyle>
          <a:p>
            <a:endParaRPr lang="pt-PT"/>
          </a:p>
        </p:txBody>
      </p:sp>
      <p:sp>
        <p:nvSpPr>
          <p:cNvPr id="22" name="Text Placeholder 4">
            <a:extLst>
              <a:ext uri="{FF2B5EF4-FFF2-40B4-BE49-F238E27FC236}">
                <a16:creationId xmlns:a16="http://schemas.microsoft.com/office/drawing/2014/main" xmlns="" id="{212267A8-F086-40EB-BC5F-D9FE81725052}"/>
              </a:ext>
            </a:extLst>
          </p:cNvPr>
          <p:cNvSpPr>
            <a:spLocks noGrp="1"/>
          </p:cNvSpPr>
          <p:nvPr>
            <p:ph type="body" sz="quarter" idx="15" hasCustomPrompt="1"/>
          </p:nvPr>
        </p:nvSpPr>
        <p:spPr>
          <a:xfrm>
            <a:off x="6240463" y="1412875"/>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2"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a:solidFill>
                  <a:srgbClr val="00458D"/>
                </a:solidFill>
                <a:latin typeface="+mj-lt"/>
                <a:cs typeface="Arial" panose="020B0604020202020204" pitchFamily="34" charset="0"/>
              </a:rPr>
              <a:t>Presentation Title | Author | Date</a:t>
            </a:r>
          </a:p>
        </p:txBody>
      </p:sp>
      <p:sp>
        <p:nvSpPr>
          <p:cNvPr id="16"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5" name="Text Placeholder 4">
            <a:extLst>
              <a:ext uri="{FF2B5EF4-FFF2-40B4-BE49-F238E27FC236}">
                <a16:creationId xmlns:a16="http://schemas.microsoft.com/office/drawing/2014/main" xmlns="" id="{7B710EB7-4E56-449A-B5D4-12A5A50A258D}"/>
              </a:ext>
            </a:extLst>
          </p:cNvPr>
          <p:cNvSpPr>
            <a:spLocks noGrp="1"/>
          </p:cNvSpPr>
          <p:nvPr>
            <p:ph type="body" sz="quarter" idx="16" hasCustomPrompt="1"/>
          </p:nvPr>
        </p:nvSpPr>
        <p:spPr>
          <a:xfrm>
            <a:off x="407988" y="4081447"/>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6" name="Chart Placeholder 16">
            <a:extLst>
              <a:ext uri="{FF2B5EF4-FFF2-40B4-BE49-F238E27FC236}">
                <a16:creationId xmlns:a16="http://schemas.microsoft.com/office/drawing/2014/main" xmlns="" id="{6093AB2F-A9E2-4259-8D2A-0E33C88FF1BC}"/>
              </a:ext>
            </a:extLst>
          </p:cNvPr>
          <p:cNvSpPr>
            <a:spLocks noGrp="1"/>
          </p:cNvSpPr>
          <p:nvPr>
            <p:ph type="chart" sz="quarter" idx="17"/>
          </p:nvPr>
        </p:nvSpPr>
        <p:spPr>
          <a:xfrm>
            <a:off x="407988" y="4478079"/>
            <a:ext cx="5543550" cy="1963738"/>
          </a:xfrm>
          <a:prstGeom prst="rect">
            <a:avLst/>
          </a:prstGeom>
        </p:spPr>
        <p:txBody>
          <a:bodyPr anchor="ctr"/>
          <a:lstStyle>
            <a:lvl1pPr algn="ctr">
              <a:defRPr/>
            </a:lvl1pPr>
          </a:lstStyle>
          <a:p>
            <a:endParaRPr lang="pt-PT"/>
          </a:p>
        </p:txBody>
      </p:sp>
      <p:sp>
        <p:nvSpPr>
          <p:cNvPr id="27" name="Chart Placeholder 16">
            <a:extLst>
              <a:ext uri="{FF2B5EF4-FFF2-40B4-BE49-F238E27FC236}">
                <a16:creationId xmlns:a16="http://schemas.microsoft.com/office/drawing/2014/main" xmlns="" id="{FFC514B9-95FB-485B-B1AD-4193B2310907}"/>
              </a:ext>
            </a:extLst>
          </p:cNvPr>
          <p:cNvSpPr>
            <a:spLocks noGrp="1"/>
          </p:cNvSpPr>
          <p:nvPr>
            <p:ph type="chart" sz="quarter" idx="18"/>
          </p:nvPr>
        </p:nvSpPr>
        <p:spPr>
          <a:xfrm>
            <a:off x="6240463" y="4478079"/>
            <a:ext cx="5543550" cy="1963738"/>
          </a:xfrm>
          <a:prstGeom prst="rect">
            <a:avLst/>
          </a:prstGeom>
        </p:spPr>
        <p:txBody>
          <a:bodyPr anchor="ctr"/>
          <a:lstStyle>
            <a:lvl1pPr algn="ctr">
              <a:defRPr/>
            </a:lvl1pPr>
          </a:lstStyle>
          <a:p>
            <a:endParaRPr lang="pt-PT"/>
          </a:p>
        </p:txBody>
      </p:sp>
      <p:sp>
        <p:nvSpPr>
          <p:cNvPr id="28" name="Text Placeholder 4">
            <a:extLst>
              <a:ext uri="{FF2B5EF4-FFF2-40B4-BE49-F238E27FC236}">
                <a16:creationId xmlns:a16="http://schemas.microsoft.com/office/drawing/2014/main" xmlns="" id="{212267A8-F086-40EB-BC5F-D9FE81725052}"/>
              </a:ext>
            </a:extLst>
          </p:cNvPr>
          <p:cNvSpPr>
            <a:spLocks noGrp="1"/>
          </p:cNvSpPr>
          <p:nvPr>
            <p:ph type="body" sz="quarter" idx="19" hasCustomPrompt="1"/>
          </p:nvPr>
        </p:nvSpPr>
        <p:spPr>
          <a:xfrm>
            <a:off x="6240463" y="4066247"/>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9"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093753981"/>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Agenda with Bullets">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xmlns="" id="{10113F8D-52D8-4246-B9BC-1A6D3EF8C72C}"/>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b="25000"/>
          <a:stretch>
            <a:fillRect/>
          </a:stretch>
        </p:blipFill>
        <p:spPr>
          <a:xfrm>
            <a:off x="0" y="1485900"/>
            <a:ext cx="6423098" cy="5372100"/>
          </a:xfrm>
          <a:custGeom>
            <a:avLst/>
            <a:gdLst>
              <a:gd name="connsiteX0" fmla="*/ 0 w 6149773"/>
              <a:gd name="connsiteY0" fmla="*/ 0 h 5143500"/>
              <a:gd name="connsiteX1" fmla="*/ 6149773 w 6149773"/>
              <a:gd name="connsiteY1" fmla="*/ 0 h 5143500"/>
              <a:gd name="connsiteX2" fmla="*/ 6149773 w 6149773"/>
              <a:gd name="connsiteY2" fmla="*/ 5143500 h 5143500"/>
              <a:gd name="connsiteX3" fmla="*/ 0 w 6149773"/>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6149773" h="5143500">
                <a:moveTo>
                  <a:pt x="0" y="0"/>
                </a:moveTo>
                <a:lnTo>
                  <a:pt x="6149773" y="0"/>
                </a:lnTo>
                <a:lnTo>
                  <a:pt x="6149773" y="5143500"/>
                </a:lnTo>
                <a:lnTo>
                  <a:pt x="0" y="5143500"/>
                </a:lnTo>
                <a:close/>
              </a:path>
            </a:pathLst>
          </a:custGeom>
        </p:spPr>
      </p:pic>
      <p:sp>
        <p:nvSpPr>
          <p:cNvPr id="39" name="Text Placeholder 7">
            <a:extLst>
              <a:ext uri="{FF2B5EF4-FFF2-40B4-BE49-F238E27FC236}">
                <a16:creationId xmlns:a16="http://schemas.microsoft.com/office/drawing/2014/main" xmlns="" id="{3E908611-FBB7-4987-BE0F-F09EAF1FFC80}"/>
              </a:ext>
            </a:extLst>
          </p:cNvPr>
          <p:cNvSpPr>
            <a:spLocks noGrp="1"/>
          </p:cNvSpPr>
          <p:nvPr>
            <p:ph type="body" sz="quarter" idx="11" hasCustomPrompt="1"/>
          </p:nvPr>
        </p:nvSpPr>
        <p:spPr>
          <a:xfrm>
            <a:off x="8075612" y="126841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a16="http://schemas.microsoft.com/office/drawing/2014/main" xmlns="" id="{306025B9-0362-4974-8920-7C764289CBA0}"/>
              </a:ext>
            </a:extLst>
          </p:cNvPr>
          <p:cNvSpPr>
            <a:spLocks noGrp="1"/>
          </p:cNvSpPr>
          <p:nvPr>
            <p:ph type="body" sz="quarter" idx="12" hasCustomPrompt="1"/>
          </p:nvPr>
        </p:nvSpPr>
        <p:spPr>
          <a:xfrm>
            <a:off x="8075612" y="1927538"/>
            <a:ext cx="3708401" cy="555448"/>
          </a:xfrm>
          <a:prstGeom prst="rect">
            <a:avLst/>
          </a:prstGeom>
        </p:spPr>
        <p:txBody>
          <a:bodyPr anchor="ctr">
            <a:noAutofit/>
          </a:bodyPr>
          <a:lstStyle>
            <a:lvl1pPr marL="0" marR="0" indent="0" algn="l" defTabSz="914400" rtl="0" eaLnBrk="1" fontAlgn="auto" latinLnBrk="0" hangingPunct="1">
              <a:lnSpc>
                <a:spcPts val="1600"/>
              </a:lnSpc>
              <a:spcBef>
                <a:spcPts val="0"/>
              </a:spcBef>
              <a:spcAft>
                <a:spcPts val="600"/>
              </a:spcAft>
              <a:buClrTx/>
              <a:buSzTx/>
              <a:buFont typeface="Arial" panose="020B0604020202020204" pitchFamily="34" charset="0"/>
              <a:buNone/>
              <a:tabLs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1" name="Text Placeholder 7">
            <a:extLst>
              <a:ext uri="{FF2B5EF4-FFF2-40B4-BE49-F238E27FC236}">
                <a16:creationId xmlns:a16="http://schemas.microsoft.com/office/drawing/2014/main" xmlns="" id="{257644F2-F28D-4087-B791-1E7F26C4AD1C}"/>
              </a:ext>
            </a:extLst>
          </p:cNvPr>
          <p:cNvSpPr>
            <a:spLocks noGrp="1"/>
          </p:cNvSpPr>
          <p:nvPr>
            <p:ph type="body" sz="quarter" idx="13" hasCustomPrompt="1"/>
          </p:nvPr>
        </p:nvSpPr>
        <p:spPr>
          <a:xfrm>
            <a:off x="8075612" y="258666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2" name="Text Placeholder 7">
            <a:extLst>
              <a:ext uri="{FF2B5EF4-FFF2-40B4-BE49-F238E27FC236}">
                <a16:creationId xmlns:a16="http://schemas.microsoft.com/office/drawing/2014/main" xmlns="" id="{25F62A33-F672-4099-9B72-9B2267F22ACF}"/>
              </a:ext>
            </a:extLst>
          </p:cNvPr>
          <p:cNvSpPr>
            <a:spLocks noGrp="1"/>
          </p:cNvSpPr>
          <p:nvPr>
            <p:ph type="body" sz="quarter" idx="14" hasCustomPrompt="1"/>
          </p:nvPr>
        </p:nvSpPr>
        <p:spPr>
          <a:xfrm>
            <a:off x="8075612" y="3245788"/>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7">
            <a:extLst>
              <a:ext uri="{FF2B5EF4-FFF2-40B4-BE49-F238E27FC236}">
                <a16:creationId xmlns:a16="http://schemas.microsoft.com/office/drawing/2014/main" xmlns="" id="{72FF6EE1-C46D-4DEB-A508-49B5101CF26E}"/>
              </a:ext>
            </a:extLst>
          </p:cNvPr>
          <p:cNvSpPr>
            <a:spLocks noGrp="1"/>
          </p:cNvSpPr>
          <p:nvPr>
            <p:ph type="body" sz="quarter" idx="15" hasCustomPrompt="1"/>
          </p:nvPr>
        </p:nvSpPr>
        <p:spPr>
          <a:xfrm>
            <a:off x="8075612" y="390491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4" name="Text Placeholder 7">
            <a:extLst>
              <a:ext uri="{FF2B5EF4-FFF2-40B4-BE49-F238E27FC236}">
                <a16:creationId xmlns:a16="http://schemas.microsoft.com/office/drawing/2014/main" xmlns="" id="{931D06D9-EA9B-42A0-81EE-D669D6CA5F33}"/>
              </a:ext>
            </a:extLst>
          </p:cNvPr>
          <p:cNvSpPr>
            <a:spLocks noGrp="1"/>
          </p:cNvSpPr>
          <p:nvPr>
            <p:ph type="body" sz="quarter" idx="16" hasCustomPrompt="1"/>
          </p:nvPr>
        </p:nvSpPr>
        <p:spPr>
          <a:xfrm>
            <a:off x="8075612" y="4564038"/>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5" name="Text Placeholder 7">
            <a:extLst>
              <a:ext uri="{FF2B5EF4-FFF2-40B4-BE49-F238E27FC236}">
                <a16:creationId xmlns:a16="http://schemas.microsoft.com/office/drawing/2014/main" xmlns="" id="{EFEA829A-6217-4965-B7BD-6BC37F7849AB}"/>
              </a:ext>
            </a:extLst>
          </p:cNvPr>
          <p:cNvSpPr>
            <a:spLocks noGrp="1"/>
          </p:cNvSpPr>
          <p:nvPr>
            <p:ph type="body" sz="quarter" idx="17" hasCustomPrompt="1"/>
          </p:nvPr>
        </p:nvSpPr>
        <p:spPr>
          <a:xfrm>
            <a:off x="8075612" y="522316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6" name="Text Placeholder 7">
            <a:extLst>
              <a:ext uri="{FF2B5EF4-FFF2-40B4-BE49-F238E27FC236}">
                <a16:creationId xmlns:a16="http://schemas.microsoft.com/office/drawing/2014/main" xmlns="" id="{E05DDB93-91CA-4BAF-9D63-E4134B435D8F}"/>
              </a:ext>
            </a:extLst>
          </p:cNvPr>
          <p:cNvSpPr>
            <a:spLocks noGrp="1"/>
          </p:cNvSpPr>
          <p:nvPr>
            <p:ph type="body" sz="quarter" idx="18" hasCustomPrompt="1"/>
          </p:nvPr>
        </p:nvSpPr>
        <p:spPr>
          <a:xfrm>
            <a:off x="8075612" y="5882286"/>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8" name="Picture Placeholder 47">
            <a:extLst>
              <a:ext uri="{FF2B5EF4-FFF2-40B4-BE49-F238E27FC236}">
                <a16:creationId xmlns:a16="http://schemas.microsoft.com/office/drawing/2014/main" xmlns="" id="{51CA337D-4B25-44C1-847A-AC0D74277B60}"/>
              </a:ext>
            </a:extLst>
          </p:cNvPr>
          <p:cNvSpPr>
            <a:spLocks noGrp="1"/>
          </p:cNvSpPr>
          <p:nvPr>
            <p:ph type="pic" sz="quarter" idx="19"/>
          </p:nvPr>
        </p:nvSpPr>
        <p:spPr>
          <a:xfrm>
            <a:off x="0" y="1381125"/>
            <a:ext cx="7494588" cy="5476875"/>
          </a:xfrm>
          <a:prstGeom prst="rect">
            <a:avLst/>
          </a:prstGeom>
        </p:spPr>
        <p:txBody>
          <a:bodyPr anchor="ctr"/>
          <a:lstStyle>
            <a:lvl1pPr algn="ctr">
              <a:defRPr/>
            </a:lvl1pPr>
          </a:lstStyle>
          <a:p>
            <a:endParaRPr lang="pt-PT"/>
          </a:p>
        </p:txBody>
      </p:sp>
      <p:sp>
        <p:nvSpPr>
          <p:cNvPr id="13"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5"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4"/>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357477877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with Shapes - Layout3">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xmlns="" id="{45848EA7-8D7C-4A7B-9182-7C1202EDBFB1}"/>
              </a:ext>
            </a:extLst>
          </p:cNvPr>
          <p:cNvSpPr/>
          <p:nvPr userDrawn="1"/>
        </p:nvSpPr>
        <p:spPr>
          <a:xfrm>
            <a:off x="5550122" y="732974"/>
            <a:ext cx="6641878" cy="6125027"/>
          </a:xfrm>
          <a:custGeom>
            <a:avLst/>
            <a:gdLst>
              <a:gd name="connsiteX0" fmla="*/ 4389354 w 6641878"/>
              <a:gd name="connsiteY0" fmla="*/ 775 h 6125027"/>
              <a:gd name="connsiteX1" fmla="*/ 6309188 w 6641878"/>
              <a:gd name="connsiteY1" fmla="*/ 158122 h 6125027"/>
              <a:gd name="connsiteX2" fmla="*/ 6641878 w 6641878"/>
              <a:gd name="connsiteY2" fmla="*/ 218708 h 6125027"/>
              <a:gd name="connsiteX3" fmla="*/ 6641878 w 6641878"/>
              <a:gd name="connsiteY3" fmla="*/ 6125027 h 6125027"/>
              <a:gd name="connsiteX4" fmla="*/ 0 w 6641878"/>
              <a:gd name="connsiteY4" fmla="*/ 6125027 h 6125027"/>
              <a:gd name="connsiteX5" fmla="*/ 90624 w 6641878"/>
              <a:gd name="connsiteY5" fmla="*/ 5875088 h 6125027"/>
              <a:gd name="connsiteX6" fmla="*/ 3403890 w 6641878"/>
              <a:gd name="connsiteY6" fmla="*/ 22965 h 6125027"/>
              <a:gd name="connsiteX7" fmla="*/ 4389354 w 6641878"/>
              <a:gd name="connsiteY7" fmla="*/ 775 h 612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41878" h="6125027">
                <a:moveTo>
                  <a:pt x="4389354" y="775"/>
                </a:moveTo>
                <a:cubicBezTo>
                  <a:pt x="5042595" y="7500"/>
                  <a:pt x="5686424" y="58155"/>
                  <a:pt x="6309188" y="158122"/>
                </a:cubicBezTo>
                <a:lnTo>
                  <a:pt x="6641878" y="218708"/>
                </a:lnTo>
                <a:lnTo>
                  <a:pt x="6641878" y="6125027"/>
                </a:lnTo>
                <a:lnTo>
                  <a:pt x="0" y="6125027"/>
                </a:lnTo>
                <a:lnTo>
                  <a:pt x="90624" y="5875088"/>
                </a:lnTo>
                <a:cubicBezTo>
                  <a:pt x="963229" y="3633055"/>
                  <a:pt x="2980348" y="1576261"/>
                  <a:pt x="3403890" y="22965"/>
                </a:cubicBezTo>
                <a:cubicBezTo>
                  <a:pt x="3733760" y="5034"/>
                  <a:pt x="4062734" y="-2587"/>
                  <a:pt x="4389354" y="775"/>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7" name="Text Placeholder 7">
            <a:extLst>
              <a:ext uri="{FF2B5EF4-FFF2-40B4-BE49-F238E27FC236}">
                <a16:creationId xmlns:a16="http://schemas.microsoft.com/office/drawing/2014/main" xmlns="" id="{B223EFB8-88D3-4227-B238-464A474B852E}"/>
              </a:ext>
            </a:extLst>
          </p:cNvPr>
          <p:cNvSpPr>
            <a:spLocks noGrp="1"/>
          </p:cNvSpPr>
          <p:nvPr>
            <p:ph type="body" sz="quarter" idx="12" hasCustomPrompt="1"/>
          </p:nvPr>
        </p:nvSpPr>
        <p:spPr>
          <a:xfrm>
            <a:off x="2044699" y="3913792"/>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8" name="Text Placeholder 7">
            <a:extLst>
              <a:ext uri="{FF2B5EF4-FFF2-40B4-BE49-F238E27FC236}">
                <a16:creationId xmlns:a16="http://schemas.microsoft.com/office/drawing/2014/main" xmlns="" id="{274C953F-F6D9-4EEF-A914-7C47201B5536}"/>
              </a:ext>
            </a:extLst>
          </p:cNvPr>
          <p:cNvSpPr>
            <a:spLocks noGrp="1"/>
          </p:cNvSpPr>
          <p:nvPr>
            <p:ph type="body" sz="quarter" idx="13" hasCustomPrompt="1"/>
          </p:nvPr>
        </p:nvSpPr>
        <p:spPr>
          <a:xfrm>
            <a:off x="2044699" y="5111406"/>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5" name="Text Placeholder 7">
            <a:extLst>
              <a:ext uri="{FF2B5EF4-FFF2-40B4-BE49-F238E27FC236}">
                <a16:creationId xmlns:a16="http://schemas.microsoft.com/office/drawing/2014/main" xmlns="" id="{053B0AF9-F410-4C47-9D9C-CAC9890E4210}"/>
              </a:ext>
            </a:extLst>
          </p:cNvPr>
          <p:cNvSpPr>
            <a:spLocks noGrp="1"/>
          </p:cNvSpPr>
          <p:nvPr>
            <p:ph type="body" sz="quarter" idx="10" hasCustomPrompt="1"/>
          </p:nvPr>
        </p:nvSpPr>
        <p:spPr>
          <a:xfrm>
            <a:off x="407988" y="1413990"/>
            <a:ext cx="6297894" cy="894840"/>
          </a:xfrm>
          <a:prstGeom prst="rect">
            <a:avLst/>
          </a:prstGeom>
        </p:spPr>
        <p:txBody>
          <a:bodyPr>
            <a:noAutofit/>
          </a:bodyPr>
          <a:lstStyle>
            <a:lvl1pPr>
              <a:lnSpc>
                <a:spcPts val="2200"/>
              </a:lnSpc>
              <a:defRPr sz="1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6" name="Text Placeholder 7">
            <a:extLst>
              <a:ext uri="{FF2B5EF4-FFF2-40B4-BE49-F238E27FC236}">
                <a16:creationId xmlns:a16="http://schemas.microsoft.com/office/drawing/2014/main" xmlns="" id="{4C26CB88-1502-4963-9C3F-B1DA1792174C}"/>
              </a:ext>
            </a:extLst>
          </p:cNvPr>
          <p:cNvSpPr>
            <a:spLocks noGrp="1"/>
          </p:cNvSpPr>
          <p:nvPr>
            <p:ph type="body" sz="quarter" idx="11" hasCustomPrompt="1"/>
          </p:nvPr>
        </p:nvSpPr>
        <p:spPr>
          <a:xfrm>
            <a:off x="2044699" y="2611604"/>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a16="http://schemas.microsoft.com/office/drawing/2014/main" xmlns="" id="{14E8646B-8451-4052-9B50-DB60E346C8FA}"/>
              </a:ext>
            </a:extLst>
          </p:cNvPr>
          <p:cNvSpPr>
            <a:spLocks noGrp="1"/>
          </p:cNvSpPr>
          <p:nvPr>
            <p:ph type="body" sz="quarter" idx="14" hasCustomPrompt="1"/>
          </p:nvPr>
        </p:nvSpPr>
        <p:spPr>
          <a:xfrm>
            <a:off x="7392144" y="5276721"/>
            <a:ext cx="4391869" cy="729525"/>
          </a:xfrm>
          <a:prstGeom prst="rect">
            <a:avLst/>
          </a:prstGeom>
        </p:spPr>
        <p:txBody>
          <a:bodyPr>
            <a:noAutofit/>
          </a:bodyPr>
          <a:lstStyle>
            <a:lvl1pPr algn="r">
              <a:lnSpc>
                <a:spcPts val="1800"/>
              </a:lnSpc>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42">
            <a:extLst>
              <a:ext uri="{FF2B5EF4-FFF2-40B4-BE49-F238E27FC236}">
                <a16:creationId xmlns:a16="http://schemas.microsoft.com/office/drawing/2014/main" xmlns="" id="{A06380E9-5885-470D-9428-A5F69B32620C}"/>
              </a:ext>
            </a:extLst>
          </p:cNvPr>
          <p:cNvSpPr>
            <a:spLocks noGrp="1"/>
          </p:cNvSpPr>
          <p:nvPr>
            <p:ph type="body" sz="quarter" idx="15" hasCustomPrompt="1"/>
          </p:nvPr>
        </p:nvSpPr>
        <p:spPr>
          <a:xfrm>
            <a:off x="7392144" y="4140764"/>
            <a:ext cx="4391869" cy="974725"/>
          </a:xfrm>
          <a:prstGeom prst="rect">
            <a:avLst/>
          </a:prstGeom>
        </p:spPr>
        <p:txBody>
          <a:bodyPr anchor="b">
            <a:noAutofit/>
          </a:bodyPr>
          <a:lstStyle>
            <a:lvl1pPr algn="r">
              <a:lnSpc>
                <a:spcPts val="3000"/>
              </a:lnSpc>
              <a:defRPr sz="2600">
                <a:solidFill>
                  <a:schemeClr val="bg1"/>
                </a:solidFill>
              </a:defRPr>
            </a:lvl1pPr>
          </a:lstStyle>
          <a:p>
            <a:pPr lvl="0"/>
            <a:r>
              <a:rPr lang="en-US" dirty="0"/>
              <a:t>Click to add subtitle</a:t>
            </a:r>
          </a:p>
        </p:txBody>
      </p:sp>
      <p:sp>
        <p:nvSpPr>
          <p:cNvPr id="10"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1" name="Retângulo 43">
            <a:extLst>
              <a:ext uri="{FF2B5EF4-FFF2-40B4-BE49-F238E27FC236}">
                <a16:creationId xmlns:a16="http://schemas.microsoft.com/office/drawing/2014/main" xmlns=""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a:solidFill>
                <a:schemeClr val="bg1"/>
              </a:solidFill>
              <a:cs typeface="Arial" panose="020B0604020202020204" pitchFamily="34" charset="0"/>
            </a:endParaRPr>
          </a:p>
        </p:txBody>
      </p:sp>
      <p:cxnSp>
        <p:nvCxnSpPr>
          <p:cNvPr id="13"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23746742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ingle Profile">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xmlns="" id="{F5F5AEA1-6A77-4676-B8B3-EF658F5F8430}"/>
              </a:ext>
            </a:extLst>
          </p:cNvPr>
          <p:cNvSpPr/>
          <p:nvPr userDrawn="1"/>
        </p:nvSpPr>
        <p:spPr>
          <a:xfrm>
            <a:off x="0" y="2698314"/>
            <a:ext cx="6262141" cy="4159686"/>
          </a:xfrm>
          <a:custGeom>
            <a:avLst/>
            <a:gdLst>
              <a:gd name="connsiteX0" fmla="*/ 2836724 w 6262141"/>
              <a:gd name="connsiteY0" fmla="*/ 775 h 4159686"/>
              <a:gd name="connsiteX1" fmla="*/ 3822188 w 6262141"/>
              <a:gd name="connsiteY1" fmla="*/ 22965 h 4159686"/>
              <a:gd name="connsiteX2" fmla="*/ 5982756 w 6262141"/>
              <a:gd name="connsiteY2" fmla="*/ 3706589 h 4159686"/>
              <a:gd name="connsiteX3" fmla="*/ 6262141 w 6262141"/>
              <a:gd name="connsiteY3" fmla="*/ 4159686 h 4159686"/>
              <a:gd name="connsiteX4" fmla="*/ 0 w 6262141"/>
              <a:gd name="connsiteY4" fmla="*/ 4159686 h 4159686"/>
              <a:gd name="connsiteX5" fmla="*/ 0 w 6262141"/>
              <a:gd name="connsiteY5" fmla="*/ 3700458 h 4159686"/>
              <a:gd name="connsiteX6" fmla="*/ 0 w 6262141"/>
              <a:gd name="connsiteY6" fmla="*/ 3329154 h 4159686"/>
              <a:gd name="connsiteX7" fmla="*/ 0 w 6262141"/>
              <a:gd name="connsiteY7" fmla="*/ 2944589 h 4159686"/>
              <a:gd name="connsiteX8" fmla="*/ 0 w 6262141"/>
              <a:gd name="connsiteY8" fmla="*/ 2546533 h 4159686"/>
              <a:gd name="connsiteX9" fmla="*/ 0 w 6262141"/>
              <a:gd name="connsiteY9" fmla="*/ 2134752 h 4159686"/>
              <a:gd name="connsiteX10" fmla="*/ 0 w 6262141"/>
              <a:gd name="connsiteY10" fmla="*/ 1709014 h 4159686"/>
              <a:gd name="connsiteX11" fmla="*/ 0 w 6262141"/>
              <a:gd name="connsiteY11" fmla="*/ 1269085 h 4159686"/>
              <a:gd name="connsiteX12" fmla="*/ 0 w 6262141"/>
              <a:gd name="connsiteY12" fmla="*/ 814735 h 4159686"/>
              <a:gd name="connsiteX13" fmla="*/ 0 w 6262141"/>
              <a:gd name="connsiteY13" fmla="*/ 345728 h 4159686"/>
              <a:gd name="connsiteX14" fmla="*/ 2836724 w 6262141"/>
              <a:gd name="connsiteY14" fmla="*/ 775 h 415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141" h="4159686">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6" name="Text Placeholder 30">
            <a:extLst>
              <a:ext uri="{FF2B5EF4-FFF2-40B4-BE49-F238E27FC236}">
                <a16:creationId xmlns:a16="http://schemas.microsoft.com/office/drawing/2014/main" xmlns="" id="{A694DB54-BE04-4A4E-A6EE-DAEE5E62E607}"/>
              </a:ext>
            </a:extLst>
          </p:cNvPr>
          <p:cNvSpPr>
            <a:spLocks noGrp="1"/>
          </p:cNvSpPr>
          <p:nvPr>
            <p:ph type="body" sz="quarter" idx="22" hasCustomPrompt="1"/>
          </p:nvPr>
        </p:nvSpPr>
        <p:spPr>
          <a:xfrm>
            <a:off x="8766493" y="1370345"/>
            <a:ext cx="3017520" cy="4684811"/>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5" name="Text Placeholder 4">
            <a:extLst>
              <a:ext uri="{FF2B5EF4-FFF2-40B4-BE49-F238E27FC236}">
                <a16:creationId xmlns:a16="http://schemas.microsoft.com/office/drawing/2014/main" xmlns="" id="{E2060C84-FD71-4961-82B4-7C268461CC65}"/>
              </a:ext>
            </a:extLst>
          </p:cNvPr>
          <p:cNvSpPr>
            <a:spLocks noGrp="1"/>
          </p:cNvSpPr>
          <p:nvPr>
            <p:ph type="body" sz="quarter" idx="21" hasCustomPrompt="1"/>
          </p:nvPr>
        </p:nvSpPr>
        <p:spPr>
          <a:xfrm>
            <a:off x="8766493" y="948199"/>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4">
            <a:extLst>
              <a:ext uri="{FF2B5EF4-FFF2-40B4-BE49-F238E27FC236}">
                <a16:creationId xmlns:a16="http://schemas.microsoft.com/office/drawing/2014/main" xmlns="" id="{2004AAFC-35BA-48A1-8C05-845440E48D80}"/>
              </a:ext>
            </a:extLst>
          </p:cNvPr>
          <p:cNvSpPr>
            <a:spLocks noGrp="1"/>
          </p:cNvSpPr>
          <p:nvPr>
            <p:ph type="body" sz="quarter" idx="18" hasCustomPrompt="1"/>
          </p:nvPr>
        </p:nvSpPr>
        <p:spPr>
          <a:xfrm>
            <a:off x="5395898" y="948199"/>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26" name="Text Placeholder 4">
            <a:extLst>
              <a:ext uri="{FF2B5EF4-FFF2-40B4-BE49-F238E27FC236}">
                <a16:creationId xmlns:a16="http://schemas.microsoft.com/office/drawing/2014/main" xmlns="" id="{7E551D69-F21D-4601-B4BD-97ECB52F39D6}"/>
              </a:ext>
            </a:extLst>
          </p:cNvPr>
          <p:cNvSpPr>
            <a:spLocks noGrp="1"/>
          </p:cNvSpPr>
          <p:nvPr>
            <p:ph type="body" sz="quarter" idx="14" hasCustomPrompt="1"/>
          </p:nvPr>
        </p:nvSpPr>
        <p:spPr>
          <a:xfrm>
            <a:off x="783129" y="4963915"/>
            <a:ext cx="3296647" cy="331986"/>
          </a:xfrm>
          <a:prstGeom prst="rect">
            <a:avLst/>
          </a:prstGeom>
          <a:noFill/>
        </p:spPr>
        <p:txBody>
          <a:bodyPr anchor="ctr">
            <a:noAutofit/>
          </a:bodyPr>
          <a:lstStyle>
            <a:lvl1pPr algn="l">
              <a:defRPr sz="1600" b="1">
                <a:solidFill>
                  <a:schemeClr val="bg1"/>
                </a:solidFill>
              </a:defRPr>
            </a:lvl1pPr>
            <a:lvl2pPr>
              <a:defRPr sz="1400"/>
            </a:lvl2pPr>
            <a:lvl3pPr>
              <a:defRPr sz="1200"/>
            </a:lvl3pPr>
            <a:lvl4pPr>
              <a:defRPr sz="1100"/>
            </a:lvl4pPr>
            <a:lvl5pPr>
              <a:defRPr sz="1100"/>
            </a:lvl5pPr>
          </a:lstStyle>
          <a:p>
            <a:pPr lvl="0"/>
            <a:r>
              <a:rPr lang="en-US" dirty="0"/>
              <a:t>Insert education </a:t>
            </a:r>
          </a:p>
        </p:txBody>
      </p:sp>
      <p:sp>
        <p:nvSpPr>
          <p:cNvPr id="23" name="Text Placeholder 4">
            <a:extLst>
              <a:ext uri="{FF2B5EF4-FFF2-40B4-BE49-F238E27FC236}">
                <a16:creationId xmlns:a16="http://schemas.microsoft.com/office/drawing/2014/main" xmlns="" id="{BC359575-5CC3-4B2F-91E7-19D6A150BE7B}"/>
              </a:ext>
            </a:extLst>
          </p:cNvPr>
          <p:cNvSpPr>
            <a:spLocks noGrp="1"/>
          </p:cNvSpPr>
          <p:nvPr>
            <p:ph type="body" sz="quarter" idx="13" hasCustomPrompt="1"/>
          </p:nvPr>
        </p:nvSpPr>
        <p:spPr>
          <a:xfrm>
            <a:off x="783129" y="3601839"/>
            <a:ext cx="3296647" cy="412363"/>
          </a:xfrm>
          <a:prstGeom prst="rect">
            <a:avLst/>
          </a:prstGeom>
          <a:noFill/>
        </p:spPr>
        <p:txBody>
          <a:bodyPr anchor="ctr">
            <a:noAutofit/>
          </a:bodyPr>
          <a:lstStyle>
            <a:lvl1pPr algn="l">
              <a:spcAft>
                <a:spcPts val="0"/>
              </a:spcAft>
              <a:defRPr sz="1800" b="1">
                <a:solidFill>
                  <a:schemeClr val="bg1"/>
                </a:solidFill>
              </a:defRPr>
            </a:lvl1pPr>
            <a:lvl2pPr>
              <a:defRPr sz="1400"/>
            </a:lvl2pPr>
            <a:lvl3pPr>
              <a:defRPr sz="1200"/>
            </a:lvl3pPr>
            <a:lvl4pPr>
              <a:defRPr sz="1100"/>
            </a:lvl4pPr>
            <a:lvl5pPr>
              <a:defRPr sz="1100"/>
            </a:lvl5pPr>
          </a:lstStyle>
          <a:p>
            <a:pPr lvl="0"/>
            <a:r>
              <a:rPr lang="en-US" dirty="0"/>
              <a:t>Insert Name</a:t>
            </a:r>
          </a:p>
        </p:txBody>
      </p:sp>
      <p:sp>
        <p:nvSpPr>
          <p:cNvPr id="24" name="Text Placeholder 7">
            <a:extLst>
              <a:ext uri="{FF2B5EF4-FFF2-40B4-BE49-F238E27FC236}">
                <a16:creationId xmlns:a16="http://schemas.microsoft.com/office/drawing/2014/main" xmlns="" id="{53745724-67BB-4475-9660-FEEE12268615}"/>
              </a:ext>
            </a:extLst>
          </p:cNvPr>
          <p:cNvSpPr>
            <a:spLocks noGrp="1"/>
          </p:cNvSpPr>
          <p:nvPr>
            <p:ph type="body" sz="quarter" idx="10" hasCustomPrompt="1"/>
          </p:nvPr>
        </p:nvSpPr>
        <p:spPr>
          <a:xfrm>
            <a:off x="782081" y="4029586"/>
            <a:ext cx="3304144" cy="894840"/>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27" name="Text Placeholder 7">
            <a:extLst>
              <a:ext uri="{FF2B5EF4-FFF2-40B4-BE49-F238E27FC236}">
                <a16:creationId xmlns:a16="http://schemas.microsoft.com/office/drawing/2014/main" xmlns="" id="{C78431F2-3F85-4748-A6BC-A08250A6D354}"/>
              </a:ext>
            </a:extLst>
          </p:cNvPr>
          <p:cNvSpPr>
            <a:spLocks noGrp="1"/>
          </p:cNvSpPr>
          <p:nvPr>
            <p:ph type="body" sz="quarter" idx="15" hasCustomPrompt="1"/>
          </p:nvPr>
        </p:nvSpPr>
        <p:spPr>
          <a:xfrm>
            <a:off x="782081" y="5286886"/>
            <a:ext cx="3297695" cy="713864"/>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31" name="Text Placeholder 30">
            <a:extLst>
              <a:ext uri="{FF2B5EF4-FFF2-40B4-BE49-F238E27FC236}">
                <a16:creationId xmlns:a16="http://schemas.microsoft.com/office/drawing/2014/main" xmlns="" id="{2F5FD05B-1971-40EF-87B3-AD5F161F8514}"/>
              </a:ext>
            </a:extLst>
          </p:cNvPr>
          <p:cNvSpPr>
            <a:spLocks noGrp="1"/>
          </p:cNvSpPr>
          <p:nvPr>
            <p:ph type="body" sz="quarter" idx="17" hasCustomPrompt="1"/>
          </p:nvPr>
        </p:nvSpPr>
        <p:spPr>
          <a:xfrm>
            <a:off x="5393774" y="1370346"/>
            <a:ext cx="3017520" cy="1951038"/>
          </a:xfrm>
          <a:prstGeom prst="rect">
            <a:avLst/>
          </a:prstGeom>
        </p:spPr>
        <p:txBody>
          <a:bodyPr>
            <a:noAutofit/>
          </a:bodyPr>
          <a:lstStyle>
            <a:lvl1pPr marL="233363" marR="0" indent="-233363"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3" name="Text Placeholder 4">
            <a:extLst>
              <a:ext uri="{FF2B5EF4-FFF2-40B4-BE49-F238E27FC236}">
                <a16:creationId xmlns:a16="http://schemas.microsoft.com/office/drawing/2014/main" xmlns="" id="{C387DD03-5B9B-4915-A35C-BA24C495D5E3}"/>
              </a:ext>
            </a:extLst>
          </p:cNvPr>
          <p:cNvSpPr>
            <a:spLocks noGrp="1"/>
          </p:cNvSpPr>
          <p:nvPr>
            <p:ph type="body" sz="quarter" idx="19" hasCustomPrompt="1"/>
          </p:nvPr>
        </p:nvSpPr>
        <p:spPr>
          <a:xfrm>
            <a:off x="5406896" y="3683544"/>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30">
            <a:extLst>
              <a:ext uri="{FF2B5EF4-FFF2-40B4-BE49-F238E27FC236}">
                <a16:creationId xmlns:a16="http://schemas.microsoft.com/office/drawing/2014/main" xmlns="" id="{F174517F-7F9E-4498-9850-A8027203156A}"/>
              </a:ext>
            </a:extLst>
          </p:cNvPr>
          <p:cNvSpPr>
            <a:spLocks noGrp="1"/>
          </p:cNvSpPr>
          <p:nvPr>
            <p:ph type="body" sz="quarter" idx="20" hasCustomPrompt="1"/>
          </p:nvPr>
        </p:nvSpPr>
        <p:spPr>
          <a:xfrm>
            <a:off x="5404772" y="4105691"/>
            <a:ext cx="3017520" cy="1951038"/>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13" name="Oval 20">
            <a:extLst>
              <a:ext uri="{FF2B5EF4-FFF2-40B4-BE49-F238E27FC236}">
                <a16:creationId xmlns:a16="http://schemas.microsoft.com/office/drawing/2014/main" xmlns="" id="{1EFB3510-D39A-47CF-8191-109DDF9E53D5}"/>
              </a:ext>
            </a:extLst>
          </p:cNvPr>
          <p:cNvSpPr/>
          <p:nvPr userDrawn="1"/>
        </p:nvSpPr>
        <p:spPr>
          <a:xfrm>
            <a:off x="762628" y="1028252"/>
            <a:ext cx="2609222" cy="246569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a:solidFill>
                  <a:schemeClr val="tx2"/>
                </a:solidFill>
                <a:latin typeface="+mj-lt"/>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258332367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 with Filled Background">
    <p:spTree>
      <p:nvGrpSpPr>
        <p:cNvPr id="1" name=""/>
        <p:cNvGrpSpPr/>
        <p:nvPr/>
      </p:nvGrpSpPr>
      <p:grpSpPr>
        <a:xfrm>
          <a:off x="0" y="0"/>
          <a:ext cx="0" cy="0"/>
          <a:chOff x="0" y="0"/>
          <a:chExt cx="0" cy="0"/>
        </a:xfrm>
      </p:grpSpPr>
      <p:sp>
        <p:nvSpPr>
          <p:cNvPr id="2" name="Rectangle 1"/>
          <p:cNvSpPr/>
          <p:nvPr userDrawn="1"/>
        </p:nvSpPr>
        <p:spPr>
          <a:xfrm>
            <a:off x="0" y="0"/>
            <a:ext cx="443981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Placeholder 10">
            <a:extLst>
              <a:ext uri="{FF2B5EF4-FFF2-40B4-BE49-F238E27FC236}">
                <a16:creationId xmlns:a16="http://schemas.microsoft.com/office/drawing/2014/main" xmlns="" id="{709E13E3-3323-4A67-80E2-F9198122983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839" r="32420"/>
          <a:stretch/>
        </p:blipFill>
        <p:spPr>
          <a:xfrm>
            <a:off x="4253790" y="-2148"/>
            <a:ext cx="7938210" cy="6898276"/>
          </a:xfrm>
          <a:prstGeom prst="rect">
            <a:avLst/>
          </a:prstGeom>
        </p:spPr>
      </p:pic>
      <p:sp>
        <p:nvSpPr>
          <p:cNvPr id="8" name="Text Placeholder 7">
            <a:extLst>
              <a:ext uri="{FF2B5EF4-FFF2-40B4-BE49-F238E27FC236}">
                <a16:creationId xmlns:a16="http://schemas.microsoft.com/office/drawing/2014/main" xmlns="" id="{27CE2609-37DA-4C4C-BF45-E56CE85AA41D}"/>
              </a:ext>
            </a:extLst>
          </p:cNvPr>
          <p:cNvSpPr>
            <a:spLocks noGrp="1"/>
          </p:cNvSpPr>
          <p:nvPr>
            <p:ph type="body" sz="quarter" idx="10" hasCustomPrompt="1"/>
          </p:nvPr>
        </p:nvSpPr>
        <p:spPr>
          <a:xfrm>
            <a:off x="407988" y="3068960"/>
            <a:ext cx="6696124" cy="3375382"/>
          </a:xfrm>
          <a:prstGeom prst="rect">
            <a:avLst/>
          </a:prstGeom>
        </p:spPr>
        <p:txBody>
          <a:bodyPr>
            <a:noAutofit/>
          </a:bodyPr>
          <a:lstStyle>
            <a:lvl1pPr>
              <a:lnSpc>
                <a:spcPts val="2000"/>
              </a:lnSpc>
              <a:spcAft>
                <a:spcPts val="1800"/>
              </a:spcAft>
              <a:defRPr sz="1600">
                <a:solidFill>
                  <a:schemeClr val="bg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endParaRPr lang="pt-PT" dirty="0"/>
          </a:p>
        </p:txBody>
      </p:sp>
      <p:sp>
        <p:nvSpPr>
          <p:cNvPr id="10" name="Title Placeholder 1">
            <a:extLst>
              <a:ext uri="{FF2B5EF4-FFF2-40B4-BE49-F238E27FC236}">
                <a16:creationId xmlns:a16="http://schemas.microsoft.com/office/drawing/2014/main" xmlns="" id="{57798370-07F4-412F-86CE-30C026EA6825}"/>
              </a:ext>
            </a:extLst>
          </p:cNvPr>
          <p:cNvSpPr>
            <a:spLocks noGrp="1"/>
          </p:cNvSpPr>
          <p:nvPr>
            <p:ph type="title" hasCustomPrompt="1"/>
          </p:nvPr>
        </p:nvSpPr>
        <p:spPr>
          <a:xfrm>
            <a:off x="407988" y="2002973"/>
            <a:ext cx="10044635" cy="859536"/>
          </a:xfrm>
          <a:prstGeom prst="rect">
            <a:avLst/>
          </a:prstGeom>
        </p:spPr>
        <p:txBody>
          <a:bodyPr vert="horz" lIns="0" tIns="0" rIns="0" bIns="0" rtlCol="0" anchor="b">
            <a:normAutofit/>
          </a:bodyPr>
          <a:lstStyle>
            <a:lvl1pPr>
              <a:defRPr lang="pt-PT" dirty="0">
                <a:solidFill>
                  <a:schemeClr val="bg1"/>
                </a:solidFill>
              </a:defRPr>
            </a:lvl1pPr>
          </a:lstStyle>
          <a:p>
            <a:pPr lvl="0">
              <a:lnSpc>
                <a:spcPts val="3000"/>
              </a:lnSpc>
            </a:pPr>
            <a:r>
              <a:rPr lang="en-US" dirty="0"/>
              <a:t>Click to insert title</a:t>
            </a:r>
            <a:endParaRPr lang="pt-PT" dirty="0"/>
          </a:p>
        </p:txBody>
      </p:sp>
      <p:sp>
        <p:nvSpPr>
          <p:cNvPr id="6" name="Retângulo 43">
            <a:extLst>
              <a:ext uri="{FF2B5EF4-FFF2-40B4-BE49-F238E27FC236}">
                <a16:creationId xmlns:a16="http://schemas.microsoft.com/office/drawing/2014/main" xmlns=""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a:solidFill>
                <a:schemeClr val="bg1"/>
              </a:solidFill>
              <a:cs typeface="Arial" panose="020B0604020202020204" pitchFamily="34" charset="0"/>
            </a:endParaRPr>
          </a:p>
        </p:txBody>
      </p:sp>
      <p:sp>
        <p:nvSpPr>
          <p:cNvPr id="7"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a:solidFill>
                  <a:schemeClr val="bg1"/>
                </a:solidFill>
                <a:cs typeface="Arial" panose="020B0604020202020204" pitchFamily="34" charset="0"/>
              </a:rPr>
              <a:t>© 2017 Capgemini. All rights reserved.</a:t>
            </a:r>
          </a:p>
        </p:txBody>
      </p:sp>
      <p:cxnSp>
        <p:nvCxnSpPr>
          <p:cNvPr id="9"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3"/>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a:solidFill>
                  <a:schemeClr val="bg1"/>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651654949"/>
      </p:ext>
    </p:extLst>
  </p:cSld>
  <p:clrMapOvr>
    <a:masterClrMapping/>
  </p:clrMapOvr>
  <p:extLst mod="1">
    <p:ext uri="{DCECCB84-F9BA-43D5-87BE-67443E8EF086}">
      <p15:sldGuideLst xmlns:p15="http://schemas.microsoft.com/office/powerpoint/2012/main" xmlns="">
        <p15:guide id="1" orient="horz" pos="255" userDrawn="1">
          <p15:clr>
            <a:srgbClr val="FBAE40"/>
          </p15:clr>
        </p15:guide>
        <p15:guide id="2" pos="257" userDrawn="1">
          <p15:clr>
            <a:srgbClr val="FBAE40"/>
          </p15:clr>
        </p15:guide>
        <p15:guide id="3" pos="6879"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xmlns="" id="{27CE2609-37DA-4C4C-BF45-E56CE85AA41D}"/>
              </a:ext>
            </a:extLst>
          </p:cNvPr>
          <p:cNvSpPr>
            <a:spLocks noGrp="1"/>
          </p:cNvSpPr>
          <p:nvPr>
            <p:ph type="body" sz="quarter" idx="10" hasCustomPrompt="1"/>
          </p:nvPr>
        </p:nvSpPr>
        <p:spPr>
          <a:xfrm>
            <a:off x="407987" y="2010606"/>
            <a:ext cx="5543551" cy="4442581"/>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1" name="Text Placeholder 7">
            <a:extLst>
              <a:ext uri="{FF2B5EF4-FFF2-40B4-BE49-F238E27FC236}">
                <a16:creationId xmlns:a16="http://schemas.microsoft.com/office/drawing/2014/main" xmlns="" id="{4F279807-494A-45DD-A5C6-24F625316B92}"/>
              </a:ext>
            </a:extLst>
          </p:cNvPr>
          <p:cNvSpPr>
            <a:spLocks noGrp="1"/>
          </p:cNvSpPr>
          <p:nvPr>
            <p:ph type="body" sz="quarter" idx="11" hasCustomPrompt="1"/>
          </p:nvPr>
        </p:nvSpPr>
        <p:spPr>
          <a:xfrm>
            <a:off x="6240465" y="2010606"/>
            <a:ext cx="5516444" cy="4441372"/>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3" name="Text Placeholder 7">
            <a:extLst>
              <a:ext uri="{FF2B5EF4-FFF2-40B4-BE49-F238E27FC236}">
                <a16:creationId xmlns:a16="http://schemas.microsoft.com/office/drawing/2014/main" xmlns="" id="{D8D7F005-BA7C-423E-87B0-6782D88233F6}"/>
              </a:ext>
            </a:extLst>
          </p:cNvPr>
          <p:cNvSpPr>
            <a:spLocks noGrp="1"/>
          </p:cNvSpPr>
          <p:nvPr>
            <p:ph type="body" sz="quarter" idx="12" hasCustomPrompt="1"/>
          </p:nvPr>
        </p:nvSpPr>
        <p:spPr>
          <a:xfrm>
            <a:off x="407987" y="1420990"/>
            <a:ext cx="5543551"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14" name="Text Placeholder 7">
            <a:extLst>
              <a:ext uri="{FF2B5EF4-FFF2-40B4-BE49-F238E27FC236}">
                <a16:creationId xmlns:a16="http://schemas.microsoft.com/office/drawing/2014/main" xmlns="" id="{47BDC0DA-1585-454D-9E74-41D2AFC0FEE5}"/>
              </a:ext>
            </a:extLst>
          </p:cNvPr>
          <p:cNvSpPr>
            <a:spLocks noGrp="1"/>
          </p:cNvSpPr>
          <p:nvPr>
            <p:ph type="body" sz="quarter" idx="13" hasCustomPrompt="1"/>
          </p:nvPr>
        </p:nvSpPr>
        <p:spPr>
          <a:xfrm>
            <a:off x="6240465" y="1420990"/>
            <a:ext cx="5516444"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9" name="Title Placeholder 1">
            <a:extLst>
              <a:ext uri="{FF2B5EF4-FFF2-40B4-BE49-F238E27FC236}">
                <a16:creationId xmlns:a16="http://schemas.microsoft.com/office/drawing/2014/main" xmlns="" id="{6733E381-C11A-4F10-88ED-DDEA4B9167E2}"/>
              </a:ext>
            </a:extLst>
          </p:cNvPr>
          <p:cNvSpPr>
            <a:spLocks noGrp="1"/>
          </p:cNvSpPr>
          <p:nvPr>
            <p:ph type="title" hasCustomPrompt="1"/>
          </p:nvPr>
        </p:nvSpPr>
        <p:spPr>
          <a:xfrm>
            <a:off x="407988" y="404813"/>
            <a:ext cx="10944596" cy="865054"/>
          </a:xfrm>
          <a:prstGeom prst="rect">
            <a:avLst/>
          </a:prstGeom>
        </p:spPr>
        <p:txBody>
          <a:bodyPr vert="horz" lIns="0" tIns="0" rIns="0" bIns="0" rtlCol="0" anchor="t">
            <a:normAutofit/>
          </a:bodyPr>
          <a:lstStyle>
            <a:lvl1pPr>
              <a:defRPr lang="pt-PT" dirty="0">
                <a:solidFill>
                  <a:schemeClr val="tx2"/>
                </a:solidFill>
              </a:defRPr>
            </a:lvl1pPr>
          </a:lstStyle>
          <a:p>
            <a:pPr lvl="0">
              <a:lnSpc>
                <a:spcPts val="3000"/>
              </a:lnSpc>
            </a:pPr>
            <a:r>
              <a:rPr lang="en-US" dirty="0"/>
              <a:t>Click to insert title</a:t>
            </a:r>
            <a:endParaRPr lang="pt-PT" dirty="0"/>
          </a:p>
        </p:txBody>
      </p:sp>
      <p:sp>
        <p:nvSpPr>
          <p:cNvPr id="16"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7563513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3">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9">
            <a:extLst>
              <a:ext uri="{FF2B5EF4-FFF2-40B4-BE49-F238E27FC236}">
                <a16:creationId xmlns:a16="http://schemas.microsoft.com/office/drawing/2014/main" xmlns="" id="{C3D2EC56-D17C-4A75-8178-C69397BC7353}"/>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a:off x="407988" y="404813"/>
            <a:ext cx="2286000" cy="510013"/>
          </a:xfrm>
          <a:prstGeom prst="rect">
            <a:avLst/>
          </a:prstGeom>
        </p:spPr>
      </p:pic>
      <p:sp>
        <p:nvSpPr>
          <p:cNvPr id="10" name="Text Placeholder 13">
            <a:extLst>
              <a:ext uri="{FF2B5EF4-FFF2-40B4-BE49-F238E27FC236}">
                <a16:creationId xmlns:a16="http://schemas.microsoft.com/office/drawing/2014/main" xmlns="" id="{7D1DC75A-C7A4-44A4-B19C-D445335545B0}"/>
              </a:ext>
            </a:extLst>
          </p:cNvPr>
          <p:cNvSpPr>
            <a:spLocks noGrp="1"/>
          </p:cNvSpPr>
          <p:nvPr userDrawn="1">
            <p:ph type="body" sz="quarter" idx="11" hasCustomPrompt="1"/>
          </p:nvPr>
        </p:nvSpPr>
        <p:spPr>
          <a:xfrm>
            <a:off x="407988" y="2276872"/>
            <a:ext cx="5399980" cy="869950"/>
          </a:xfrm>
        </p:spPr>
        <p:txBody>
          <a:bodyPr lIns="0" tIns="0" rIns="0" bIns="0" anchor="b">
            <a:normAutofit/>
          </a:bodyPr>
          <a:lstStyle>
            <a:lvl1pPr>
              <a:lnSpc>
                <a:spcPts val="3000"/>
              </a:lnSpc>
              <a:defRPr sz="2600">
                <a:solidFill>
                  <a:schemeClr val="tx2"/>
                </a:solidFill>
              </a:defRPr>
            </a:lvl1pPr>
            <a:lvl2pPr>
              <a:defRPr sz="24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a16="http://schemas.microsoft.com/office/drawing/2014/main" xmlns="" id="{563879A0-0979-491A-8758-371BB7AD935B}"/>
              </a:ext>
            </a:extLst>
          </p:cNvPr>
          <p:cNvSpPr>
            <a:spLocks noGrp="1"/>
          </p:cNvSpPr>
          <p:nvPr userDrawn="1">
            <p:ph type="body" sz="quarter" idx="12" hasCustomPrompt="1"/>
          </p:nvPr>
        </p:nvSpPr>
        <p:spPr>
          <a:xfrm>
            <a:off x="407988" y="3261834"/>
            <a:ext cx="5399980" cy="1196340"/>
          </a:xfrm>
        </p:spPr>
        <p:txBody>
          <a:bodyPr lIns="0" tIns="0" rIns="0" bIns="0">
            <a:normAutofit/>
          </a:bodyPr>
          <a:lstStyle>
            <a:lvl1pPr>
              <a:lnSpc>
                <a:spcPts val="1800"/>
              </a:lnSpc>
              <a:defRPr sz="1600">
                <a:solidFill>
                  <a:schemeClr val="accent2"/>
                </a:solidFill>
              </a:defRPr>
            </a:lvl1pPr>
            <a:lvl2pPr>
              <a:defRPr sz="1600">
                <a:solidFill>
                  <a:schemeClr val="bg1"/>
                </a:solidFill>
              </a:defRPr>
            </a:lvl2pPr>
          </a:lstStyle>
          <a:p>
            <a:pPr lvl="0"/>
            <a:r>
              <a:rPr lang="en-US" dirty="0"/>
              <a:t>Click to insert presenter, location, and date</a:t>
            </a:r>
            <a:endParaRPr lang="pt-PT" dirty="0"/>
          </a:p>
        </p:txBody>
      </p:sp>
      <p:sp>
        <p:nvSpPr>
          <p:cNvPr id="4" name="Freeform 11"/>
          <p:cNvSpPr>
            <a:spLocks/>
          </p:cNvSpPr>
          <p:nvPr userDrawn="1"/>
        </p:nvSpPr>
        <p:spPr bwMode="auto">
          <a:xfrm rot="16200000" flipH="1">
            <a:off x="6370124" y="13910"/>
            <a:ext cx="6353908" cy="6326091"/>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41146616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hree column with content">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xmlns="" id="{279F1DAD-5BB1-4142-B838-01DB99370135}"/>
              </a:ext>
            </a:extLst>
          </p:cNvPr>
          <p:cNvSpPr/>
          <p:nvPr userDrawn="1"/>
        </p:nvSpPr>
        <p:spPr>
          <a:xfrm>
            <a:off x="0" y="4077072"/>
            <a:ext cx="12192000" cy="27809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9" name="Text Placeholder 4">
            <a:extLst>
              <a:ext uri="{FF2B5EF4-FFF2-40B4-BE49-F238E27FC236}">
                <a16:creationId xmlns:a16="http://schemas.microsoft.com/office/drawing/2014/main" xmlns="" id="{04C1CAD0-39C3-4CE2-A9E9-8CA99EFF5357}"/>
              </a:ext>
            </a:extLst>
          </p:cNvPr>
          <p:cNvSpPr>
            <a:spLocks noGrp="1"/>
          </p:cNvSpPr>
          <p:nvPr>
            <p:ph type="body" sz="quarter" idx="13" hasCustomPrompt="1"/>
          </p:nvPr>
        </p:nvSpPr>
        <p:spPr>
          <a:xfrm>
            <a:off x="426488"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4">
            <a:extLst>
              <a:ext uri="{FF2B5EF4-FFF2-40B4-BE49-F238E27FC236}">
                <a16:creationId xmlns:a16="http://schemas.microsoft.com/office/drawing/2014/main" xmlns="" id="{8D6FD04F-776D-4BC2-9828-DC149A95B778}"/>
              </a:ext>
            </a:extLst>
          </p:cNvPr>
          <p:cNvSpPr>
            <a:spLocks noGrp="1"/>
          </p:cNvSpPr>
          <p:nvPr>
            <p:ph type="body" sz="quarter" idx="27" hasCustomPrompt="1"/>
          </p:nvPr>
        </p:nvSpPr>
        <p:spPr>
          <a:xfrm>
            <a:off x="8217853"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9" name="Text Placeholder 4">
            <a:extLst>
              <a:ext uri="{FF2B5EF4-FFF2-40B4-BE49-F238E27FC236}">
                <a16:creationId xmlns:a16="http://schemas.microsoft.com/office/drawing/2014/main" xmlns="" id="{5A2CDF95-9D29-4775-8BEF-90BC5372B782}"/>
              </a:ext>
            </a:extLst>
          </p:cNvPr>
          <p:cNvSpPr>
            <a:spLocks noGrp="1"/>
          </p:cNvSpPr>
          <p:nvPr>
            <p:ph type="body" sz="quarter" idx="29" hasCustomPrompt="1"/>
          </p:nvPr>
        </p:nvSpPr>
        <p:spPr>
          <a:xfrm>
            <a:off x="4322171"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41" name="Text Placeholder 4">
            <a:extLst>
              <a:ext uri="{FF2B5EF4-FFF2-40B4-BE49-F238E27FC236}">
                <a16:creationId xmlns:a16="http://schemas.microsoft.com/office/drawing/2014/main" xmlns="" id="{6012FFDA-311F-429E-998E-F6E6B0A7186E}"/>
              </a:ext>
            </a:extLst>
          </p:cNvPr>
          <p:cNvSpPr>
            <a:spLocks noGrp="1"/>
          </p:cNvSpPr>
          <p:nvPr>
            <p:ph type="body" sz="quarter" idx="31" hasCustomPrompt="1"/>
          </p:nvPr>
        </p:nvSpPr>
        <p:spPr>
          <a:xfrm>
            <a:off x="407987" y="4231996"/>
            <a:ext cx="11376025" cy="412363"/>
          </a:xfrm>
          <a:prstGeom prst="rect">
            <a:avLst/>
          </a:prstGeom>
          <a:noFill/>
        </p:spPr>
        <p:txBody>
          <a:bodyPr vert="horz" lIns="0" tIns="0" rIns="0" bIns="0" rtlCol="0" anchor="ctr">
            <a:noAutofit/>
          </a:bodyPr>
          <a:lstStyle>
            <a:lvl1pPr>
              <a:defRPr lang="en-US" b="0" dirty="0">
                <a:solidFill>
                  <a:schemeClr val="accent4"/>
                </a:solidFill>
              </a:defRPr>
            </a:lvl1pPr>
          </a:lstStyle>
          <a:p>
            <a:pPr lvl="0"/>
            <a:r>
              <a:rPr lang="en-US" dirty="0"/>
              <a:t>Click to insert section title</a:t>
            </a:r>
          </a:p>
        </p:txBody>
      </p:sp>
      <p:sp>
        <p:nvSpPr>
          <p:cNvPr id="42" name="Text Placeholder 7">
            <a:extLst>
              <a:ext uri="{FF2B5EF4-FFF2-40B4-BE49-F238E27FC236}">
                <a16:creationId xmlns:a16="http://schemas.microsoft.com/office/drawing/2014/main" xmlns="" id="{9228FC83-C11D-47F2-8BDE-B10D125E5E87}"/>
              </a:ext>
            </a:extLst>
          </p:cNvPr>
          <p:cNvSpPr>
            <a:spLocks noGrp="1"/>
          </p:cNvSpPr>
          <p:nvPr>
            <p:ph type="body" sz="quarter" idx="32" hasCustomPrompt="1"/>
          </p:nvPr>
        </p:nvSpPr>
        <p:spPr>
          <a:xfrm>
            <a:off x="426488"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a:solidFill>
                <a:prstClr val="black">
                  <a:lumMod val="50000"/>
                  <a:lumOff val="50000"/>
                </a:prstClr>
              </a:solidFill>
              <a:cs typeface="Arial" panose="020B0604020202020204" pitchFamily="34" charset="0"/>
            </a:endParaRPr>
          </a:p>
        </p:txBody>
      </p:sp>
      <p:cxnSp>
        <p:nvCxnSpPr>
          <p:cNvPr id="19"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0"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a:solidFill>
                  <a:srgbClr val="00458D"/>
                </a:solidFill>
                <a:latin typeface="+mj-lt"/>
                <a:cs typeface="Arial" panose="020B0604020202020204" pitchFamily="34" charset="0"/>
              </a:rPr>
              <a:t>Presentation Title | Author | Date</a:t>
            </a:r>
          </a:p>
        </p:txBody>
      </p:sp>
      <p:sp>
        <p:nvSpPr>
          <p:cNvPr id="21"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a:solidFill>
                  <a:schemeClr val="bg2">
                    <a:lumMod val="50000"/>
                  </a:schemeClr>
                </a:solidFill>
                <a:cs typeface="Arial" panose="020B0604020202020204" pitchFamily="34" charset="0"/>
              </a:rPr>
              <a:t>© 2017 Capgemini. All rights reserved.</a:t>
            </a:r>
          </a:p>
        </p:txBody>
      </p:sp>
      <p:sp>
        <p:nvSpPr>
          <p:cNvPr id="23"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4" name="Text Placeholder 7">
            <a:extLst>
              <a:ext uri="{FF2B5EF4-FFF2-40B4-BE49-F238E27FC236}">
                <a16:creationId xmlns:a16="http://schemas.microsoft.com/office/drawing/2014/main" xmlns="" id="{9228FC83-C11D-47F2-8BDE-B10D125E5E87}"/>
              </a:ext>
            </a:extLst>
          </p:cNvPr>
          <p:cNvSpPr>
            <a:spLocks noGrp="1"/>
          </p:cNvSpPr>
          <p:nvPr>
            <p:ph type="body" sz="quarter" idx="33" hasCustomPrompt="1"/>
          </p:nvPr>
        </p:nvSpPr>
        <p:spPr>
          <a:xfrm>
            <a:off x="4322171"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5" name="Text Placeholder 7">
            <a:extLst>
              <a:ext uri="{FF2B5EF4-FFF2-40B4-BE49-F238E27FC236}">
                <a16:creationId xmlns:a16="http://schemas.microsoft.com/office/drawing/2014/main" xmlns="" id="{9228FC83-C11D-47F2-8BDE-B10D125E5E87}"/>
              </a:ext>
            </a:extLst>
          </p:cNvPr>
          <p:cNvSpPr>
            <a:spLocks noGrp="1"/>
          </p:cNvSpPr>
          <p:nvPr>
            <p:ph type="body" sz="quarter" idx="34" hasCustomPrompt="1"/>
          </p:nvPr>
        </p:nvSpPr>
        <p:spPr>
          <a:xfrm>
            <a:off x="8217853"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6"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426487" y="4674187"/>
            <a:ext cx="11357525" cy="1799211"/>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09593207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 Topics with icons">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0"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1992760" y="1556793"/>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1" name="Text Placeholder 7">
            <a:extLst>
              <a:ext uri="{FF2B5EF4-FFF2-40B4-BE49-F238E27FC236}">
                <a16:creationId xmlns:a16="http://schemas.microsoft.com/office/drawing/2014/main" xmlns="" id="{9228FC83-C11D-47F2-8BDE-B10D125E5E87}"/>
              </a:ext>
            </a:extLst>
          </p:cNvPr>
          <p:cNvSpPr>
            <a:spLocks noGrp="1"/>
          </p:cNvSpPr>
          <p:nvPr>
            <p:ph type="body" sz="quarter" idx="36" hasCustomPrompt="1"/>
          </p:nvPr>
        </p:nvSpPr>
        <p:spPr>
          <a:xfrm>
            <a:off x="1992760" y="3320915"/>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2" name="Text Placeholder 7">
            <a:extLst>
              <a:ext uri="{FF2B5EF4-FFF2-40B4-BE49-F238E27FC236}">
                <a16:creationId xmlns:a16="http://schemas.microsoft.com/office/drawing/2014/main" xmlns="" id="{9228FC83-C11D-47F2-8BDE-B10D125E5E87}"/>
              </a:ext>
            </a:extLst>
          </p:cNvPr>
          <p:cNvSpPr>
            <a:spLocks noGrp="1"/>
          </p:cNvSpPr>
          <p:nvPr>
            <p:ph type="body" sz="quarter" idx="37" hasCustomPrompt="1"/>
          </p:nvPr>
        </p:nvSpPr>
        <p:spPr>
          <a:xfrm>
            <a:off x="1992760" y="5085036"/>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a:solidFill>
                  <a:schemeClr val="bg2">
                    <a:lumMod val="50000"/>
                  </a:schemeClr>
                </a:solidFill>
                <a:cs typeface="Arial" panose="020B0604020202020204" pitchFamily="34" charset="0"/>
              </a:rPr>
              <a:t>© 2017 Capgemini. All rights reserved.</a:t>
            </a:r>
          </a:p>
        </p:txBody>
      </p:sp>
      <p:grpSp>
        <p:nvGrpSpPr>
          <p:cNvPr id="17" name="Group 4">
            <a:extLst>
              <a:ext uri="{FF2B5EF4-FFF2-40B4-BE49-F238E27FC236}">
                <a16:creationId xmlns:a16="http://schemas.microsoft.com/office/drawing/2014/main" xmlns="" id="{F55AA728-28C9-4E2C-9F9C-ED1CE98A5CDA}"/>
              </a:ext>
            </a:extLst>
          </p:cNvPr>
          <p:cNvGrpSpPr>
            <a:grpSpLocks noChangeAspect="1"/>
          </p:cNvGrpSpPr>
          <p:nvPr userDrawn="1"/>
        </p:nvGrpSpPr>
        <p:grpSpPr bwMode="auto">
          <a:xfrm>
            <a:off x="376729" y="3487371"/>
            <a:ext cx="1285954" cy="1201696"/>
            <a:chOff x="-163" y="-158"/>
            <a:chExt cx="2854" cy="2667"/>
          </a:xfrm>
        </p:grpSpPr>
        <p:sp>
          <p:nvSpPr>
            <p:cNvPr id="18" name="Freeform 5">
              <a:extLst>
                <a:ext uri="{FF2B5EF4-FFF2-40B4-BE49-F238E27FC236}">
                  <a16:creationId xmlns:a16="http://schemas.microsoft.com/office/drawing/2014/main" xmlns="" id="{C00D10BF-495F-4321-9BCA-1A6DC376E34A}"/>
                </a:ext>
              </a:extLst>
            </p:cNvPr>
            <p:cNvSpPr>
              <a:spLocks/>
            </p:cNvSpPr>
            <p:nvPr/>
          </p:nvSpPr>
          <p:spPr bwMode="auto">
            <a:xfrm>
              <a:off x="-163" y="-158"/>
              <a:ext cx="2854" cy="2667"/>
            </a:xfrm>
            <a:custGeom>
              <a:avLst/>
              <a:gdLst>
                <a:gd name="T0" fmla="*/ 153 w 1067"/>
                <a:gd name="T1" fmla="*/ 780 h 997"/>
                <a:gd name="T2" fmla="*/ 256 w 1067"/>
                <a:gd name="T3" fmla="*/ 149 h 997"/>
                <a:gd name="T4" fmla="*/ 914 w 1067"/>
                <a:gd name="T5" fmla="*/ 241 h 997"/>
                <a:gd name="T6" fmla="*/ 794 w 1067"/>
                <a:gd name="T7" fmla="*/ 848 h 997"/>
                <a:gd name="T8" fmla="*/ 153 w 1067"/>
                <a:gd name="T9" fmla="*/ 780 h 997"/>
              </a:gdLst>
              <a:ahLst/>
              <a:cxnLst>
                <a:cxn ang="0">
                  <a:pos x="T0" y="T1"/>
                </a:cxn>
                <a:cxn ang="0">
                  <a:pos x="T2" y="T3"/>
                </a:cxn>
                <a:cxn ang="0">
                  <a:pos x="T4" y="T5"/>
                </a:cxn>
                <a:cxn ang="0">
                  <a:pos x="T6" y="T7"/>
                </a:cxn>
                <a:cxn ang="0">
                  <a:pos x="T8" y="T9"/>
                </a:cxn>
              </a:cxnLst>
              <a:rect l="0" t="0" r="r" b="b"/>
              <a:pathLst>
                <a:path w="1067" h="997">
                  <a:moveTo>
                    <a:pt x="153" y="780"/>
                  </a:moveTo>
                  <a:cubicBezTo>
                    <a:pt x="0" y="580"/>
                    <a:pt x="46" y="297"/>
                    <a:pt x="256" y="149"/>
                  </a:cubicBezTo>
                  <a:cubicBezTo>
                    <a:pt x="466" y="0"/>
                    <a:pt x="760" y="42"/>
                    <a:pt x="914" y="241"/>
                  </a:cubicBezTo>
                  <a:cubicBezTo>
                    <a:pt x="1067" y="441"/>
                    <a:pt x="1004" y="700"/>
                    <a:pt x="794" y="848"/>
                  </a:cubicBezTo>
                  <a:cubicBezTo>
                    <a:pt x="584" y="997"/>
                    <a:pt x="307" y="979"/>
                    <a:pt x="153" y="780"/>
                  </a:cubicBezTo>
                </a:path>
              </a:pathLst>
            </a:custGeom>
            <a:solidFill>
              <a:srgbClr val="8708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9" name="Freeform 6">
              <a:extLst>
                <a:ext uri="{FF2B5EF4-FFF2-40B4-BE49-F238E27FC236}">
                  <a16:creationId xmlns:a16="http://schemas.microsoft.com/office/drawing/2014/main" xmlns="" id="{FC345721-3D86-455D-A3E5-6A031E9161FE}"/>
                </a:ext>
              </a:extLst>
            </p:cNvPr>
            <p:cNvSpPr>
              <a:spLocks/>
            </p:cNvSpPr>
            <p:nvPr/>
          </p:nvSpPr>
          <p:spPr bwMode="auto">
            <a:xfrm>
              <a:off x="677" y="535"/>
              <a:ext cx="465" cy="500"/>
            </a:xfrm>
            <a:custGeom>
              <a:avLst/>
              <a:gdLst>
                <a:gd name="T0" fmla="*/ 71 w 174"/>
                <a:gd name="T1" fmla="*/ 178 h 187"/>
                <a:gd name="T2" fmla="*/ 8 w 174"/>
                <a:gd name="T3" fmla="*/ 78 h 187"/>
                <a:gd name="T4" fmla="*/ 98 w 174"/>
                <a:gd name="T5" fmla="*/ 9 h 187"/>
                <a:gd name="T6" fmla="*/ 167 w 174"/>
                <a:gd name="T7" fmla="*/ 110 h 187"/>
                <a:gd name="T8" fmla="*/ 71 w 174"/>
                <a:gd name="T9" fmla="*/ 178 h 187"/>
              </a:gdLst>
              <a:ahLst/>
              <a:cxnLst>
                <a:cxn ang="0">
                  <a:pos x="T0" y="T1"/>
                </a:cxn>
                <a:cxn ang="0">
                  <a:pos x="T2" y="T3"/>
                </a:cxn>
                <a:cxn ang="0">
                  <a:pos x="T4" y="T5"/>
                </a:cxn>
                <a:cxn ang="0">
                  <a:pos x="T6" y="T7"/>
                </a:cxn>
                <a:cxn ang="0">
                  <a:pos x="T8" y="T9"/>
                </a:cxn>
              </a:cxnLst>
              <a:rect l="0" t="0" r="r" b="b"/>
              <a:pathLst>
                <a:path w="174" h="187">
                  <a:moveTo>
                    <a:pt x="71" y="178"/>
                  </a:moveTo>
                  <a:cubicBezTo>
                    <a:pt x="26" y="169"/>
                    <a:pt x="0" y="125"/>
                    <a:pt x="8" y="78"/>
                  </a:cubicBezTo>
                  <a:cubicBezTo>
                    <a:pt x="15" y="31"/>
                    <a:pt x="53" y="0"/>
                    <a:pt x="98" y="9"/>
                  </a:cubicBezTo>
                  <a:cubicBezTo>
                    <a:pt x="144" y="18"/>
                    <a:pt x="174" y="63"/>
                    <a:pt x="167" y="110"/>
                  </a:cubicBezTo>
                  <a:cubicBezTo>
                    <a:pt x="159" y="157"/>
                    <a:pt x="116" y="187"/>
                    <a:pt x="71" y="178"/>
                  </a:cubicBezTo>
                </a:path>
              </a:pathLst>
            </a:custGeom>
            <a:solidFill>
              <a:srgbClr val="FF30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0" name="Freeform 7">
              <a:extLst>
                <a:ext uri="{FF2B5EF4-FFF2-40B4-BE49-F238E27FC236}">
                  <a16:creationId xmlns:a16="http://schemas.microsoft.com/office/drawing/2014/main" xmlns="" id="{88996DE1-792D-4B62-9A86-687AFAF8E76E}"/>
                </a:ext>
              </a:extLst>
            </p:cNvPr>
            <p:cNvSpPr>
              <a:spLocks/>
            </p:cNvSpPr>
            <p:nvPr/>
          </p:nvSpPr>
          <p:spPr bwMode="auto">
            <a:xfrm>
              <a:off x="500" y="1075"/>
              <a:ext cx="821" cy="543"/>
            </a:xfrm>
            <a:custGeom>
              <a:avLst/>
              <a:gdLst>
                <a:gd name="T0" fmla="*/ 49 w 307"/>
                <a:gd name="T1" fmla="*/ 182 h 203"/>
                <a:gd name="T2" fmla="*/ 8 w 307"/>
                <a:gd name="T3" fmla="*/ 118 h 203"/>
                <a:gd name="T4" fmla="*/ 192 w 307"/>
                <a:gd name="T5" fmla="*/ 23 h 203"/>
                <a:gd name="T6" fmla="*/ 303 w 307"/>
                <a:gd name="T7" fmla="*/ 135 h 203"/>
                <a:gd name="T8" fmla="*/ 307 w 307"/>
                <a:gd name="T9" fmla="*/ 172 h 203"/>
                <a:gd name="T10" fmla="*/ 49 w 307"/>
                <a:gd name="T11" fmla="*/ 182 h 203"/>
              </a:gdLst>
              <a:ahLst/>
              <a:cxnLst>
                <a:cxn ang="0">
                  <a:pos x="T0" y="T1"/>
                </a:cxn>
                <a:cxn ang="0">
                  <a:pos x="T2" y="T3"/>
                </a:cxn>
                <a:cxn ang="0">
                  <a:pos x="T4" y="T5"/>
                </a:cxn>
                <a:cxn ang="0">
                  <a:pos x="T6" y="T7"/>
                </a:cxn>
                <a:cxn ang="0">
                  <a:pos x="T8" y="T9"/>
                </a:cxn>
                <a:cxn ang="0">
                  <a:pos x="T10" y="T11"/>
                </a:cxn>
              </a:cxnLst>
              <a:rect l="0" t="0" r="r" b="b"/>
              <a:pathLst>
                <a:path w="307" h="203">
                  <a:moveTo>
                    <a:pt x="49" y="182"/>
                  </a:moveTo>
                  <a:cubicBezTo>
                    <a:pt x="19" y="177"/>
                    <a:pt x="0" y="148"/>
                    <a:pt x="8" y="118"/>
                  </a:cubicBezTo>
                  <a:cubicBezTo>
                    <a:pt x="24" y="58"/>
                    <a:pt x="85" y="0"/>
                    <a:pt x="192" y="23"/>
                  </a:cubicBezTo>
                  <a:cubicBezTo>
                    <a:pt x="246" y="35"/>
                    <a:pt x="291" y="79"/>
                    <a:pt x="303" y="135"/>
                  </a:cubicBezTo>
                  <a:cubicBezTo>
                    <a:pt x="306" y="148"/>
                    <a:pt x="307" y="160"/>
                    <a:pt x="307" y="172"/>
                  </a:cubicBezTo>
                  <a:cubicBezTo>
                    <a:pt x="236" y="169"/>
                    <a:pt x="168" y="203"/>
                    <a:pt x="49" y="182"/>
                  </a:cubicBezTo>
                </a:path>
              </a:pathLst>
            </a:custGeom>
            <a:solidFill>
              <a:srgbClr val="FF30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1" name="Freeform 8">
              <a:extLst>
                <a:ext uri="{FF2B5EF4-FFF2-40B4-BE49-F238E27FC236}">
                  <a16:creationId xmlns:a16="http://schemas.microsoft.com/office/drawing/2014/main" xmlns="" id="{99A3E024-557A-4737-A486-DB81CBFED8D8}"/>
                </a:ext>
              </a:extLst>
            </p:cNvPr>
            <p:cNvSpPr>
              <a:spLocks/>
            </p:cNvSpPr>
            <p:nvPr/>
          </p:nvSpPr>
          <p:spPr bwMode="auto">
            <a:xfrm>
              <a:off x="1249" y="575"/>
              <a:ext cx="527" cy="570"/>
            </a:xfrm>
            <a:custGeom>
              <a:avLst/>
              <a:gdLst>
                <a:gd name="T0" fmla="*/ 105 w 197"/>
                <a:gd name="T1" fmla="*/ 209 h 213"/>
                <a:gd name="T2" fmla="*/ 196 w 197"/>
                <a:gd name="T3" fmla="*/ 100 h 213"/>
                <a:gd name="T4" fmla="*/ 99 w 197"/>
                <a:gd name="T5" fmla="*/ 4 h 213"/>
                <a:gd name="T6" fmla="*/ 2 w 197"/>
                <a:gd name="T7" fmla="*/ 113 h 213"/>
                <a:gd name="T8" fmla="*/ 105 w 197"/>
                <a:gd name="T9" fmla="*/ 209 h 213"/>
              </a:gdLst>
              <a:ahLst/>
              <a:cxnLst>
                <a:cxn ang="0">
                  <a:pos x="T0" y="T1"/>
                </a:cxn>
                <a:cxn ang="0">
                  <a:pos x="T2" y="T3"/>
                </a:cxn>
                <a:cxn ang="0">
                  <a:pos x="T4" y="T5"/>
                </a:cxn>
                <a:cxn ang="0">
                  <a:pos x="T6" y="T7"/>
                </a:cxn>
                <a:cxn ang="0">
                  <a:pos x="T8" y="T9"/>
                </a:cxn>
              </a:cxnLst>
              <a:rect l="0" t="0" r="r" b="b"/>
              <a:pathLst>
                <a:path w="197" h="213">
                  <a:moveTo>
                    <a:pt x="105" y="209"/>
                  </a:moveTo>
                  <a:cubicBezTo>
                    <a:pt x="160" y="205"/>
                    <a:pt x="197" y="156"/>
                    <a:pt x="196" y="100"/>
                  </a:cubicBezTo>
                  <a:cubicBezTo>
                    <a:pt x="194" y="43"/>
                    <a:pt x="154" y="0"/>
                    <a:pt x="99" y="4"/>
                  </a:cubicBezTo>
                  <a:cubicBezTo>
                    <a:pt x="44" y="8"/>
                    <a:pt x="0" y="57"/>
                    <a:pt x="2" y="113"/>
                  </a:cubicBezTo>
                  <a:cubicBezTo>
                    <a:pt x="3" y="170"/>
                    <a:pt x="50" y="213"/>
                    <a:pt x="105" y="20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2" name="Freeform 9">
              <a:extLst>
                <a:ext uri="{FF2B5EF4-FFF2-40B4-BE49-F238E27FC236}">
                  <a16:creationId xmlns:a16="http://schemas.microsoft.com/office/drawing/2014/main" xmlns="" id="{B91EABC1-BAA9-4368-93ED-01B2A8854188}"/>
                </a:ext>
              </a:extLst>
            </p:cNvPr>
            <p:cNvSpPr>
              <a:spLocks/>
            </p:cNvSpPr>
            <p:nvPr/>
          </p:nvSpPr>
          <p:spPr bwMode="auto">
            <a:xfrm>
              <a:off x="1017" y="1209"/>
              <a:ext cx="986" cy="647"/>
            </a:xfrm>
            <a:custGeom>
              <a:avLst/>
              <a:gdLst>
                <a:gd name="T0" fmla="*/ 1 w 369"/>
                <a:gd name="T1" fmla="*/ 207 h 242"/>
                <a:gd name="T2" fmla="*/ 5 w 369"/>
                <a:gd name="T3" fmla="*/ 162 h 242"/>
                <a:gd name="T4" fmla="*/ 137 w 369"/>
                <a:gd name="T5" fmla="*/ 28 h 242"/>
                <a:gd name="T6" fmla="*/ 356 w 369"/>
                <a:gd name="T7" fmla="*/ 131 h 242"/>
                <a:gd name="T8" fmla="*/ 304 w 369"/>
                <a:gd name="T9" fmla="*/ 218 h 242"/>
                <a:gd name="T10" fmla="*/ 1 w 369"/>
                <a:gd name="T11" fmla="*/ 207 h 242"/>
              </a:gdLst>
              <a:ahLst/>
              <a:cxnLst>
                <a:cxn ang="0">
                  <a:pos x="T0" y="T1"/>
                </a:cxn>
                <a:cxn ang="0">
                  <a:pos x="T2" y="T3"/>
                </a:cxn>
                <a:cxn ang="0">
                  <a:pos x="T4" y="T5"/>
                </a:cxn>
                <a:cxn ang="0">
                  <a:pos x="T6" y="T7"/>
                </a:cxn>
                <a:cxn ang="0">
                  <a:pos x="T8" y="T9"/>
                </a:cxn>
                <a:cxn ang="0">
                  <a:pos x="T10" y="T11"/>
                </a:cxn>
              </a:cxnLst>
              <a:rect l="0" t="0" r="r" b="b"/>
              <a:pathLst>
                <a:path w="369" h="242">
                  <a:moveTo>
                    <a:pt x="1" y="207"/>
                  </a:moveTo>
                  <a:cubicBezTo>
                    <a:pt x="0" y="193"/>
                    <a:pt x="2" y="178"/>
                    <a:pt x="5" y="162"/>
                  </a:cubicBezTo>
                  <a:cubicBezTo>
                    <a:pt x="20" y="95"/>
                    <a:pt x="72" y="42"/>
                    <a:pt x="137" y="28"/>
                  </a:cubicBezTo>
                  <a:cubicBezTo>
                    <a:pt x="260" y="0"/>
                    <a:pt x="333" y="62"/>
                    <a:pt x="356" y="131"/>
                  </a:cubicBezTo>
                  <a:cubicBezTo>
                    <a:pt x="369" y="170"/>
                    <a:pt x="344" y="212"/>
                    <a:pt x="304" y="218"/>
                  </a:cubicBezTo>
                  <a:cubicBezTo>
                    <a:pt x="165" y="242"/>
                    <a:pt x="85" y="203"/>
                    <a:pt x="1" y="20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23" name="Group 30">
            <a:extLst>
              <a:ext uri="{FF2B5EF4-FFF2-40B4-BE49-F238E27FC236}">
                <a16:creationId xmlns:a16="http://schemas.microsoft.com/office/drawing/2014/main" xmlns="" id="{A10900A1-B639-4F4D-B2A8-3302F49771BD}"/>
              </a:ext>
            </a:extLst>
          </p:cNvPr>
          <p:cNvGrpSpPr>
            <a:grpSpLocks noChangeAspect="1"/>
          </p:cNvGrpSpPr>
          <p:nvPr userDrawn="1"/>
        </p:nvGrpSpPr>
        <p:grpSpPr bwMode="auto">
          <a:xfrm>
            <a:off x="376729" y="1642923"/>
            <a:ext cx="1279250" cy="1195892"/>
            <a:chOff x="-223" y="-210"/>
            <a:chExt cx="3852" cy="3601"/>
          </a:xfrm>
        </p:grpSpPr>
        <p:sp>
          <p:nvSpPr>
            <p:cNvPr id="24" name="Freeform 31">
              <a:extLst>
                <a:ext uri="{FF2B5EF4-FFF2-40B4-BE49-F238E27FC236}">
                  <a16:creationId xmlns:a16="http://schemas.microsoft.com/office/drawing/2014/main" xmlns="" id="{63E2A064-7520-4F5E-83E0-1D9A7E442B39}"/>
                </a:ext>
              </a:extLst>
            </p:cNvPr>
            <p:cNvSpPr>
              <a:spLocks/>
            </p:cNvSpPr>
            <p:nvPr/>
          </p:nvSpPr>
          <p:spPr bwMode="auto">
            <a:xfrm>
              <a:off x="-223" y="-210"/>
              <a:ext cx="3852" cy="3601"/>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5" name="Freeform 32">
              <a:extLst>
                <a:ext uri="{FF2B5EF4-FFF2-40B4-BE49-F238E27FC236}">
                  <a16:creationId xmlns:a16="http://schemas.microsoft.com/office/drawing/2014/main" xmlns="" id="{E00548ED-7E30-4648-88C9-25FEB9790230}"/>
                </a:ext>
              </a:extLst>
            </p:cNvPr>
            <p:cNvSpPr>
              <a:spLocks/>
            </p:cNvSpPr>
            <p:nvPr/>
          </p:nvSpPr>
          <p:spPr bwMode="auto">
            <a:xfrm>
              <a:off x="1284" y="672"/>
              <a:ext cx="870" cy="1045"/>
            </a:xfrm>
            <a:custGeom>
              <a:avLst/>
              <a:gdLst>
                <a:gd name="T0" fmla="*/ 71 w 326"/>
                <a:gd name="T1" fmla="*/ 391 h 391"/>
                <a:gd name="T2" fmla="*/ 1 w 326"/>
                <a:gd name="T3" fmla="*/ 390 h 391"/>
                <a:gd name="T4" fmla="*/ 0 w 326"/>
                <a:gd name="T5" fmla="*/ 172 h 391"/>
                <a:gd name="T6" fmla="*/ 95 w 326"/>
                <a:gd name="T7" fmla="*/ 13 h 391"/>
                <a:gd name="T8" fmla="*/ 223 w 326"/>
                <a:gd name="T9" fmla="*/ 8 h 391"/>
                <a:gd name="T10" fmla="*/ 326 w 326"/>
                <a:gd name="T11" fmla="*/ 164 h 391"/>
                <a:gd name="T12" fmla="*/ 326 w 326"/>
                <a:gd name="T13" fmla="*/ 385 h 391"/>
                <a:gd name="T14" fmla="*/ 263 w 326"/>
                <a:gd name="T15" fmla="*/ 385 h 391"/>
                <a:gd name="T16" fmla="*/ 263 w 326"/>
                <a:gd name="T17" fmla="*/ 164 h 391"/>
                <a:gd name="T18" fmla="*/ 210 w 326"/>
                <a:gd name="T19" fmla="*/ 78 h 391"/>
                <a:gd name="T20" fmla="*/ 117 w 326"/>
                <a:gd name="T21" fmla="*/ 80 h 391"/>
                <a:gd name="T22" fmla="*/ 71 w 326"/>
                <a:gd name="T23" fmla="*/ 172 h 391"/>
                <a:gd name="T24" fmla="*/ 71 w 326"/>
                <a:gd name="T25" fmla="*/ 391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6" h="391">
                  <a:moveTo>
                    <a:pt x="71" y="391"/>
                  </a:moveTo>
                  <a:cubicBezTo>
                    <a:pt x="1" y="390"/>
                    <a:pt x="1" y="390"/>
                    <a:pt x="1" y="390"/>
                  </a:cubicBezTo>
                  <a:cubicBezTo>
                    <a:pt x="2" y="324"/>
                    <a:pt x="0" y="174"/>
                    <a:pt x="0" y="172"/>
                  </a:cubicBezTo>
                  <a:cubicBezTo>
                    <a:pt x="0" y="140"/>
                    <a:pt x="0" y="43"/>
                    <a:pt x="95" y="13"/>
                  </a:cubicBezTo>
                  <a:cubicBezTo>
                    <a:pt x="132" y="1"/>
                    <a:pt x="176" y="0"/>
                    <a:pt x="223" y="8"/>
                  </a:cubicBezTo>
                  <a:cubicBezTo>
                    <a:pt x="289" y="20"/>
                    <a:pt x="326" y="77"/>
                    <a:pt x="326" y="164"/>
                  </a:cubicBezTo>
                  <a:cubicBezTo>
                    <a:pt x="326" y="385"/>
                    <a:pt x="326" y="385"/>
                    <a:pt x="326" y="385"/>
                  </a:cubicBezTo>
                  <a:cubicBezTo>
                    <a:pt x="263" y="385"/>
                    <a:pt x="263" y="385"/>
                    <a:pt x="263" y="385"/>
                  </a:cubicBezTo>
                  <a:cubicBezTo>
                    <a:pt x="263" y="164"/>
                    <a:pt x="263" y="164"/>
                    <a:pt x="263" y="164"/>
                  </a:cubicBezTo>
                  <a:cubicBezTo>
                    <a:pt x="263" y="112"/>
                    <a:pt x="240" y="86"/>
                    <a:pt x="210" y="78"/>
                  </a:cubicBezTo>
                  <a:cubicBezTo>
                    <a:pt x="176" y="69"/>
                    <a:pt x="142" y="73"/>
                    <a:pt x="117" y="80"/>
                  </a:cubicBezTo>
                  <a:cubicBezTo>
                    <a:pt x="89" y="89"/>
                    <a:pt x="71" y="108"/>
                    <a:pt x="71" y="172"/>
                  </a:cubicBezTo>
                  <a:cubicBezTo>
                    <a:pt x="71" y="178"/>
                    <a:pt x="73" y="325"/>
                    <a:pt x="71" y="391"/>
                  </a:cubicBezTo>
                </a:path>
              </a:pathLst>
            </a:custGeom>
            <a:solidFill>
              <a:srgbClr val="12AB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6" name="Freeform 33">
              <a:extLst>
                <a:ext uri="{FF2B5EF4-FFF2-40B4-BE49-F238E27FC236}">
                  <a16:creationId xmlns:a16="http://schemas.microsoft.com/office/drawing/2014/main" xmlns="" id="{7DF3B566-6491-43A9-B36C-C70A3959006F}"/>
                </a:ext>
              </a:extLst>
            </p:cNvPr>
            <p:cNvSpPr>
              <a:spLocks/>
            </p:cNvSpPr>
            <p:nvPr/>
          </p:nvSpPr>
          <p:spPr bwMode="auto">
            <a:xfrm>
              <a:off x="992" y="1429"/>
              <a:ext cx="1408" cy="927"/>
            </a:xfrm>
            <a:custGeom>
              <a:avLst/>
              <a:gdLst>
                <a:gd name="T0" fmla="*/ 98 w 527"/>
                <a:gd name="T1" fmla="*/ 344 h 347"/>
                <a:gd name="T2" fmla="*/ 433 w 527"/>
                <a:gd name="T3" fmla="*/ 344 h 347"/>
                <a:gd name="T4" fmla="*/ 524 w 527"/>
                <a:gd name="T5" fmla="*/ 231 h 347"/>
                <a:gd name="T6" fmla="*/ 524 w 527"/>
                <a:gd name="T7" fmla="*/ 12 h 347"/>
                <a:gd name="T8" fmla="*/ 97 w 527"/>
                <a:gd name="T9" fmla="*/ 7 h 347"/>
                <a:gd name="T10" fmla="*/ 0 w 527"/>
                <a:gd name="T11" fmla="*/ 121 h 347"/>
                <a:gd name="T12" fmla="*/ 1 w 527"/>
                <a:gd name="T13" fmla="*/ 258 h 347"/>
                <a:gd name="T14" fmla="*/ 98 w 527"/>
                <a:gd name="T15" fmla="*/ 344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7" h="347">
                  <a:moveTo>
                    <a:pt x="98" y="344"/>
                  </a:moveTo>
                  <a:cubicBezTo>
                    <a:pt x="154" y="347"/>
                    <a:pt x="392" y="347"/>
                    <a:pt x="433" y="344"/>
                  </a:cubicBezTo>
                  <a:cubicBezTo>
                    <a:pt x="507" y="337"/>
                    <a:pt x="527" y="325"/>
                    <a:pt x="524" y="231"/>
                  </a:cubicBezTo>
                  <a:cubicBezTo>
                    <a:pt x="524" y="231"/>
                    <a:pt x="524" y="98"/>
                    <a:pt x="524" y="12"/>
                  </a:cubicBezTo>
                  <a:cubicBezTo>
                    <a:pt x="399" y="5"/>
                    <a:pt x="172" y="0"/>
                    <a:pt x="97" y="7"/>
                  </a:cubicBezTo>
                  <a:cubicBezTo>
                    <a:pt x="29" y="13"/>
                    <a:pt x="0" y="31"/>
                    <a:pt x="0" y="121"/>
                  </a:cubicBezTo>
                  <a:cubicBezTo>
                    <a:pt x="1" y="258"/>
                    <a:pt x="1" y="258"/>
                    <a:pt x="1" y="258"/>
                  </a:cubicBezTo>
                  <a:cubicBezTo>
                    <a:pt x="1" y="326"/>
                    <a:pt x="23" y="341"/>
                    <a:pt x="98" y="34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0" name="Freeform 34">
              <a:extLst>
                <a:ext uri="{FF2B5EF4-FFF2-40B4-BE49-F238E27FC236}">
                  <a16:creationId xmlns:a16="http://schemas.microsoft.com/office/drawing/2014/main" xmlns="" id="{88320A64-FAD9-4C64-9B53-156412CFAE13}"/>
                </a:ext>
              </a:extLst>
            </p:cNvPr>
            <p:cNvSpPr>
              <a:spLocks/>
            </p:cNvSpPr>
            <p:nvPr/>
          </p:nvSpPr>
          <p:spPr bwMode="auto">
            <a:xfrm>
              <a:off x="1599" y="1621"/>
              <a:ext cx="270" cy="292"/>
            </a:xfrm>
            <a:custGeom>
              <a:avLst/>
              <a:gdLst>
                <a:gd name="T0" fmla="*/ 54 w 101"/>
                <a:gd name="T1" fmla="*/ 107 h 109"/>
                <a:gd name="T2" fmla="*/ 101 w 101"/>
                <a:gd name="T3" fmla="*/ 51 h 109"/>
                <a:gd name="T4" fmla="*/ 51 w 101"/>
                <a:gd name="T5" fmla="*/ 2 h 109"/>
                <a:gd name="T6" fmla="*/ 1 w 101"/>
                <a:gd name="T7" fmla="*/ 58 h 109"/>
                <a:gd name="T8" fmla="*/ 54 w 101"/>
                <a:gd name="T9" fmla="*/ 107 h 109"/>
              </a:gdLst>
              <a:ahLst/>
              <a:cxnLst>
                <a:cxn ang="0">
                  <a:pos x="T0" y="T1"/>
                </a:cxn>
                <a:cxn ang="0">
                  <a:pos x="T2" y="T3"/>
                </a:cxn>
                <a:cxn ang="0">
                  <a:pos x="T4" y="T5"/>
                </a:cxn>
                <a:cxn ang="0">
                  <a:pos x="T6" y="T7"/>
                </a:cxn>
                <a:cxn ang="0">
                  <a:pos x="T8" y="T9"/>
                </a:cxn>
              </a:cxnLst>
              <a:rect l="0" t="0" r="r" b="b"/>
              <a:pathLst>
                <a:path w="101" h="109">
                  <a:moveTo>
                    <a:pt x="54" y="107"/>
                  </a:moveTo>
                  <a:cubicBezTo>
                    <a:pt x="82" y="105"/>
                    <a:pt x="101" y="80"/>
                    <a:pt x="101" y="51"/>
                  </a:cubicBezTo>
                  <a:cubicBezTo>
                    <a:pt x="100" y="22"/>
                    <a:pt x="79" y="0"/>
                    <a:pt x="51" y="2"/>
                  </a:cubicBezTo>
                  <a:cubicBezTo>
                    <a:pt x="22" y="3"/>
                    <a:pt x="0" y="29"/>
                    <a:pt x="1" y="58"/>
                  </a:cubicBezTo>
                  <a:cubicBezTo>
                    <a:pt x="2" y="87"/>
                    <a:pt x="25" y="109"/>
                    <a:pt x="54" y="107"/>
                  </a:cubicBezTo>
                </a:path>
              </a:pathLst>
            </a:custGeom>
            <a:solidFill>
              <a:srgbClr val="95E6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1" name="Freeform 35">
              <a:extLst>
                <a:ext uri="{FF2B5EF4-FFF2-40B4-BE49-F238E27FC236}">
                  <a16:creationId xmlns:a16="http://schemas.microsoft.com/office/drawing/2014/main" xmlns="" id="{6F95B647-B7B5-433E-A77A-04C22AF5DCBF}"/>
                </a:ext>
              </a:extLst>
            </p:cNvPr>
            <p:cNvSpPr>
              <a:spLocks/>
            </p:cNvSpPr>
            <p:nvPr/>
          </p:nvSpPr>
          <p:spPr bwMode="auto">
            <a:xfrm>
              <a:off x="1615" y="1878"/>
              <a:ext cx="238" cy="273"/>
            </a:xfrm>
            <a:custGeom>
              <a:avLst/>
              <a:gdLst>
                <a:gd name="T0" fmla="*/ 67 w 238"/>
                <a:gd name="T1" fmla="*/ 0 h 273"/>
                <a:gd name="T2" fmla="*/ 0 w 238"/>
                <a:gd name="T3" fmla="*/ 273 h 273"/>
                <a:gd name="T4" fmla="*/ 238 w 238"/>
                <a:gd name="T5" fmla="*/ 273 h 273"/>
                <a:gd name="T6" fmla="*/ 165 w 238"/>
                <a:gd name="T7" fmla="*/ 0 h 273"/>
                <a:gd name="T8" fmla="*/ 67 w 238"/>
                <a:gd name="T9" fmla="*/ 0 h 273"/>
              </a:gdLst>
              <a:ahLst/>
              <a:cxnLst>
                <a:cxn ang="0">
                  <a:pos x="T0" y="T1"/>
                </a:cxn>
                <a:cxn ang="0">
                  <a:pos x="T2" y="T3"/>
                </a:cxn>
                <a:cxn ang="0">
                  <a:pos x="T4" y="T5"/>
                </a:cxn>
                <a:cxn ang="0">
                  <a:pos x="T6" y="T7"/>
                </a:cxn>
                <a:cxn ang="0">
                  <a:pos x="T8" y="T9"/>
                </a:cxn>
              </a:cxnLst>
              <a:rect l="0" t="0" r="r" b="b"/>
              <a:pathLst>
                <a:path w="238" h="273">
                  <a:moveTo>
                    <a:pt x="67" y="0"/>
                  </a:moveTo>
                  <a:lnTo>
                    <a:pt x="0" y="273"/>
                  </a:lnTo>
                  <a:lnTo>
                    <a:pt x="238" y="273"/>
                  </a:lnTo>
                  <a:lnTo>
                    <a:pt x="165" y="0"/>
                  </a:lnTo>
                  <a:lnTo>
                    <a:pt x="67" y="0"/>
                  </a:lnTo>
                  <a:close/>
                </a:path>
              </a:pathLst>
            </a:custGeom>
            <a:solidFill>
              <a:srgbClr val="95E6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32" name="Group 12">
            <a:extLst>
              <a:ext uri="{FF2B5EF4-FFF2-40B4-BE49-F238E27FC236}">
                <a16:creationId xmlns:a16="http://schemas.microsoft.com/office/drawing/2014/main" xmlns="" id="{B03705AC-ADA5-4143-92DC-8EE15523316C}"/>
              </a:ext>
            </a:extLst>
          </p:cNvPr>
          <p:cNvGrpSpPr>
            <a:grpSpLocks noChangeAspect="1"/>
          </p:cNvGrpSpPr>
          <p:nvPr userDrawn="1"/>
        </p:nvGrpSpPr>
        <p:grpSpPr bwMode="auto">
          <a:xfrm>
            <a:off x="376729" y="5168264"/>
            <a:ext cx="1288364" cy="1201696"/>
            <a:chOff x="-60" y="-50"/>
            <a:chExt cx="996" cy="929"/>
          </a:xfrm>
        </p:grpSpPr>
        <p:sp>
          <p:nvSpPr>
            <p:cNvPr id="33" name="Freeform 13">
              <a:extLst>
                <a:ext uri="{FF2B5EF4-FFF2-40B4-BE49-F238E27FC236}">
                  <a16:creationId xmlns:a16="http://schemas.microsoft.com/office/drawing/2014/main" xmlns="" id="{9AE3823F-4D56-4BE9-8E66-6870A028182F}"/>
                </a:ext>
              </a:extLst>
            </p:cNvPr>
            <p:cNvSpPr>
              <a:spLocks/>
            </p:cNvSpPr>
            <p:nvPr/>
          </p:nvSpPr>
          <p:spPr bwMode="auto">
            <a:xfrm>
              <a:off x="-60" y="-50"/>
              <a:ext cx="996" cy="929"/>
            </a:xfrm>
            <a:custGeom>
              <a:avLst/>
              <a:gdLst>
                <a:gd name="T0" fmla="*/ 54 w 370"/>
                <a:gd name="T1" fmla="*/ 269 h 345"/>
                <a:gd name="T2" fmla="*/ 89 w 370"/>
                <a:gd name="T3" fmla="*/ 51 h 345"/>
                <a:gd name="T4" fmla="*/ 317 w 370"/>
                <a:gd name="T5" fmla="*/ 83 h 345"/>
                <a:gd name="T6" fmla="*/ 275 w 370"/>
                <a:gd name="T7" fmla="*/ 293 h 345"/>
                <a:gd name="T8" fmla="*/ 54 w 370"/>
                <a:gd name="T9" fmla="*/ 269 h 345"/>
              </a:gdLst>
              <a:ahLst/>
              <a:cxnLst>
                <a:cxn ang="0">
                  <a:pos x="T0" y="T1"/>
                </a:cxn>
                <a:cxn ang="0">
                  <a:pos x="T2" y="T3"/>
                </a:cxn>
                <a:cxn ang="0">
                  <a:pos x="T4" y="T5"/>
                </a:cxn>
                <a:cxn ang="0">
                  <a:pos x="T6" y="T7"/>
                </a:cxn>
                <a:cxn ang="0">
                  <a:pos x="T8" y="T9"/>
                </a:cxn>
              </a:cxnLst>
              <a:rect l="0" t="0" r="r" b="b"/>
              <a:pathLst>
                <a:path w="370" h="345">
                  <a:moveTo>
                    <a:pt x="54" y="269"/>
                  </a:moveTo>
                  <a:cubicBezTo>
                    <a:pt x="0" y="200"/>
                    <a:pt x="16" y="103"/>
                    <a:pt x="89" y="51"/>
                  </a:cubicBezTo>
                  <a:cubicBezTo>
                    <a:pt x="162" y="0"/>
                    <a:pt x="264" y="14"/>
                    <a:pt x="317" y="83"/>
                  </a:cubicBezTo>
                  <a:cubicBezTo>
                    <a:pt x="370" y="152"/>
                    <a:pt x="348" y="242"/>
                    <a:pt x="275" y="293"/>
                  </a:cubicBezTo>
                  <a:cubicBezTo>
                    <a:pt x="203" y="345"/>
                    <a:pt x="107" y="339"/>
                    <a:pt x="54" y="269"/>
                  </a:cubicBezTo>
                </a:path>
              </a:pathLst>
            </a:custGeom>
            <a:solidFill>
              <a:srgbClr val="1459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4" name="Freeform 14">
              <a:extLst>
                <a:ext uri="{FF2B5EF4-FFF2-40B4-BE49-F238E27FC236}">
                  <a16:creationId xmlns:a16="http://schemas.microsoft.com/office/drawing/2014/main" xmlns="" id="{DAD44F77-C4A1-47A4-B417-D607A66BF50D}"/>
                </a:ext>
              </a:extLst>
            </p:cNvPr>
            <p:cNvSpPr>
              <a:spLocks/>
            </p:cNvSpPr>
            <p:nvPr/>
          </p:nvSpPr>
          <p:spPr bwMode="auto">
            <a:xfrm>
              <a:off x="287" y="152"/>
              <a:ext cx="296" cy="533"/>
            </a:xfrm>
            <a:custGeom>
              <a:avLst/>
              <a:gdLst>
                <a:gd name="T0" fmla="*/ 78 w 110"/>
                <a:gd name="T1" fmla="*/ 1 h 198"/>
                <a:gd name="T2" fmla="*/ 31 w 110"/>
                <a:gd name="T3" fmla="*/ 2 h 198"/>
                <a:gd name="T4" fmla="*/ 0 w 110"/>
                <a:gd name="T5" fmla="*/ 38 h 198"/>
                <a:gd name="T6" fmla="*/ 0 w 110"/>
                <a:gd name="T7" fmla="*/ 53 h 198"/>
                <a:gd name="T8" fmla="*/ 2 w 110"/>
                <a:gd name="T9" fmla="*/ 193 h 198"/>
                <a:gd name="T10" fmla="*/ 78 w 110"/>
                <a:gd name="T11" fmla="*/ 196 h 198"/>
                <a:gd name="T12" fmla="*/ 110 w 110"/>
                <a:gd name="T13" fmla="*/ 161 h 198"/>
                <a:gd name="T14" fmla="*/ 110 w 110"/>
                <a:gd name="T15" fmla="*/ 29 h 198"/>
                <a:gd name="T16" fmla="*/ 78 w 110"/>
                <a:gd name="T17" fmla="*/ 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98">
                  <a:moveTo>
                    <a:pt x="78" y="1"/>
                  </a:moveTo>
                  <a:cubicBezTo>
                    <a:pt x="60" y="0"/>
                    <a:pt x="44" y="1"/>
                    <a:pt x="31" y="2"/>
                  </a:cubicBezTo>
                  <a:cubicBezTo>
                    <a:pt x="6" y="4"/>
                    <a:pt x="0" y="14"/>
                    <a:pt x="0" y="38"/>
                  </a:cubicBezTo>
                  <a:cubicBezTo>
                    <a:pt x="0" y="53"/>
                    <a:pt x="0" y="53"/>
                    <a:pt x="0" y="53"/>
                  </a:cubicBezTo>
                  <a:cubicBezTo>
                    <a:pt x="1" y="77"/>
                    <a:pt x="4" y="166"/>
                    <a:pt x="2" y="193"/>
                  </a:cubicBezTo>
                  <a:cubicBezTo>
                    <a:pt x="9" y="195"/>
                    <a:pt x="54" y="198"/>
                    <a:pt x="78" y="196"/>
                  </a:cubicBezTo>
                  <a:cubicBezTo>
                    <a:pt x="101" y="194"/>
                    <a:pt x="110" y="190"/>
                    <a:pt x="110" y="161"/>
                  </a:cubicBezTo>
                  <a:cubicBezTo>
                    <a:pt x="110" y="29"/>
                    <a:pt x="110" y="29"/>
                    <a:pt x="110" y="29"/>
                  </a:cubicBezTo>
                  <a:cubicBezTo>
                    <a:pt x="110" y="7"/>
                    <a:pt x="103" y="2"/>
                    <a:pt x="78"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5" name="Freeform 15">
              <a:extLst>
                <a:ext uri="{FF2B5EF4-FFF2-40B4-BE49-F238E27FC236}">
                  <a16:creationId xmlns:a16="http://schemas.microsoft.com/office/drawing/2014/main" xmlns="" id="{1AE40BDF-76B3-472C-A714-97A9C9834ABE}"/>
                </a:ext>
              </a:extLst>
            </p:cNvPr>
            <p:cNvSpPr>
              <a:spLocks/>
            </p:cNvSpPr>
            <p:nvPr/>
          </p:nvSpPr>
          <p:spPr bwMode="auto">
            <a:xfrm>
              <a:off x="312" y="203"/>
              <a:ext cx="247" cy="369"/>
            </a:xfrm>
            <a:custGeom>
              <a:avLst/>
              <a:gdLst>
                <a:gd name="T0" fmla="*/ 90 w 92"/>
                <a:gd name="T1" fmla="*/ 137 h 137"/>
                <a:gd name="T2" fmla="*/ 3 w 92"/>
                <a:gd name="T3" fmla="*/ 135 h 137"/>
                <a:gd name="T4" fmla="*/ 2 w 92"/>
                <a:gd name="T5" fmla="*/ 4 h 137"/>
                <a:gd name="T6" fmla="*/ 91 w 92"/>
                <a:gd name="T7" fmla="*/ 2 h 137"/>
                <a:gd name="T8" fmla="*/ 90 w 92"/>
                <a:gd name="T9" fmla="*/ 137 h 137"/>
              </a:gdLst>
              <a:ahLst/>
              <a:cxnLst>
                <a:cxn ang="0">
                  <a:pos x="T0" y="T1"/>
                </a:cxn>
                <a:cxn ang="0">
                  <a:pos x="T2" y="T3"/>
                </a:cxn>
                <a:cxn ang="0">
                  <a:pos x="T4" y="T5"/>
                </a:cxn>
                <a:cxn ang="0">
                  <a:pos x="T6" y="T7"/>
                </a:cxn>
                <a:cxn ang="0">
                  <a:pos x="T8" y="T9"/>
                </a:cxn>
              </a:cxnLst>
              <a:rect l="0" t="0" r="r" b="b"/>
              <a:pathLst>
                <a:path w="92" h="137">
                  <a:moveTo>
                    <a:pt x="90" y="137"/>
                  </a:moveTo>
                  <a:cubicBezTo>
                    <a:pt x="3" y="135"/>
                    <a:pt x="3" y="135"/>
                    <a:pt x="3" y="135"/>
                  </a:cubicBezTo>
                  <a:cubicBezTo>
                    <a:pt x="3" y="135"/>
                    <a:pt x="0" y="49"/>
                    <a:pt x="2" y="4"/>
                  </a:cubicBezTo>
                  <a:cubicBezTo>
                    <a:pt x="29" y="1"/>
                    <a:pt x="65" y="0"/>
                    <a:pt x="91" y="2"/>
                  </a:cubicBezTo>
                  <a:cubicBezTo>
                    <a:pt x="92" y="64"/>
                    <a:pt x="90" y="137"/>
                    <a:pt x="90" y="137"/>
                  </a:cubicBezTo>
                </a:path>
              </a:pathLst>
            </a:custGeom>
            <a:solidFill>
              <a:srgbClr val="00C2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6" name="Freeform 16">
              <a:extLst>
                <a:ext uri="{FF2B5EF4-FFF2-40B4-BE49-F238E27FC236}">
                  <a16:creationId xmlns:a16="http://schemas.microsoft.com/office/drawing/2014/main" xmlns="" id="{C9E568C6-E9E9-409D-8041-D5C9C44E705F}"/>
                </a:ext>
              </a:extLst>
            </p:cNvPr>
            <p:cNvSpPr>
              <a:spLocks/>
            </p:cNvSpPr>
            <p:nvPr/>
          </p:nvSpPr>
          <p:spPr bwMode="auto">
            <a:xfrm>
              <a:off x="411" y="596"/>
              <a:ext cx="49" cy="54"/>
            </a:xfrm>
            <a:custGeom>
              <a:avLst/>
              <a:gdLst>
                <a:gd name="T0" fmla="*/ 10 w 18"/>
                <a:gd name="T1" fmla="*/ 19 h 20"/>
                <a:gd name="T2" fmla="*/ 18 w 18"/>
                <a:gd name="T3" fmla="*/ 9 h 20"/>
                <a:gd name="T4" fmla="*/ 9 w 18"/>
                <a:gd name="T5" fmla="*/ 0 h 20"/>
                <a:gd name="T6" fmla="*/ 0 w 18"/>
                <a:gd name="T7" fmla="*/ 10 h 20"/>
                <a:gd name="T8" fmla="*/ 10 w 18"/>
                <a:gd name="T9" fmla="*/ 19 h 20"/>
              </a:gdLst>
              <a:ahLst/>
              <a:cxnLst>
                <a:cxn ang="0">
                  <a:pos x="T0" y="T1"/>
                </a:cxn>
                <a:cxn ang="0">
                  <a:pos x="T2" y="T3"/>
                </a:cxn>
                <a:cxn ang="0">
                  <a:pos x="T4" y="T5"/>
                </a:cxn>
                <a:cxn ang="0">
                  <a:pos x="T6" y="T7"/>
                </a:cxn>
                <a:cxn ang="0">
                  <a:pos x="T8" y="T9"/>
                </a:cxn>
              </a:cxnLst>
              <a:rect l="0" t="0" r="r" b="b"/>
              <a:pathLst>
                <a:path w="18" h="20">
                  <a:moveTo>
                    <a:pt x="10" y="19"/>
                  </a:moveTo>
                  <a:cubicBezTo>
                    <a:pt x="15" y="19"/>
                    <a:pt x="18" y="14"/>
                    <a:pt x="18" y="9"/>
                  </a:cubicBezTo>
                  <a:cubicBezTo>
                    <a:pt x="18" y="4"/>
                    <a:pt x="14" y="0"/>
                    <a:pt x="9" y="0"/>
                  </a:cubicBezTo>
                  <a:cubicBezTo>
                    <a:pt x="4" y="1"/>
                    <a:pt x="0" y="5"/>
                    <a:pt x="0" y="10"/>
                  </a:cubicBezTo>
                  <a:cubicBezTo>
                    <a:pt x="0" y="16"/>
                    <a:pt x="4" y="20"/>
                    <a:pt x="10" y="19"/>
                  </a:cubicBezTo>
                </a:path>
              </a:pathLst>
            </a:custGeom>
            <a:solidFill>
              <a:srgbClr val="95E6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Tree>
    <p:extLst>
      <p:ext uri="{BB962C8B-B14F-4D97-AF65-F5344CB8AC3E}">
        <p14:creationId xmlns:p14="http://schemas.microsoft.com/office/powerpoint/2010/main" val="392626565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4 Pie Charts ">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xmlns="" id="{55C88D47-86DF-4336-A768-786DBD0060C8}"/>
              </a:ext>
            </a:extLst>
          </p:cNvPr>
          <p:cNvSpPr/>
          <p:nvPr userDrawn="1"/>
        </p:nvSpPr>
        <p:spPr>
          <a:xfrm>
            <a:off x="0" y="1773238"/>
            <a:ext cx="12192000" cy="3023914"/>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8" name="Chart Placeholder 29">
            <a:extLst>
              <a:ext uri="{FF2B5EF4-FFF2-40B4-BE49-F238E27FC236}">
                <a16:creationId xmlns:a16="http://schemas.microsoft.com/office/drawing/2014/main" xmlns="" id="{6F232C89-BD5F-4CA7-A3AA-F6F1576CFE6E}"/>
              </a:ext>
            </a:extLst>
          </p:cNvPr>
          <p:cNvSpPr>
            <a:spLocks noGrp="1"/>
          </p:cNvSpPr>
          <p:nvPr>
            <p:ph type="chart" sz="quarter" idx="39"/>
          </p:nvPr>
        </p:nvSpPr>
        <p:spPr>
          <a:xfrm>
            <a:off x="6601524" y="2032333"/>
            <a:ext cx="1728192" cy="1617453"/>
          </a:xfrm>
          <a:prstGeom prst="rect">
            <a:avLst/>
          </a:prstGeom>
        </p:spPr>
        <p:txBody>
          <a:bodyPr anchor="ctr"/>
          <a:lstStyle>
            <a:lvl1pPr algn="ctr">
              <a:defRPr/>
            </a:lvl1pPr>
          </a:lstStyle>
          <a:p>
            <a:endParaRPr lang="pt-PT"/>
          </a:p>
        </p:txBody>
      </p:sp>
      <p:sp>
        <p:nvSpPr>
          <p:cNvPr id="33" name="Text Placeholder 7">
            <a:extLst>
              <a:ext uri="{FF2B5EF4-FFF2-40B4-BE49-F238E27FC236}">
                <a16:creationId xmlns:a16="http://schemas.microsoft.com/office/drawing/2014/main" xmlns="" id="{D9223961-F190-4765-ADD3-748B8A88C5A4}"/>
              </a:ext>
            </a:extLst>
          </p:cNvPr>
          <p:cNvSpPr>
            <a:spLocks noGrp="1"/>
          </p:cNvSpPr>
          <p:nvPr>
            <p:ph type="body" sz="quarter" idx="34" hasCustomPrompt="1"/>
          </p:nvPr>
        </p:nvSpPr>
        <p:spPr>
          <a:xfrm>
            <a:off x="911424"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0" name="Chart Placeholder 29">
            <a:extLst>
              <a:ext uri="{FF2B5EF4-FFF2-40B4-BE49-F238E27FC236}">
                <a16:creationId xmlns:a16="http://schemas.microsoft.com/office/drawing/2014/main" xmlns="" id="{667CB86F-C1D1-4D9A-BBD9-57EF8C95B524}"/>
              </a:ext>
            </a:extLst>
          </p:cNvPr>
          <p:cNvSpPr>
            <a:spLocks noGrp="1"/>
          </p:cNvSpPr>
          <p:nvPr userDrawn="1">
            <p:ph type="chart" sz="quarter" idx="10"/>
          </p:nvPr>
        </p:nvSpPr>
        <p:spPr>
          <a:xfrm>
            <a:off x="1235460" y="2027570"/>
            <a:ext cx="1728192" cy="1617453"/>
          </a:xfrm>
          <a:prstGeom prst="rect">
            <a:avLst/>
          </a:prstGeom>
        </p:spPr>
        <p:txBody>
          <a:bodyPr anchor="ctr"/>
          <a:lstStyle>
            <a:lvl1pPr algn="ctr">
              <a:defRPr/>
            </a:lvl1pPr>
          </a:lstStyle>
          <a:p>
            <a:endParaRPr lang="pt-PT"/>
          </a:p>
        </p:txBody>
      </p:sp>
      <p:sp>
        <p:nvSpPr>
          <p:cNvPr id="32" name="Text Placeholder 31">
            <a:extLst>
              <a:ext uri="{FF2B5EF4-FFF2-40B4-BE49-F238E27FC236}">
                <a16:creationId xmlns:a16="http://schemas.microsoft.com/office/drawing/2014/main" xmlns="" id="{B1204F05-191D-4ACA-AADF-FB43F1F07D83}"/>
              </a:ext>
            </a:extLst>
          </p:cNvPr>
          <p:cNvSpPr>
            <a:spLocks noGrp="1"/>
          </p:cNvSpPr>
          <p:nvPr userDrawn="1">
            <p:ph type="body" sz="quarter" idx="11" hasCustomPrompt="1"/>
          </p:nvPr>
        </p:nvSpPr>
        <p:spPr>
          <a:xfrm>
            <a:off x="1702767" y="2708275"/>
            <a:ext cx="864842" cy="314325"/>
          </a:xfrm>
          <a:prstGeom prst="rect">
            <a:avLst/>
          </a:prstGeom>
        </p:spPr>
        <p:txBody>
          <a:bodyPr anchor="ctr">
            <a:noAutofit/>
          </a:bodyPr>
          <a:lstStyle>
            <a:lvl1pPr algn="ctr">
              <a:defRPr sz="1600" b="1"/>
            </a:lvl1pPr>
          </a:lstStyle>
          <a:p>
            <a:pPr lvl="0"/>
            <a:r>
              <a:rPr lang="pt-PT" dirty="0"/>
              <a:t>XX%</a:t>
            </a:r>
          </a:p>
        </p:txBody>
      </p:sp>
      <p:sp>
        <p:nvSpPr>
          <p:cNvPr id="34" name="Text Placeholder 7">
            <a:extLst>
              <a:ext uri="{FF2B5EF4-FFF2-40B4-BE49-F238E27FC236}">
                <a16:creationId xmlns:a16="http://schemas.microsoft.com/office/drawing/2014/main" xmlns="" id="{3F48228B-C831-497E-A26D-61A81F63E42B}"/>
              </a:ext>
            </a:extLst>
          </p:cNvPr>
          <p:cNvSpPr>
            <a:spLocks noGrp="1"/>
          </p:cNvSpPr>
          <p:nvPr userDrawn="1">
            <p:ph type="body" sz="quarter" idx="35" hasCustomPrompt="1"/>
          </p:nvPr>
        </p:nvSpPr>
        <p:spPr>
          <a:xfrm>
            <a:off x="3594456"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5" name="Chart Placeholder 29">
            <a:extLst>
              <a:ext uri="{FF2B5EF4-FFF2-40B4-BE49-F238E27FC236}">
                <a16:creationId xmlns:a16="http://schemas.microsoft.com/office/drawing/2014/main" xmlns="" id="{D061EF55-20AF-4182-B722-C227F72A880B}"/>
              </a:ext>
            </a:extLst>
          </p:cNvPr>
          <p:cNvSpPr>
            <a:spLocks noGrp="1"/>
          </p:cNvSpPr>
          <p:nvPr userDrawn="1">
            <p:ph type="chart" sz="quarter" idx="36"/>
          </p:nvPr>
        </p:nvSpPr>
        <p:spPr>
          <a:xfrm>
            <a:off x="3918492" y="2027570"/>
            <a:ext cx="1728192" cy="1617453"/>
          </a:xfrm>
          <a:prstGeom prst="rect">
            <a:avLst/>
          </a:prstGeom>
        </p:spPr>
        <p:txBody>
          <a:bodyPr anchor="ctr"/>
          <a:lstStyle>
            <a:lvl1pPr algn="ctr">
              <a:defRPr/>
            </a:lvl1pPr>
          </a:lstStyle>
          <a:p>
            <a:endParaRPr lang="pt-PT"/>
          </a:p>
        </p:txBody>
      </p:sp>
      <p:sp>
        <p:nvSpPr>
          <p:cNvPr id="36" name="Text Placeholder 31">
            <a:extLst>
              <a:ext uri="{FF2B5EF4-FFF2-40B4-BE49-F238E27FC236}">
                <a16:creationId xmlns:a16="http://schemas.microsoft.com/office/drawing/2014/main" xmlns="" id="{E682B04D-D1A2-4B73-BDB4-D4FBD2A9BEF1}"/>
              </a:ext>
            </a:extLst>
          </p:cNvPr>
          <p:cNvSpPr>
            <a:spLocks noGrp="1"/>
          </p:cNvSpPr>
          <p:nvPr userDrawn="1">
            <p:ph type="body" sz="quarter" idx="37" hasCustomPrompt="1"/>
          </p:nvPr>
        </p:nvSpPr>
        <p:spPr>
          <a:xfrm>
            <a:off x="4379763" y="2708275"/>
            <a:ext cx="864842" cy="314325"/>
          </a:xfrm>
          <a:prstGeom prst="rect">
            <a:avLst/>
          </a:prstGeom>
        </p:spPr>
        <p:txBody>
          <a:bodyPr anchor="ctr">
            <a:noAutofit/>
          </a:bodyPr>
          <a:lstStyle>
            <a:lvl1pPr algn="ctr">
              <a:defRPr sz="1600" b="1"/>
            </a:lvl1pPr>
          </a:lstStyle>
          <a:p>
            <a:pPr lvl="0"/>
            <a:r>
              <a:rPr lang="pt-PT" dirty="0"/>
              <a:t>XX%</a:t>
            </a:r>
          </a:p>
        </p:txBody>
      </p:sp>
      <p:sp>
        <p:nvSpPr>
          <p:cNvPr id="37" name="Text Placeholder 7">
            <a:extLst>
              <a:ext uri="{FF2B5EF4-FFF2-40B4-BE49-F238E27FC236}">
                <a16:creationId xmlns:a16="http://schemas.microsoft.com/office/drawing/2014/main" xmlns="" id="{3C81FA68-C8C6-4011-8666-EF35E85DCC96}"/>
              </a:ext>
            </a:extLst>
          </p:cNvPr>
          <p:cNvSpPr>
            <a:spLocks noGrp="1"/>
          </p:cNvSpPr>
          <p:nvPr userDrawn="1">
            <p:ph type="body" sz="quarter" idx="38" hasCustomPrompt="1"/>
          </p:nvPr>
        </p:nvSpPr>
        <p:spPr>
          <a:xfrm>
            <a:off x="6277488"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9" name="Text Placeholder 31">
            <a:extLst>
              <a:ext uri="{FF2B5EF4-FFF2-40B4-BE49-F238E27FC236}">
                <a16:creationId xmlns:a16="http://schemas.microsoft.com/office/drawing/2014/main" xmlns="" id="{9EF5179D-59B1-44D7-BC86-E8A77DCFF84C}"/>
              </a:ext>
            </a:extLst>
          </p:cNvPr>
          <p:cNvSpPr>
            <a:spLocks noGrp="1"/>
          </p:cNvSpPr>
          <p:nvPr userDrawn="1">
            <p:ph type="body" sz="quarter" idx="40" hasCustomPrompt="1"/>
          </p:nvPr>
        </p:nvSpPr>
        <p:spPr>
          <a:xfrm>
            <a:off x="7046763" y="2708275"/>
            <a:ext cx="864842" cy="314325"/>
          </a:xfrm>
          <a:prstGeom prst="rect">
            <a:avLst/>
          </a:prstGeom>
        </p:spPr>
        <p:txBody>
          <a:bodyPr anchor="ctr">
            <a:noAutofit/>
          </a:bodyPr>
          <a:lstStyle>
            <a:lvl1pPr algn="ctr">
              <a:defRPr sz="1600" b="1"/>
            </a:lvl1pPr>
          </a:lstStyle>
          <a:p>
            <a:pPr lvl="0"/>
            <a:r>
              <a:rPr lang="pt-PT" dirty="0"/>
              <a:t>XX%</a:t>
            </a:r>
          </a:p>
        </p:txBody>
      </p:sp>
      <p:sp>
        <p:nvSpPr>
          <p:cNvPr id="40" name="Chart Placeholder 29">
            <a:extLst>
              <a:ext uri="{FF2B5EF4-FFF2-40B4-BE49-F238E27FC236}">
                <a16:creationId xmlns:a16="http://schemas.microsoft.com/office/drawing/2014/main" xmlns="" id="{D076F0C2-9B62-4C55-88BD-5D8F3A4066E8}"/>
              </a:ext>
            </a:extLst>
          </p:cNvPr>
          <p:cNvSpPr>
            <a:spLocks noGrp="1"/>
          </p:cNvSpPr>
          <p:nvPr userDrawn="1">
            <p:ph type="chart" sz="quarter" idx="41"/>
          </p:nvPr>
        </p:nvSpPr>
        <p:spPr>
          <a:xfrm>
            <a:off x="9284556" y="2032333"/>
            <a:ext cx="1728192" cy="1617453"/>
          </a:xfrm>
          <a:prstGeom prst="rect">
            <a:avLst/>
          </a:prstGeom>
        </p:spPr>
        <p:txBody>
          <a:bodyPr anchor="ctr"/>
          <a:lstStyle>
            <a:lvl1pPr algn="ctr">
              <a:defRPr/>
            </a:lvl1pPr>
          </a:lstStyle>
          <a:p>
            <a:endParaRPr lang="pt-PT"/>
          </a:p>
        </p:txBody>
      </p:sp>
      <p:sp>
        <p:nvSpPr>
          <p:cNvPr id="41" name="Text Placeholder 7">
            <a:extLst>
              <a:ext uri="{FF2B5EF4-FFF2-40B4-BE49-F238E27FC236}">
                <a16:creationId xmlns:a16="http://schemas.microsoft.com/office/drawing/2014/main" xmlns="" id="{E7590D3D-14BD-4608-AB95-0952261EAA1C}"/>
              </a:ext>
            </a:extLst>
          </p:cNvPr>
          <p:cNvSpPr>
            <a:spLocks noGrp="1"/>
          </p:cNvSpPr>
          <p:nvPr userDrawn="1">
            <p:ph type="body" sz="quarter" idx="42" hasCustomPrompt="1"/>
          </p:nvPr>
        </p:nvSpPr>
        <p:spPr>
          <a:xfrm>
            <a:off x="8960520"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42" name="Text Placeholder 31">
            <a:extLst>
              <a:ext uri="{FF2B5EF4-FFF2-40B4-BE49-F238E27FC236}">
                <a16:creationId xmlns:a16="http://schemas.microsoft.com/office/drawing/2014/main" xmlns="" id="{93DCB675-62E7-4926-98A4-F120ABA92EBF}"/>
              </a:ext>
            </a:extLst>
          </p:cNvPr>
          <p:cNvSpPr>
            <a:spLocks noGrp="1"/>
          </p:cNvSpPr>
          <p:nvPr userDrawn="1">
            <p:ph type="body" sz="quarter" idx="43" hasCustomPrompt="1"/>
          </p:nvPr>
        </p:nvSpPr>
        <p:spPr>
          <a:xfrm>
            <a:off x="9751863" y="2708275"/>
            <a:ext cx="864842" cy="314325"/>
          </a:xfrm>
          <a:prstGeom prst="rect">
            <a:avLst/>
          </a:prstGeom>
        </p:spPr>
        <p:txBody>
          <a:bodyPr anchor="ctr">
            <a:noAutofit/>
          </a:bodyPr>
          <a:lstStyle>
            <a:lvl1pPr algn="ctr">
              <a:defRPr sz="1600" b="1"/>
            </a:lvl1pPr>
          </a:lstStyle>
          <a:p>
            <a:pPr lvl="0"/>
            <a:r>
              <a:rPr lang="pt-PT" dirty="0"/>
              <a:t>XX%</a:t>
            </a:r>
          </a:p>
        </p:txBody>
      </p:sp>
      <p:sp>
        <p:nvSpPr>
          <p:cNvPr id="43" name="Text Placeholder 7">
            <a:extLst>
              <a:ext uri="{FF2B5EF4-FFF2-40B4-BE49-F238E27FC236}">
                <a16:creationId xmlns:a16="http://schemas.microsoft.com/office/drawing/2014/main" xmlns="" id="{C70FC002-22B1-4B43-A640-05B3543D2B31}"/>
              </a:ext>
            </a:extLst>
          </p:cNvPr>
          <p:cNvSpPr>
            <a:spLocks noGrp="1"/>
          </p:cNvSpPr>
          <p:nvPr userDrawn="1">
            <p:ph type="body" sz="quarter" idx="44" hasCustomPrompt="1"/>
          </p:nvPr>
        </p:nvSpPr>
        <p:spPr>
          <a:xfrm>
            <a:off x="1127448" y="5308653"/>
            <a:ext cx="1656184" cy="576064"/>
          </a:xfrm>
          <a:prstGeom prst="rect">
            <a:avLst/>
          </a:prstGeom>
        </p:spPr>
        <p:txBody>
          <a:bodyPr anchor="ctr">
            <a:noAutofit/>
          </a:bodyPr>
          <a:lstStyle>
            <a:lvl1pPr algn="ctr">
              <a:lnSpc>
                <a:spcPts val="3200"/>
              </a:lnSpc>
              <a:defRPr sz="2800" b="1">
                <a:solidFill>
                  <a:srgbClr val="2B0A3D"/>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xx%</a:t>
            </a:r>
          </a:p>
        </p:txBody>
      </p:sp>
      <p:sp>
        <p:nvSpPr>
          <p:cNvPr id="44" name="Text Placeholder 7">
            <a:extLst>
              <a:ext uri="{FF2B5EF4-FFF2-40B4-BE49-F238E27FC236}">
                <a16:creationId xmlns:a16="http://schemas.microsoft.com/office/drawing/2014/main" xmlns="" id="{8E1CE648-2FAE-4439-A1A4-5BE3863514F4}"/>
              </a:ext>
            </a:extLst>
          </p:cNvPr>
          <p:cNvSpPr>
            <a:spLocks noGrp="1"/>
          </p:cNvSpPr>
          <p:nvPr>
            <p:ph type="body" sz="quarter" idx="45" hasCustomPrompt="1"/>
          </p:nvPr>
        </p:nvSpPr>
        <p:spPr>
          <a:xfrm>
            <a:off x="2883395" y="5163112"/>
            <a:ext cx="8399412" cy="867147"/>
          </a:xfrm>
          <a:prstGeom prst="rect">
            <a:avLst/>
          </a:prstGeom>
        </p:spPr>
        <p:txBody>
          <a:bodyPr anchor="ctr">
            <a:noAutofit/>
          </a:bodyPr>
          <a:lstStyle>
            <a:lvl1pPr algn="l">
              <a:lnSpc>
                <a:spcPts val="1800"/>
              </a:lnSpc>
              <a:spcBef>
                <a:spcPts val="600"/>
              </a:spcBef>
              <a:defRPr sz="16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18"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0"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a:solidFill>
                <a:prstClr val="black">
                  <a:lumMod val="50000"/>
                  <a:lumOff val="50000"/>
                </a:prstClr>
              </a:solidFill>
              <a:cs typeface="Arial" panose="020B0604020202020204" pitchFamily="34" charset="0"/>
            </a:endParaRPr>
          </a:p>
        </p:txBody>
      </p:sp>
      <p:cxnSp>
        <p:nvCxnSpPr>
          <p:cNvPr id="21"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2"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a:solidFill>
                  <a:srgbClr val="00458D"/>
                </a:solidFill>
                <a:latin typeface="+mj-lt"/>
                <a:cs typeface="Arial" panose="020B0604020202020204" pitchFamily="34" charset="0"/>
              </a:rPr>
              <a:t>Presentation Title | Author | Date</a:t>
            </a:r>
          </a:p>
        </p:txBody>
      </p:sp>
      <p:sp>
        <p:nvSpPr>
          <p:cNvPr id="23"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72951254"/>
      </p:ext>
    </p:extLst>
  </p:cSld>
  <p:clrMapOvr>
    <a:overrideClrMapping bg1="lt1" tx1="dk1" bg2="lt2" tx2="dk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columns">
    <p:spTree>
      <p:nvGrpSpPr>
        <p:cNvPr id="1" name=""/>
        <p:cNvGrpSpPr/>
        <p:nvPr/>
      </p:nvGrpSpPr>
      <p:grpSpPr>
        <a:xfrm>
          <a:off x="0" y="0"/>
          <a:ext cx="0" cy="0"/>
          <a:chOff x="0" y="0"/>
          <a:chExt cx="0" cy="0"/>
        </a:xfrm>
      </p:grpSpPr>
      <p:pic>
        <p:nvPicPr>
          <p:cNvPr id="20" name="Graphic 19">
            <a:extLst>
              <a:ext uri="{FF2B5EF4-FFF2-40B4-BE49-F238E27FC236}">
                <a16:creationId xmlns:a16="http://schemas.microsoft.com/office/drawing/2014/main" xmlns="" id="{F28BC1D5-366F-454F-B964-C24C14979142}"/>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rot="16200000">
            <a:off x="8823521" y="-1667562"/>
            <a:ext cx="1706401" cy="5030555"/>
          </a:xfrm>
          <a:prstGeom prst="rect">
            <a:avLst/>
          </a:prstGeom>
        </p:spPr>
      </p:pic>
      <p:sp>
        <p:nvSpPr>
          <p:cNvPr id="4" name="Rectangle 3">
            <a:extLst>
              <a:ext uri="{FF2B5EF4-FFF2-40B4-BE49-F238E27FC236}">
                <a16:creationId xmlns:a16="http://schemas.microsoft.com/office/drawing/2014/main" xmlns="" id="{9653C8D1-E525-4A1D-BA42-B310FCE0AA96}"/>
              </a:ext>
            </a:extLst>
          </p:cNvPr>
          <p:cNvSpPr/>
          <p:nvPr userDrawn="1"/>
        </p:nvSpPr>
        <p:spPr>
          <a:xfrm>
            <a:off x="407988"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5" name="Rectangle 4">
            <a:extLst>
              <a:ext uri="{FF2B5EF4-FFF2-40B4-BE49-F238E27FC236}">
                <a16:creationId xmlns:a16="http://schemas.microsoft.com/office/drawing/2014/main" xmlns="" id="{5D624820-6891-4116-9EE3-E6D3B41D5557}"/>
              </a:ext>
            </a:extLst>
          </p:cNvPr>
          <p:cNvSpPr/>
          <p:nvPr userDrawn="1"/>
        </p:nvSpPr>
        <p:spPr>
          <a:xfrm>
            <a:off x="4333875"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6" name="Rectangle 5">
            <a:extLst>
              <a:ext uri="{FF2B5EF4-FFF2-40B4-BE49-F238E27FC236}">
                <a16:creationId xmlns:a16="http://schemas.microsoft.com/office/drawing/2014/main" xmlns="" id="{4ED1E18D-CB5A-40D2-9E0C-21B1DC24C582}"/>
              </a:ext>
            </a:extLst>
          </p:cNvPr>
          <p:cNvSpPr/>
          <p:nvPr userDrawn="1"/>
        </p:nvSpPr>
        <p:spPr>
          <a:xfrm>
            <a:off x="8259763" y="2406300"/>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1" name="Text Placeholder 4">
            <a:extLst>
              <a:ext uri="{FF2B5EF4-FFF2-40B4-BE49-F238E27FC236}">
                <a16:creationId xmlns:a16="http://schemas.microsoft.com/office/drawing/2014/main" xmlns="" id="{5714BE43-18D4-460E-A270-8F2FA1EB1FE6}"/>
              </a:ext>
            </a:extLst>
          </p:cNvPr>
          <p:cNvSpPr>
            <a:spLocks noGrp="1"/>
          </p:cNvSpPr>
          <p:nvPr>
            <p:ph type="body" sz="quarter" idx="13" hasCustomPrompt="1"/>
          </p:nvPr>
        </p:nvSpPr>
        <p:spPr>
          <a:xfrm>
            <a:off x="725016" y="3332368"/>
            <a:ext cx="2890194" cy="645047"/>
          </a:xfrm>
          <a:prstGeom prst="rect">
            <a:avLst/>
          </a:prstGeom>
          <a:noFill/>
        </p:spPr>
        <p:txBody>
          <a:bodyPr anchor="ctr">
            <a:noAutofit/>
          </a:bodyPr>
          <a:lstStyle>
            <a:lvl1pPr algn="l">
              <a:lnSpc>
                <a:spcPts val="1800"/>
              </a:lnSpc>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7">
            <a:extLst>
              <a:ext uri="{FF2B5EF4-FFF2-40B4-BE49-F238E27FC236}">
                <a16:creationId xmlns:a16="http://schemas.microsoft.com/office/drawing/2014/main" xmlns="" id="{DF3E2A1A-B668-4C6F-87C6-8F37A241C2C0}"/>
              </a:ext>
            </a:extLst>
          </p:cNvPr>
          <p:cNvSpPr>
            <a:spLocks noGrp="1"/>
          </p:cNvSpPr>
          <p:nvPr>
            <p:ph type="body" sz="quarter" idx="32" hasCustomPrompt="1"/>
          </p:nvPr>
        </p:nvSpPr>
        <p:spPr>
          <a:xfrm>
            <a:off x="725016" y="4079992"/>
            <a:ext cx="2874219" cy="1711208"/>
          </a:xfrm>
          <a:prstGeom prst="rect">
            <a:avLst/>
          </a:prstGeom>
        </p:spPr>
        <p:txBody>
          <a:bodyPr>
            <a:noAutofit/>
          </a:bodyPr>
          <a:lstStyle>
            <a:lvl1pPr>
              <a:lnSpc>
                <a:spcPct val="100000"/>
              </a:lnSpc>
              <a:defRPr sz="1400"/>
            </a:lvl1pPr>
            <a:lvl2pPr>
              <a:lnSpc>
                <a:spcPts val="1400"/>
              </a:lnSpc>
              <a:defRPr sz="1200"/>
            </a:lvl2pPr>
            <a:lvl3pPr>
              <a:lnSpc>
                <a:spcPts val="1300"/>
              </a:lnSpc>
              <a:defRPr sz="1100"/>
            </a:lvl3pPr>
            <a:lvl4pPr>
              <a:lnSpc>
                <a:spcPts val="1200"/>
              </a:lnSpc>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a16="http://schemas.microsoft.com/office/drawing/2014/main" xmlns="" id="{A44485C3-4220-46B7-B1FC-AB2889C2B910}"/>
              </a:ext>
            </a:extLst>
          </p:cNvPr>
          <p:cNvSpPr>
            <a:spLocks noGrp="1"/>
          </p:cNvSpPr>
          <p:nvPr>
            <p:ph type="body" sz="quarter" idx="33" hasCustomPrompt="1"/>
          </p:nvPr>
        </p:nvSpPr>
        <p:spPr>
          <a:xfrm>
            <a:off x="4650903" y="3332368"/>
            <a:ext cx="2890194" cy="645047"/>
          </a:xfrm>
          <a:prstGeom prst="rect">
            <a:avLst/>
          </a:prstGeom>
          <a:noFill/>
        </p:spPr>
        <p:txBody>
          <a:bodyPr anchor="ctr">
            <a:noAutofit/>
          </a:bodyPr>
          <a:lstStyle>
            <a:lvl1pPr algn="l">
              <a:lnSpc>
                <a:spcPts val="1800"/>
              </a:lnSpc>
              <a:defRPr sz="1600" b="1">
                <a:solidFill>
                  <a:srgbClr val="FF304C"/>
                </a:solidFill>
              </a:defRPr>
            </a:lvl1pPr>
            <a:lvl2pPr>
              <a:defRPr sz="1400"/>
            </a:lvl2pPr>
            <a:lvl3pPr>
              <a:defRPr sz="1200"/>
            </a:lvl3pPr>
            <a:lvl4pPr>
              <a:defRPr sz="1100"/>
            </a:lvl4pPr>
            <a:lvl5pPr>
              <a:defRPr sz="1100"/>
            </a:lvl5pPr>
          </a:lstStyle>
          <a:p>
            <a:pPr lvl="0"/>
            <a:r>
              <a:rPr lang="en-US" dirty="0"/>
              <a:t>Click to insert title</a:t>
            </a:r>
          </a:p>
        </p:txBody>
      </p:sp>
      <p:sp>
        <p:nvSpPr>
          <p:cNvPr id="35" name="Text Placeholder 4">
            <a:extLst>
              <a:ext uri="{FF2B5EF4-FFF2-40B4-BE49-F238E27FC236}">
                <a16:creationId xmlns:a16="http://schemas.microsoft.com/office/drawing/2014/main" xmlns="" id="{310CE3C3-B1E7-4F6F-B7BE-DF93DF2ACD74}"/>
              </a:ext>
            </a:extLst>
          </p:cNvPr>
          <p:cNvSpPr>
            <a:spLocks noGrp="1"/>
          </p:cNvSpPr>
          <p:nvPr>
            <p:ph type="body" sz="quarter" idx="35" hasCustomPrompt="1"/>
          </p:nvPr>
        </p:nvSpPr>
        <p:spPr>
          <a:xfrm>
            <a:off x="8576791" y="3332368"/>
            <a:ext cx="2890194" cy="645047"/>
          </a:xfrm>
          <a:prstGeom prst="rect">
            <a:avLst/>
          </a:prstGeom>
          <a:noFill/>
        </p:spPr>
        <p:txBody>
          <a:bodyPr anchor="ctr">
            <a:noAutofit/>
          </a:bodyPr>
          <a:lstStyle>
            <a:lvl1pPr algn="l">
              <a:lnSpc>
                <a:spcPts val="1800"/>
              </a:lnSpc>
              <a:defRPr sz="1600" b="1">
                <a:solidFill>
                  <a:srgbClr val="2C004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7">
            <a:extLst>
              <a:ext uri="{FF2B5EF4-FFF2-40B4-BE49-F238E27FC236}">
                <a16:creationId xmlns:a16="http://schemas.microsoft.com/office/drawing/2014/main" xmlns="" id="{32047331-01BE-47AE-BC0C-B787B1E9553B}"/>
              </a:ext>
            </a:extLst>
          </p:cNvPr>
          <p:cNvSpPr>
            <a:spLocks noGrp="1"/>
          </p:cNvSpPr>
          <p:nvPr>
            <p:ph type="body" sz="quarter" idx="37" hasCustomPrompt="1"/>
          </p:nvPr>
        </p:nvSpPr>
        <p:spPr>
          <a:xfrm>
            <a:off x="8498131" y="295729"/>
            <a:ext cx="2927906" cy="876300"/>
          </a:xfrm>
          <a:prstGeom prst="rect">
            <a:avLst/>
          </a:prstGeom>
        </p:spPr>
        <p:txBody>
          <a:bodyPr anchor="t">
            <a:noAutofit/>
          </a:bodyPr>
          <a:lstStyle>
            <a:lvl1pPr>
              <a:lnSpc>
                <a:spcPct val="100000"/>
              </a:lnSpc>
              <a:defRPr sz="1600" b="1"/>
            </a:lvl1pPr>
            <a:lvl2pPr>
              <a:lnSpc>
                <a:spcPct val="100000"/>
              </a:lnSpc>
              <a:defRPr sz="1600"/>
            </a:lvl2pPr>
            <a:lvl3pPr>
              <a:lnSpc>
                <a:spcPct val="100000"/>
              </a:lnSpc>
              <a:defRPr sz="1600"/>
            </a:lvl3pPr>
            <a:lvl4pPr>
              <a:lnSpc>
                <a:spcPct val="100000"/>
              </a:lnSpc>
              <a:defRPr sz="1600"/>
            </a:lvl4pPr>
            <a:lvl5pPr>
              <a:lnSpc>
                <a:spcPct val="100000"/>
              </a:lnSpc>
              <a:defRPr sz="1600"/>
            </a:lvl5pPr>
          </a:lstStyle>
          <a:p>
            <a:pPr lvl="0"/>
            <a:r>
              <a:rPr lang="en-US" dirty="0"/>
              <a:t>Click to insert text</a:t>
            </a:r>
          </a:p>
        </p:txBody>
      </p:sp>
      <p:pic>
        <p:nvPicPr>
          <p:cNvPr id="15" name="Graphic 14">
            <a:extLst>
              <a:ext uri="{FF2B5EF4-FFF2-40B4-BE49-F238E27FC236}">
                <a16:creationId xmlns:a16="http://schemas.microsoft.com/office/drawing/2014/main" xmlns="" id="{CA70D5E4-F0EE-4368-A09C-60021E85A04E}"/>
              </a:ext>
            </a:extLst>
          </p:cNvPr>
          <p:cNvPicPr>
            <a:picLocks noChangeAspect="1"/>
          </p:cNvPicPr>
          <p:nvPr userDrawn="1"/>
        </p:nvPicPr>
        <p:blipFill rotWithShape="1">
          <a:blip r:embed="rId4">
            <a:extLst>
              <a:ext uri="{96DAC541-7B7A-43D3-8B79-37D633B846F1}">
                <asvg:svgBlip xmlns:asvg="http://schemas.microsoft.com/office/drawing/2016/SVG/main" xmlns="" r:embed="rId5"/>
              </a:ext>
            </a:extLst>
          </a:blip>
          <a:srcRect l="81836" t="-4713" b="16530"/>
          <a:stretch/>
        </p:blipFill>
        <p:spPr>
          <a:xfrm>
            <a:off x="11491419" y="164829"/>
            <a:ext cx="424356" cy="459624"/>
          </a:xfrm>
          <a:prstGeom prst="rect">
            <a:avLst/>
          </a:prstGeom>
        </p:spPr>
      </p:pic>
      <p:sp>
        <p:nvSpPr>
          <p:cNvPr id="26"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6477232"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7"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a:solidFill>
                <a:prstClr val="black">
                  <a:lumMod val="50000"/>
                  <a:lumOff val="50000"/>
                </a:prstClr>
              </a:solidFill>
              <a:cs typeface="Arial" panose="020B0604020202020204" pitchFamily="34" charset="0"/>
            </a:endParaRPr>
          </a:p>
        </p:txBody>
      </p:sp>
      <p:cxnSp>
        <p:nvCxnSpPr>
          <p:cNvPr id="2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9" name="Rectangle 27">
            <a:hlinkClick r:id="rId6"/>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a:solidFill>
                  <a:srgbClr val="00458D"/>
                </a:solidFill>
                <a:latin typeface="+mj-lt"/>
                <a:cs typeface="Arial" panose="020B0604020202020204" pitchFamily="34" charset="0"/>
              </a:rPr>
              <a:t>Presentation Title | Author | Date</a:t>
            </a:r>
          </a:p>
        </p:txBody>
      </p:sp>
      <p:sp>
        <p:nvSpPr>
          <p:cNvPr id="38"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a:solidFill>
                  <a:schemeClr val="bg2">
                    <a:lumMod val="50000"/>
                  </a:schemeClr>
                </a:solidFill>
                <a:cs typeface="Arial" panose="020B0604020202020204" pitchFamily="34" charset="0"/>
              </a:rPr>
              <a:t>© 2017 Capgemini. All rights reserved.</a:t>
            </a:r>
          </a:p>
        </p:txBody>
      </p:sp>
      <p:sp>
        <p:nvSpPr>
          <p:cNvPr id="39" name="Text Placeholder 7">
            <a:extLst>
              <a:ext uri="{FF2B5EF4-FFF2-40B4-BE49-F238E27FC236}">
                <a16:creationId xmlns:a16="http://schemas.microsoft.com/office/drawing/2014/main" xmlns="" id="{DF3E2A1A-B668-4C6F-87C6-8F37A241C2C0}"/>
              </a:ext>
            </a:extLst>
          </p:cNvPr>
          <p:cNvSpPr>
            <a:spLocks noGrp="1"/>
          </p:cNvSpPr>
          <p:nvPr>
            <p:ph type="body" sz="quarter" idx="38" hasCustomPrompt="1"/>
          </p:nvPr>
        </p:nvSpPr>
        <p:spPr>
          <a:xfrm>
            <a:off x="4666878" y="4079992"/>
            <a:ext cx="2874219" cy="1711208"/>
          </a:xfrm>
          <a:prstGeom prst="rect">
            <a:avLst/>
          </a:prstGeom>
        </p:spPr>
        <p:txBody>
          <a:bodyPr>
            <a:noAutofit/>
          </a:bodyPr>
          <a:lstStyle>
            <a:lvl1pPr>
              <a:lnSpc>
                <a:spcPct val="100000"/>
              </a:lnSpc>
              <a:defRPr sz="1400"/>
            </a:lvl1pPr>
            <a:lvl2pPr>
              <a:lnSpc>
                <a:spcPts val="1400"/>
              </a:lnSpc>
              <a:buClr>
                <a:schemeClr val="accent4"/>
              </a:buClr>
              <a:defRPr sz="1200"/>
            </a:lvl2pPr>
            <a:lvl3pPr>
              <a:lnSpc>
                <a:spcPts val="1300"/>
              </a:lnSpc>
              <a:buClr>
                <a:schemeClr val="accent4"/>
              </a:buClr>
              <a:defRPr sz="1100"/>
            </a:lvl3pPr>
            <a:lvl4pPr>
              <a:lnSpc>
                <a:spcPts val="1200"/>
              </a:lnSpc>
              <a:buClr>
                <a:schemeClr val="accent4"/>
              </a:buClr>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40" name="Text Placeholder 7">
            <a:extLst>
              <a:ext uri="{FF2B5EF4-FFF2-40B4-BE49-F238E27FC236}">
                <a16:creationId xmlns:a16="http://schemas.microsoft.com/office/drawing/2014/main" xmlns="" id="{DF3E2A1A-B668-4C6F-87C6-8F37A241C2C0}"/>
              </a:ext>
            </a:extLst>
          </p:cNvPr>
          <p:cNvSpPr>
            <a:spLocks noGrp="1"/>
          </p:cNvSpPr>
          <p:nvPr>
            <p:ph type="body" sz="quarter" idx="39" hasCustomPrompt="1"/>
          </p:nvPr>
        </p:nvSpPr>
        <p:spPr>
          <a:xfrm>
            <a:off x="8592766" y="4079992"/>
            <a:ext cx="2874219" cy="1711208"/>
          </a:xfrm>
          <a:prstGeom prst="rect">
            <a:avLst/>
          </a:prstGeom>
        </p:spPr>
        <p:txBody>
          <a:bodyPr>
            <a:noAutofit/>
          </a:bodyPr>
          <a:lstStyle>
            <a:lvl1pPr>
              <a:lnSpc>
                <a:spcPct val="100000"/>
              </a:lnSpc>
              <a:defRPr sz="1400"/>
            </a:lvl1pPr>
            <a:lvl2pPr>
              <a:lnSpc>
                <a:spcPts val="1400"/>
              </a:lnSpc>
              <a:buClr>
                <a:schemeClr val="accent3"/>
              </a:buClr>
              <a:defRPr sz="1200"/>
            </a:lvl2pPr>
            <a:lvl3pPr>
              <a:lnSpc>
                <a:spcPts val="1300"/>
              </a:lnSpc>
              <a:buClr>
                <a:schemeClr val="accent3"/>
              </a:buClr>
              <a:defRPr sz="1100"/>
            </a:lvl3pPr>
            <a:lvl4pPr>
              <a:lnSpc>
                <a:spcPts val="1200"/>
              </a:lnSpc>
              <a:buClr>
                <a:schemeClr val="accent3"/>
              </a:buClr>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832867704"/>
      </p:ext>
    </p:extLst>
  </p:cSld>
  <p:clrMapOvr>
    <a:overrideClrMapping bg1="lt1" tx1="dk1" bg2="lt2" tx2="dk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3 bullets with highlights">
    <p:spTree>
      <p:nvGrpSpPr>
        <p:cNvPr id="1" name=""/>
        <p:cNvGrpSpPr/>
        <p:nvPr/>
      </p:nvGrpSpPr>
      <p:grpSpPr>
        <a:xfrm>
          <a:off x="0" y="0"/>
          <a:ext cx="0" cy="0"/>
          <a:chOff x="0" y="0"/>
          <a:chExt cx="0" cy="0"/>
        </a:xfrm>
      </p:grpSpPr>
      <p:sp>
        <p:nvSpPr>
          <p:cNvPr id="41" name="Oval 20">
            <a:extLst>
              <a:ext uri="{FF2B5EF4-FFF2-40B4-BE49-F238E27FC236}">
                <a16:creationId xmlns:a16="http://schemas.microsoft.com/office/drawing/2014/main" xmlns="" id="{ADB39E78-E9B7-40CD-9999-E8302C610DC2}"/>
              </a:ext>
            </a:extLst>
          </p:cNvPr>
          <p:cNvSpPr/>
          <p:nvPr userDrawn="1"/>
        </p:nvSpPr>
        <p:spPr>
          <a:xfrm>
            <a:off x="5563594" y="4734095"/>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2" name="Oval 20">
            <a:extLst>
              <a:ext uri="{FF2B5EF4-FFF2-40B4-BE49-F238E27FC236}">
                <a16:creationId xmlns:a16="http://schemas.microsoft.com/office/drawing/2014/main" xmlns="" id="{80DEC651-0810-4FD4-A2CA-C54974433D45}"/>
              </a:ext>
            </a:extLst>
          </p:cNvPr>
          <p:cNvSpPr/>
          <p:nvPr userDrawn="1"/>
        </p:nvSpPr>
        <p:spPr>
          <a:xfrm>
            <a:off x="5563595" y="2944149"/>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3" name="Oval 20">
            <a:extLst>
              <a:ext uri="{FF2B5EF4-FFF2-40B4-BE49-F238E27FC236}">
                <a16:creationId xmlns:a16="http://schemas.microsoft.com/office/drawing/2014/main" xmlns="" id="{4F0142AD-298C-4A60-9F24-035D4F3F07D0}"/>
              </a:ext>
            </a:extLst>
          </p:cNvPr>
          <p:cNvSpPr/>
          <p:nvPr userDrawn="1"/>
        </p:nvSpPr>
        <p:spPr>
          <a:xfrm>
            <a:off x="5516146" y="1186056"/>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Rectangle 12">
            <a:extLst>
              <a:ext uri="{FF2B5EF4-FFF2-40B4-BE49-F238E27FC236}">
                <a16:creationId xmlns:a16="http://schemas.microsoft.com/office/drawing/2014/main" xmlns="" id="{9455EBB8-DB3C-45D2-B02F-0B36A58E555B}"/>
              </a:ext>
            </a:extLst>
          </p:cNvPr>
          <p:cNvSpPr/>
          <p:nvPr userDrawn="1"/>
        </p:nvSpPr>
        <p:spPr>
          <a:xfrm>
            <a:off x="-1" y="0"/>
            <a:ext cx="4749299"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pic>
        <p:nvPicPr>
          <p:cNvPr id="14" name="Graphic 41">
            <a:extLst>
              <a:ext uri="{FF2B5EF4-FFF2-40B4-BE49-F238E27FC236}">
                <a16:creationId xmlns:a16="http://schemas.microsoft.com/office/drawing/2014/main" xmlns="" id="{39882BC4-7320-49FC-B1BE-AEB377EFC01A}"/>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t="7669"/>
          <a:stretch>
            <a:fillRect/>
          </a:stretch>
        </p:blipFill>
        <p:spPr>
          <a:xfrm rot="7221508" flipH="1" flipV="1">
            <a:off x="-510401" y="-999749"/>
            <a:ext cx="4694967" cy="4418573"/>
          </a:xfrm>
          <a:custGeom>
            <a:avLst/>
            <a:gdLst>
              <a:gd name="connsiteX0" fmla="*/ 0 w 6728158"/>
              <a:gd name="connsiteY0" fmla="*/ 6332069 h 6332069"/>
              <a:gd name="connsiteX1" fmla="*/ 6728158 w 6728158"/>
              <a:gd name="connsiteY1" fmla="*/ 6332069 h 6332069"/>
              <a:gd name="connsiteX2" fmla="*/ 6728158 w 6728158"/>
              <a:gd name="connsiteY2" fmla="*/ 5480387 h 6332069"/>
              <a:gd name="connsiteX3" fmla="*/ 3518172 w 6728158"/>
              <a:gd name="connsiteY3" fmla="*/ 0 h 6332069"/>
              <a:gd name="connsiteX4" fmla="*/ 0 w 6728158"/>
              <a:gd name="connsiteY4" fmla="*/ 2060673 h 6332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158" h="6332069">
                <a:moveTo>
                  <a:pt x="0" y="6332069"/>
                </a:moveTo>
                <a:lnTo>
                  <a:pt x="6728158" y="6332069"/>
                </a:lnTo>
                <a:lnTo>
                  <a:pt x="6728158" y="5480387"/>
                </a:lnTo>
                <a:lnTo>
                  <a:pt x="3518172" y="0"/>
                </a:lnTo>
                <a:lnTo>
                  <a:pt x="0" y="2060673"/>
                </a:lnTo>
                <a:close/>
              </a:path>
            </a:pathLst>
          </a:custGeom>
        </p:spPr>
      </p:pic>
      <p:sp>
        <p:nvSpPr>
          <p:cNvPr id="24" name="Text Placeholder 4">
            <a:extLst>
              <a:ext uri="{FF2B5EF4-FFF2-40B4-BE49-F238E27FC236}">
                <a16:creationId xmlns:a16="http://schemas.microsoft.com/office/drawing/2014/main" xmlns="" id="{B7C16A20-D927-494E-94A9-49AF2E1FA010}"/>
              </a:ext>
            </a:extLst>
          </p:cNvPr>
          <p:cNvSpPr>
            <a:spLocks noGrp="1"/>
          </p:cNvSpPr>
          <p:nvPr>
            <p:ph type="body" sz="quarter" idx="35" hasCustomPrompt="1"/>
          </p:nvPr>
        </p:nvSpPr>
        <p:spPr>
          <a:xfrm>
            <a:off x="5713875" y="1525457"/>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5" name="Text Placeholder 4">
            <a:extLst>
              <a:ext uri="{FF2B5EF4-FFF2-40B4-BE49-F238E27FC236}">
                <a16:creationId xmlns:a16="http://schemas.microsoft.com/office/drawing/2014/main" xmlns="" id="{936BACCD-6FBF-486E-81CB-3462560DA2CE}"/>
              </a:ext>
            </a:extLst>
          </p:cNvPr>
          <p:cNvSpPr>
            <a:spLocks noGrp="1"/>
          </p:cNvSpPr>
          <p:nvPr>
            <p:ph type="body" sz="quarter" idx="36" hasCustomPrompt="1"/>
          </p:nvPr>
        </p:nvSpPr>
        <p:spPr>
          <a:xfrm>
            <a:off x="5713875" y="3284120"/>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6" name="Text Placeholder 4">
            <a:extLst>
              <a:ext uri="{FF2B5EF4-FFF2-40B4-BE49-F238E27FC236}">
                <a16:creationId xmlns:a16="http://schemas.microsoft.com/office/drawing/2014/main" xmlns="" id="{48E9C506-31EA-4D04-B660-3B4DB0704112}"/>
              </a:ext>
            </a:extLst>
          </p:cNvPr>
          <p:cNvSpPr>
            <a:spLocks noGrp="1"/>
          </p:cNvSpPr>
          <p:nvPr>
            <p:ph type="body" sz="quarter" idx="37" hasCustomPrompt="1"/>
          </p:nvPr>
        </p:nvSpPr>
        <p:spPr>
          <a:xfrm>
            <a:off x="5713875" y="5061942"/>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7" name="Text Placeholder 7">
            <a:extLst>
              <a:ext uri="{FF2B5EF4-FFF2-40B4-BE49-F238E27FC236}">
                <a16:creationId xmlns:a16="http://schemas.microsoft.com/office/drawing/2014/main" xmlns="" id="{9949BCD6-E419-4ED2-9061-402DD5FF2406}"/>
              </a:ext>
            </a:extLst>
          </p:cNvPr>
          <p:cNvSpPr>
            <a:spLocks noGrp="1"/>
          </p:cNvSpPr>
          <p:nvPr>
            <p:ph type="body" sz="quarter" idx="38" hasCustomPrompt="1"/>
          </p:nvPr>
        </p:nvSpPr>
        <p:spPr>
          <a:xfrm>
            <a:off x="426716" y="3367132"/>
            <a:ext cx="3670826" cy="2993216"/>
          </a:xfrm>
          <a:prstGeom prst="rect">
            <a:avLst/>
          </a:prstGeom>
        </p:spPr>
        <p:txBody>
          <a:bodyPr>
            <a:noAutofit/>
          </a:bodyPr>
          <a:lstStyle>
            <a:lvl1pPr>
              <a:lnSpc>
                <a:spcPts val="2200"/>
              </a:lnSpc>
              <a:defRPr sz="1800"/>
            </a:lvl1pPr>
            <a:lvl2pPr>
              <a:lnSpc>
                <a:spcPts val="1800"/>
              </a:lnSpc>
              <a:buClr>
                <a:schemeClr val="accent3"/>
              </a:buClr>
              <a:defRPr sz="1600"/>
            </a:lvl2pPr>
            <a:lvl3pPr>
              <a:lnSpc>
                <a:spcPts val="1600"/>
              </a:lnSpc>
              <a:buClr>
                <a:schemeClr val="accent3"/>
              </a:buClr>
              <a:defRPr sz="1400"/>
            </a:lvl3pPr>
            <a:lvl4pPr>
              <a:lnSpc>
                <a:spcPts val="1400"/>
              </a:lnSpc>
              <a:buClr>
                <a:schemeClr val="accent3"/>
              </a:buClr>
              <a:defRPr sz="12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2"/>
            <a:ext cx="2663676" cy="1584027"/>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6" name="Text Placeholder 4">
            <a:extLst>
              <a:ext uri="{FF2B5EF4-FFF2-40B4-BE49-F238E27FC236}">
                <a16:creationId xmlns:a16="http://schemas.microsoft.com/office/drawing/2014/main" xmlns="" id="{04C1CAD0-39C3-4CE2-A9E9-8CA99EFF5357}"/>
              </a:ext>
            </a:extLst>
          </p:cNvPr>
          <p:cNvSpPr>
            <a:spLocks noGrp="1"/>
          </p:cNvSpPr>
          <p:nvPr>
            <p:ph type="body" sz="quarter" idx="13" hasCustomPrompt="1"/>
          </p:nvPr>
        </p:nvSpPr>
        <p:spPr>
          <a:xfrm>
            <a:off x="6917889" y="825195"/>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2" hasCustomPrompt="1"/>
          </p:nvPr>
        </p:nvSpPr>
        <p:spPr>
          <a:xfrm>
            <a:off x="6917889" y="1268413"/>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a16="http://schemas.microsoft.com/office/drawing/2014/main" xmlns="" id="{04C1CAD0-39C3-4CE2-A9E9-8CA99EFF5357}"/>
              </a:ext>
            </a:extLst>
          </p:cNvPr>
          <p:cNvSpPr>
            <a:spLocks noGrp="1"/>
          </p:cNvSpPr>
          <p:nvPr>
            <p:ph type="body" sz="quarter" idx="39" hasCustomPrompt="1"/>
          </p:nvPr>
        </p:nvSpPr>
        <p:spPr>
          <a:xfrm>
            <a:off x="6917889" y="2583858"/>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7">
            <a:extLst>
              <a:ext uri="{FF2B5EF4-FFF2-40B4-BE49-F238E27FC236}">
                <a16:creationId xmlns:a16="http://schemas.microsoft.com/office/drawing/2014/main" xmlns="" id="{9228FC83-C11D-47F2-8BDE-B10D125E5E87}"/>
              </a:ext>
            </a:extLst>
          </p:cNvPr>
          <p:cNvSpPr>
            <a:spLocks noGrp="1"/>
          </p:cNvSpPr>
          <p:nvPr>
            <p:ph type="body" sz="quarter" idx="40" hasCustomPrompt="1"/>
          </p:nvPr>
        </p:nvSpPr>
        <p:spPr>
          <a:xfrm>
            <a:off x="6917889" y="3027076"/>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5" name="Text Placeholder 4">
            <a:extLst>
              <a:ext uri="{FF2B5EF4-FFF2-40B4-BE49-F238E27FC236}">
                <a16:creationId xmlns:a16="http://schemas.microsoft.com/office/drawing/2014/main" xmlns="" id="{04C1CAD0-39C3-4CE2-A9E9-8CA99EFF5357}"/>
              </a:ext>
            </a:extLst>
          </p:cNvPr>
          <p:cNvSpPr>
            <a:spLocks noGrp="1"/>
          </p:cNvSpPr>
          <p:nvPr>
            <p:ph type="body" sz="quarter" idx="41" hasCustomPrompt="1"/>
          </p:nvPr>
        </p:nvSpPr>
        <p:spPr>
          <a:xfrm>
            <a:off x="6917889" y="4361680"/>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6" name="Text Placeholder 7">
            <a:extLst>
              <a:ext uri="{FF2B5EF4-FFF2-40B4-BE49-F238E27FC236}">
                <a16:creationId xmlns:a16="http://schemas.microsoft.com/office/drawing/2014/main" xmlns="" id="{9228FC83-C11D-47F2-8BDE-B10D125E5E87}"/>
              </a:ext>
            </a:extLst>
          </p:cNvPr>
          <p:cNvSpPr>
            <a:spLocks noGrp="1"/>
          </p:cNvSpPr>
          <p:nvPr>
            <p:ph type="body" sz="quarter" idx="42" hasCustomPrompt="1"/>
          </p:nvPr>
        </p:nvSpPr>
        <p:spPr>
          <a:xfrm>
            <a:off x="6917889" y="4804898"/>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7"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a:solidFill>
                <a:prstClr val="black">
                  <a:lumMod val="50000"/>
                  <a:lumOff val="50000"/>
                </a:prstClr>
              </a:solidFill>
              <a:cs typeface="Arial" panose="020B0604020202020204" pitchFamily="34" charset="0"/>
            </a:endParaRPr>
          </a:p>
        </p:txBody>
      </p:sp>
      <p:sp>
        <p:nvSpPr>
          <p:cNvPr id="39" name="Rectangle 27">
            <a:hlinkClick r:id="rId4"/>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a:solidFill>
                  <a:srgbClr val="00458D"/>
                </a:solidFill>
                <a:latin typeface="+mj-lt"/>
                <a:cs typeface="Arial" panose="020B0604020202020204" pitchFamily="34" charset="0"/>
              </a:rPr>
              <a:t>Presentation Title | Author | Date</a:t>
            </a:r>
          </a:p>
        </p:txBody>
      </p:sp>
      <p:sp>
        <p:nvSpPr>
          <p:cNvPr id="40" name="Retângulo 43">
            <a:extLst>
              <a:ext uri="{FF2B5EF4-FFF2-40B4-BE49-F238E27FC236}">
                <a16:creationId xmlns:a16="http://schemas.microsoft.com/office/drawing/2014/main" xmlns="" id="{834ADCB4-BFB1-450D-8F6D-64217F4CD92C}"/>
              </a:ext>
            </a:extLst>
          </p:cNvPr>
          <p:cNvSpPr/>
          <p:nvPr userDrawn="1"/>
        </p:nvSpPr>
        <p:spPr>
          <a:xfrm>
            <a:off x="9560327" y="6555758"/>
            <a:ext cx="2223686" cy="219456"/>
          </a:xfrm>
          <a:prstGeom prst="rect">
            <a:avLst/>
          </a:prstGeom>
        </p:spPr>
        <p:txBody>
          <a:bodyPr wrap="none" lIns="0" tIns="0" rIns="0" bIns="0" anchor="ctr">
            <a:noAutofit/>
          </a:bodyPr>
          <a:lstStyle/>
          <a:p>
            <a:pPr algn="l"/>
            <a:r>
              <a:rPr lang="en-US" sz="80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493729409"/>
      </p:ext>
    </p:extLst>
  </p:cSld>
  <p:clrMapOvr>
    <a:overrideClrMapping bg1="lt1" tx1="dk1" bg2="lt2" tx2="dk2" accent1="accent1" accent2="accent2" accent3="accent3" accent4="accent4" accent5="accent5" accent6="accent6" hlink="hlink" folHlink="folHlink"/>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ntact information">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xmlns="" id="{EC1A94F9-DC7A-4538-8277-70A44CA10105}"/>
              </a:ext>
            </a:extLst>
          </p:cNvPr>
          <p:cNvSpPr>
            <a:spLocks noGrp="1"/>
          </p:cNvSpPr>
          <p:nvPr>
            <p:ph type="pic" sz="quarter" idx="10"/>
          </p:nvPr>
        </p:nvSpPr>
        <p:spPr>
          <a:xfrm>
            <a:off x="624115" y="1903413"/>
            <a:ext cx="1452563" cy="1671637"/>
          </a:xfrm>
          <a:prstGeom prst="rect">
            <a:avLst/>
          </a:prstGeom>
          <a:solidFill>
            <a:srgbClr val="D9D9D9"/>
          </a:solidFill>
        </p:spPr>
        <p:txBody>
          <a:bodyPr anchor="ctr"/>
          <a:lstStyle>
            <a:lvl1pPr algn="ctr">
              <a:defRPr/>
            </a:lvl1pPr>
          </a:lstStyle>
          <a:p>
            <a:endParaRPr lang="pt-PT"/>
          </a:p>
        </p:txBody>
      </p:sp>
      <p:sp>
        <p:nvSpPr>
          <p:cNvPr id="19" name="Picture Placeholder 17">
            <a:extLst>
              <a:ext uri="{FF2B5EF4-FFF2-40B4-BE49-F238E27FC236}">
                <a16:creationId xmlns:a16="http://schemas.microsoft.com/office/drawing/2014/main" xmlns="" id="{74E803A8-AB56-45EC-B2C1-515FBB73BB37}"/>
              </a:ext>
            </a:extLst>
          </p:cNvPr>
          <p:cNvSpPr>
            <a:spLocks noGrp="1"/>
          </p:cNvSpPr>
          <p:nvPr>
            <p:ph type="pic" sz="quarter" idx="11"/>
          </p:nvPr>
        </p:nvSpPr>
        <p:spPr>
          <a:xfrm>
            <a:off x="6455195" y="1903413"/>
            <a:ext cx="1452563" cy="1671637"/>
          </a:xfrm>
          <a:prstGeom prst="rect">
            <a:avLst/>
          </a:prstGeom>
          <a:solidFill>
            <a:srgbClr val="D9D9D9"/>
          </a:solidFill>
        </p:spPr>
        <p:txBody>
          <a:bodyPr anchor="ctr"/>
          <a:lstStyle>
            <a:lvl1pPr algn="ctr">
              <a:defRPr/>
            </a:lvl1pPr>
          </a:lstStyle>
          <a:p>
            <a:endParaRPr lang="pt-PT"/>
          </a:p>
        </p:txBody>
      </p:sp>
      <p:sp>
        <p:nvSpPr>
          <p:cNvPr id="20" name="Picture Placeholder 17">
            <a:extLst>
              <a:ext uri="{FF2B5EF4-FFF2-40B4-BE49-F238E27FC236}">
                <a16:creationId xmlns:a16="http://schemas.microsoft.com/office/drawing/2014/main" xmlns="" id="{9D1BE315-6BE9-4C05-9EDD-2BF1E943154E}"/>
              </a:ext>
            </a:extLst>
          </p:cNvPr>
          <p:cNvSpPr>
            <a:spLocks noGrp="1"/>
          </p:cNvSpPr>
          <p:nvPr>
            <p:ph type="pic" sz="quarter" idx="12"/>
          </p:nvPr>
        </p:nvSpPr>
        <p:spPr>
          <a:xfrm>
            <a:off x="624115" y="4379453"/>
            <a:ext cx="1452563" cy="1671637"/>
          </a:xfrm>
          <a:prstGeom prst="rect">
            <a:avLst/>
          </a:prstGeom>
          <a:solidFill>
            <a:srgbClr val="D9D9D9"/>
          </a:solidFill>
        </p:spPr>
        <p:txBody>
          <a:bodyPr anchor="ctr"/>
          <a:lstStyle>
            <a:lvl1pPr algn="ctr">
              <a:defRPr/>
            </a:lvl1pPr>
          </a:lstStyle>
          <a:p>
            <a:endParaRPr lang="pt-PT"/>
          </a:p>
        </p:txBody>
      </p:sp>
      <p:sp>
        <p:nvSpPr>
          <p:cNvPr id="21" name="Picture Placeholder 17">
            <a:extLst>
              <a:ext uri="{FF2B5EF4-FFF2-40B4-BE49-F238E27FC236}">
                <a16:creationId xmlns:a16="http://schemas.microsoft.com/office/drawing/2014/main" xmlns="" id="{1281E9B6-7C84-4FF5-B198-C8FC0C8924EE}"/>
              </a:ext>
            </a:extLst>
          </p:cNvPr>
          <p:cNvSpPr>
            <a:spLocks noGrp="1"/>
          </p:cNvSpPr>
          <p:nvPr>
            <p:ph type="pic" sz="quarter" idx="13"/>
          </p:nvPr>
        </p:nvSpPr>
        <p:spPr>
          <a:xfrm>
            <a:off x="6455195" y="4379453"/>
            <a:ext cx="1452563" cy="1671637"/>
          </a:xfrm>
          <a:prstGeom prst="rect">
            <a:avLst/>
          </a:prstGeom>
          <a:solidFill>
            <a:srgbClr val="D9D9D9"/>
          </a:solidFill>
        </p:spPr>
        <p:txBody>
          <a:bodyPr anchor="ctr"/>
          <a:lstStyle>
            <a:lvl1pPr algn="ctr">
              <a:defRPr/>
            </a:lvl1pPr>
          </a:lstStyle>
          <a:p>
            <a:endParaRPr lang="pt-PT"/>
          </a:p>
        </p:txBody>
      </p:sp>
      <p:sp>
        <p:nvSpPr>
          <p:cNvPr id="11"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a:solidFill>
                  <a:schemeClr val="bg2">
                    <a:lumMod val="50000"/>
                  </a:schemeClr>
                </a:solidFill>
                <a:cs typeface="Arial" panose="020B0604020202020204" pitchFamily="34" charset="0"/>
              </a:rPr>
              <a:t>© 2017 Capgemini. All rights reserved.</a:t>
            </a:r>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2" hasCustomPrompt="1"/>
          </p:nvPr>
        </p:nvSpPr>
        <p:spPr>
          <a:xfrm>
            <a:off x="2207568" y="190341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4" name="Text Placeholder 7">
            <a:extLst>
              <a:ext uri="{FF2B5EF4-FFF2-40B4-BE49-F238E27FC236}">
                <a16:creationId xmlns:a16="http://schemas.microsoft.com/office/drawing/2014/main" xmlns="" id="{9228FC83-C11D-47F2-8BDE-B10D125E5E87}"/>
              </a:ext>
            </a:extLst>
          </p:cNvPr>
          <p:cNvSpPr>
            <a:spLocks noGrp="1"/>
          </p:cNvSpPr>
          <p:nvPr>
            <p:ph type="body" sz="quarter" idx="33" hasCustomPrompt="1"/>
          </p:nvPr>
        </p:nvSpPr>
        <p:spPr>
          <a:xfrm>
            <a:off x="8040043" y="190341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7" name="Text Placeholder 7">
            <a:extLst>
              <a:ext uri="{FF2B5EF4-FFF2-40B4-BE49-F238E27FC236}">
                <a16:creationId xmlns:a16="http://schemas.microsoft.com/office/drawing/2014/main" xmlns="" id="{9228FC83-C11D-47F2-8BDE-B10D125E5E87}"/>
              </a:ext>
            </a:extLst>
          </p:cNvPr>
          <p:cNvSpPr>
            <a:spLocks noGrp="1"/>
          </p:cNvSpPr>
          <p:nvPr>
            <p:ph type="body" sz="quarter" idx="34" hasCustomPrompt="1"/>
          </p:nvPr>
        </p:nvSpPr>
        <p:spPr>
          <a:xfrm>
            <a:off x="2207568" y="437945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8"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8040043" y="437945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79739771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ntact details">
    <p:spTree>
      <p:nvGrpSpPr>
        <p:cNvPr id="1" name=""/>
        <p:cNvGrpSpPr/>
        <p:nvPr/>
      </p:nvGrpSpPr>
      <p:grpSpPr>
        <a:xfrm>
          <a:off x="0" y="0"/>
          <a:ext cx="0" cy="0"/>
          <a:chOff x="0" y="0"/>
          <a:chExt cx="0" cy="0"/>
        </a:xfrm>
      </p:grpSpPr>
      <p:sp>
        <p:nvSpPr>
          <p:cNvPr id="15" name="Text Placeholder 4">
            <a:extLst>
              <a:ext uri="{FF2B5EF4-FFF2-40B4-BE49-F238E27FC236}">
                <a16:creationId xmlns:a16="http://schemas.microsoft.com/office/drawing/2014/main" xmlns="" id="{38EB8B05-1295-4FBE-8D2F-3BFEB534AE51}"/>
              </a:ext>
            </a:extLst>
          </p:cNvPr>
          <p:cNvSpPr>
            <a:spLocks noGrp="1"/>
          </p:cNvSpPr>
          <p:nvPr>
            <p:ph type="body" sz="quarter" idx="29"/>
          </p:nvPr>
        </p:nvSpPr>
        <p:spPr>
          <a:xfrm>
            <a:off x="6638114" y="662159"/>
            <a:ext cx="4883669"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dirty="0"/>
              <a:t>Edit Master text styles</a:t>
            </a:r>
          </a:p>
        </p:txBody>
      </p:sp>
      <p:sp>
        <p:nvSpPr>
          <p:cNvPr id="16" name="Text Placeholder 4">
            <a:extLst>
              <a:ext uri="{FF2B5EF4-FFF2-40B4-BE49-F238E27FC236}">
                <a16:creationId xmlns:a16="http://schemas.microsoft.com/office/drawing/2014/main" xmlns="" id="{89F369BB-997D-4351-8E94-506F593BC826}"/>
              </a:ext>
            </a:extLst>
          </p:cNvPr>
          <p:cNvSpPr>
            <a:spLocks noGrp="1"/>
          </p:cNvSpPr>
          <p:nvPr>
            <p:ph type="body" sz="quarter" idx="30"/>
          </p:nvPr>
        </p:nvSpPr>
        <p:spPr>
          <a:xfrm>
            <a:off x="6638114" y="4374297"/>
            <a:ext cx="4883669"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dirty="0"/>
              <a:t>Edit Master text styles</a:t>
            </a:r>
          </a:p>
        </p:txBody>
      </p:sp>
      <p:sp>
        <p:nvSpPr>
          <p:cNvPr id="17" name="Text Placeholder 7">
            <a:extLst>
              <a:ext uri="{FF2B5EF4-FFF2-40B4-BE49-F238E27FC236}">
                <a16:creationId xmlns:a16="http://schemas.microsoft.com/office/drawing/2014/main" xmlns="" id="{1DC896E0-16D3-438F-B293-ED80E1183A74}"/>
              </a:ext>
            </a:extLst>
          </p:cNvPr>
          <p:cNvSpPr>
            <a:spLocks noGrp="1"/>
          </p:cNvSpPr>
          <p:nvPr>
            <p:ph type="body" sz="quarter" idx="31"/>
          </p:nvPr>
        </p:nvSpPr>
        <p:spPr>
          <a:xfrm>
            <a:off x="6638113" y="4810699"/>
            <a:ext cx="4883670" cy="1717101"/>
          </a:xfrm>
          <a:prstGeom prst="rect">
            <a:avLst/>
          </a:prstGeom>
        </p:spPr>
        <p:txBody>
          <a:bodyPr>
            <a:noAutofit/>
          </a:bodyPr>
          <a:lstStyle>
            <a:lvl1pPr>
              <a:lnSpc>
                <a:spcPts val="1600"/>
              </a:lnSpc>
              <a:defRPr sz="1400"/>
            </a:lvl1pPr>
            <a:lvl2pPr marL="173038" indent="-168275">
              <a:lnSpc>
                <a:spcPts val="1400"/>
              </a:lnSpc>
              <a:defRPr sz="1200"/>
            </a:lvl2pPr>
            <a:lvl3pPr marL="347663" indent="-174625">
              <a:lnSpc>
                <a:spcPts val="1200"/>
              </a:lnSpc>
              <a:defRPr sz="1100"/>
            </a:lvl3pPr>
            <a:lvl4pPr marL="404813" indent="-115888">
              <a:lnSpc>
                <a:spcPts val="1100"/>
              </a:lnSpc>
              <a:defRPr sz="1000"/>
            </a:lvl4pPr>
            <a:lvl5pPr>
              <a:lnSpc>
                <a:spcPct val="100000"/>
              </a:lnSpc>
              <a:defRPr sz="1200"/>
            </a:lvl5p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18" name="Text Placeholder 7">
            <a:extLst>
              <a:ext uri="{FF2B5EF4-FFF2-40B4-BE49-F238E27FC236}">
                <a16:creationId xmlns:a16="http://schemas.microsoft.com/office/drawing/2014/main" xmlns="" id="{766AF42E-C565-4CFD-A0C6-69ADC5ED724D}"/>
              </a:ext>
            </a:extLst>
          </p:cNvPr>
          <p:cNvSpPr>
            <a:spLocks noGrp="1"/>
          </p:cNvSpPr>
          <p:nvPr>
            <p:ph type="body" sz="quarter" idx="32"/>
          </p:nvPr>
        </p:nvSpPr>
        <p:spPr>
          <a:xfrm>
            <a:off x="6638113" y="1265729"/>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9" name="Text Placeholder 7">
            <a:extLst>
              <a:ext uri="{FF2B5EF4-FFF2-40B4-BE49-F238E27FC236}">
                <a16:creationId xmlns:a16="http://schemas.microsoft.com/office/drawing/2014/main" xmlns="" id="{FEEE7B4B-7781-4178-8912-CB53DC7910B1}"/>
              </a:ext>
            </a:extLst>
          </p:cNvPr>
          <p:cNvSpPr>
            <a:spLocks noGrp="1"/>
          </p:cNvSpPr>
          <p:nvPr>
            <p:ph type="body" sz="quarter" idx="33"/>
          </p:nvPr>
        </p:nvSpPr>
        <p:spPr>
          <a:xfrm>
            <a:off x="9473096" y="1265729"/>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0" name="Text Placeholder 7">
            <a:extLst>
              <a:ext uri="{FF2B5EF4-FFF2-40B4-BE49-F238E27FC236}">
                <a16:creationId xmlns:a16="http://schemas.microsoft.com/office/drawing/2014/main" xmlns="" id="{65D71B9F-4F61-41D4-A7CC-FD63E71DC5A6}"/>
              </a:ext>
            </a:extLst>
          </p:cNvPr>
          <p:cNvSpPr>
            <a:spLocks noGrp="1"/>
          </p:cNvSpPr>
          <p:nvPr>
            <p:ph type="body" sz="quarter" idx="34"/>
          </p:nvPr>
        </p:nvSpPr>
        <p:spPr>
          <a:xfrm>
            <a:off x="6638113" y="2455544"/>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1" name="Text Placeholder 7">
            <a:extLst>
              <a:ext uri="{FF2B5EF4-FFF2-40B4-BE49-F238E27FC236}">
                <a16:creationId xmlns:a16="http://schemas.microsoft.com/office/drawing/2014/main" xmlns="" id="{1BD170B4-C089-4F45-8016-02293706DE36}"/>
              </a:ext>
            </a:extLst>
          </p:cNvPr>
          <p:cNvSpPr>
            <a:spLocks noGrp="1"/>
          </p:cNvSpPr>
          <p:nvPr>
            <p:ph type="body" sz="quarter" idx="35"/>
          </p:nvPr>
        </p:nvSpPr>
        <p:spPr>
          <a:xfrm>
            <a:off x="9473096" y="2455544"/>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2" name="Freeform: Shape 21">
            <a:extLst>
              <a:ext uri="{FF2B5EF4-FFF2-40B4-BE49-F238E27FC236}">
                <a16:creationId xmlns:a16="http://schemas.microsoft.com/office/drawing/2014/main" xmlns="" id="{E1D38B64-120F-4B33-BFE3-9536C55688C0}"/>
              </a:ext>
            </a:extLst>
          </p:cNvPr>
          <p:cNvSpPr>
            <a:spLocks/>
          </p:cNvSpPr>
          <p:nvPr userDrawn="1"/>
        </p:nvSpPr>
        <p:spPr bwMode="auto">
          <a:xfrm>
            <a:off x="0" y="0"/>
            <a:ext cx="6314264" cy="6858000"/>
          </a:xfrm>
          <a:custGeom>
            <a:avLst/>
            <a:gdLst>
              <a:gd name="connsiteX0" fmla="*/ 0 w 6314264"/>
              <a:gd name="connsiteY0" fmla="*/ 0 h 6850062"/>
              <a:gd name="connsiteX1" fmla="*/ 2371778 w 6314264"/>
              <a:gd name="connsiteY1" fmla="*/ 0 h 6850062"/>
              <a:gd name="connsiteX2" fmla="*/ 5821131 w 6314264"/>
              <a:gd name="connsiteY2" fmla="*/ 4462172 h 6850062"/>
              <a:gd name="connsiteX3" fmla="*/ 5967979 w 6314264"/>
              <a:gd name="connsiteY3" fmla="*/ 6737018 h 6850062"/>
              <a:gd name="connsiteX4" fmla="*/ 5901053 w 6314264"/>
              <a:gd name="connsiteY4" fmla="*/ 6850062 h 6850062"/>
              <a:gd name="connsiteX5" fmla="*/ 0 w 6314264"/>
              <a:gd name="connsiteY5" fmla="*/ 6850062 h 6850062"/>
              <a:gd name="connsiteX6" fmla="*/ 0 w 6314264"/>
              <a:gd name="connsiteY6" fmla="*/ 6791481 h 6850062"/>
              <a:gd name="connsiteX7" fmla="*/ 0 w 6314264"/>
              <a:gd name="connsiteY7" fmla="*/ 0 h 685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4264" h="6850062">
                <a:moveTo>
                  <a:pt x="0" y="0"/>
                </a:moveTo>
                <a:cubicBezTo>
                  <a:pt x="0" y="0"/>
                  <a:pt x="0" y="0"/>
                  <a:pt x="2371778" y="0"/>
                </a:cubicBezTo>
                <a:cubicBezTo>
                  <a:pt x="2402328" y="4520519"/>
                  <a:pt x="6334924" y="5918074"/>
                  <a:pt x="5821131" y="4462172"/>
                </a:cubicBezTo>
                <a:cubicBezTo>
                  <a:pt x="6272436" y="4633046"/>
                  <a:pt x="6588349" y="5598554"/>
                  <a:pt x="5967979" y="6737018"/>
                </a:cubicBezTo>
                <a:lnTo>
                  <a:pt x="5901053" y="6850062"/>
                </a:lnTo>
                <a:lnTo>
                  <a:pt x="0" y="6850062"/>
                </a:lnTo>
                <a:lnTo>
                  <a:pt x="0" y="6791481"/>
                </a:lnTo>
                <a:cubicBezTo>
                  <a:pt x="0" y="5305461"/>
                  <a:pt x="0" y="3143977"/>
                  <a:pt x="0" y="0"/>
                </a:cubicBezTo>
                <a:close/>
              </a:path>
            </a:pathLst>
          </a:custGeom>
          <a:solidFill>
            <a:srgbClr val="2C00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pt-PT"/>
          </a:p>
        </p:txBody>
      </p:sp>
      <p:sp>
        <p:nvSpPr>
          <p:cNvPr id="23" name="Freeform 26">
            <a:extLst>
              <a:ext uri="{FF2B5EF4-FFF2-40B4-BE49-F238E27FC236}">
                <a16:creationId xmlns:a16="http://schemas.microsoft.com/office/drawing/2014/main" xmlns="" id="{B017E329-98D6-4441-B449-FBAD88FAA377}"/>
              </a:ext>
            </a:extLst>
          </p:cNvPr>
          <p:cNvSpPr>
            <a:spLocks/>
          </p:cNvSpPr>
          <p:nvPr userDrawn="1"/>
        </p:nvSpPr>
        <p:spPr bwMode="auto">
          <a:xfrm>
            <a:off x="5688408" y="4703082"/>
            <a:ext cx="414338" cy="339383"/>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9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
        <p:nvSpPr>
          <p:cNvPr id="24" name="Freeform 27">
            <a:extLst>
              <a:ext uri="{FF2B5EF4-FFF2-40B4-BE49-F238E27FC236}">
                <a16:creationId xmlns:a16="http://schemas.microsoft.com/office/drawing/2014/main" xmlns="" id="{8015E310-A729-4C80-936F-71D663EE6DA7}"/>
              </a:ext>
            </a:extLst>
          </p:cNvPr>
          <p:cNvSpPr>
            <a:spLocks/>
          </p:cNvSpPr>
          <p:nvPr userDrawn="1"/>
        </p:nvSpPr>
        <p:spPr bwMode="auto">
          <a:xfrm>
            <a:off x="5471869" y="4458435"/>
            <a:ext cx="630877" cy="536142"/>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
        <p:nvSpPr>
          <p:cNvPr id="25" name="Text Placeholder 7">
            <a:extLst>
              <a:ext uri="{FF2B5EF4-FFF2-40B4-BE49-F238E27FC236}">
                <a16:creationId xmlns:a16="http://schemas.microsoft.com/office/drawing/2014/main" xmlns="" id="{BBB56F29-6918-4BD4-9377-61503A926466}"/>
              </a:ext>
            </a:extLst>
          </p:cNvPr>
          <p:cNvSpPr>
            <a:spLocks noGrp="1"/>
          </p:cNvSpPr>
          <p:nvPr>
            <p:ph type="body" sz="quarter" idx="36"/>
          </p:nvPr>
        </p:nvSpPr>
        <p:spPr>
          <a:xfrm>
            <a:off x="412692" y="4869077"/>
            <a:ext cx="3344087" cy="1088820"/>
          </a:xfrm>
          <a:prstGeom prst="rect">
            <a:avLst/>
          </a:prstGeom>
        </p:spPr>
        <p:txBody>
          <a:bodyPr anchor="b">
            <a:noAutofit/>
          </a:bodyPr>
          <a:lstStyle>
            <a:lvl1pPr>
              <a:lnSpc>
                <a:spcPts val="1600"/>
              </a:lnSpc>
              <a:spcAft>
                <a:spcPts val="0"/>
              </a:spcAft>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26"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a:solidFill>
                  <a:schemeClr val="bg1"/>
                </a:solidFill>
                <a:latin typeface="+mj-lt"/>
                <a:cs typeface="Arial" panose="020B0604020202020204" pitchFamily="34" charset="0"/>
              </a:rPr>
              <a:t>Presentation Title | Author | Date</a:t>
            </a:r>
          </a:p>
        </p:txBody>
      </p:sp>
      <p:sp>
        <p:nvSpPr>
          <p:cNvPr id="27"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70698422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xt with Shapes - Layout4">
    <p:spTree>
      <p:nvGrpSpPr>
        <p:cNvPr id="1" name=""/>
        <p:cNvGrpSpPr/>
        <p:nvPr/>
      </p:nvGrpSpPr>
      <p:grpSpPr>
        <a:xfrm>
          <a:off x="0" y="0"/>
          <a:ext cx="0" cy="0"/>
          <a:chOff x="0" y="0"/>
          <a:chExt cx="0" cy="0"/>
        </a:xfrm>
      </p:grpSpPr>
      <p:pic>
        <p:nvPicPr>
          <p:cNvPr id="16" name="Graphic 15">
            <a:extLst>
              <a:ext uri="{FF2B5EF4-FFF2-40B4-BE49-F238E27FC236}">
                <a16:creationId xmlns:a16="http://schemas.microsoft.com/office/drawing/2014/main" xmlns="" id="{9816AFFC-77B8-4D07-A4F8-5D71746F909B}"/>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t="9060"/>
          <a:stretch/>
        </p:blipFill>
        <p:spPr>
          <a:xfrm flipH="1">
            <a:off x="0" y="0"/>
            <a:ext cx="6728158" cy="6236668"/>
          </a:xfrm>
          <a:prstGeom prst="rect">
            <a:avLst/>
          </a:prstGeom>
        </p:spPr>
      </p:pic>
      <p:sp>
        <p:nvSpPr>
          <p:cNvPr id="19" name="Text Placeholder 7">
            <a:extLst>
              <a:ext uri="{FF2B5EF4-FFF2-40B4-BE49-F238E27FC236}">
                <a16:creationId xmlns:a16="http://schemas.microsoft.com/office/drawing/2014/main" xmlns="" id="{F44B07A7-FBF2-491D-B0F6-7A5448F53F32}"/>
              </a:ext>
            </a:extLst>
          </p:cNvPr>
          <p:cNvSpPr>
            <a:spLocks noGrp="1"/>
          </p:cNvSpPr>
          <p:nvPr>
            <p:ph type="body" sz="quarter" idx="35" hasCustomPrompt="1"/>
          </p:nvPr>
        </p:nvSpPr>
        <p:spPr>
          <a:xfrm>
            <a:off x="407988" y="2439343"/>
            <a:ext cx="4940178" cy="1008112"/>
          </a:xfrm>
          <a:prstGeom prst="rect">
            <a:avLst/>
          </a:prstGeom>
        </p:spPr>
        <p:txBody>
          <a:bodyPr anchor="t">
            <a:noAutofit/>
          </a:bodyPr>
          <a:lstStyle>
            <a:lvl1pPr algn="l">
              <a:lnSpc>
                <a:spcPts val="1800"/>
              </a:lnSpc>
              <a:spcAft>
                <a:spcPts val="600"/>
              </a:spcAft>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0" name="Text Placeholder 7">
            <a:extLst>
              <a:ext uri="{FF2B5EF4-FFF2-40B4-BE49-F238E27FC236}">
                <a16:creationId xmlns:a16="http://schemas.microsoft.com/office/drawing/2014/main" xmlns="" id="{6956FD36-565A-4468-BCC4-CB7785266950}"/>
              </a:ext>
            </a:extLst>
          </p:cNvPr>
          <p:cNvSpPr>
            <a:spLocks noGrp="1"/>
          </p:cNvSpPr>
          <p:nvPr>
            <p:ph type="body" sz="quarter" idx="36" hasCustomPrompt="1"/>
          </p:nvPr>
        </p:nvSpPr>
        <p:spPr>
          <a:xfrm>
            <a:off x="7896200" y="140492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1" name="Text Placeholder 7">
            <a:extLst>
              <a:ext uri="{FF2B5EF4-FFF2-40B4-BE49-F238E27FC236}">
                <a16:creationId xmlns:a16="http://schemas.microsoft.com/office/drawing/2014/main" xmlns="" id="{16278310-82AA-4E47-A510-E54DC245FB2B}"/>
              </a:ext>
            </a:extLst>
          </p:cNvPr>
          <p:cNvSpPr>
            <a:spLocks noGrp="1"/>
          </p:cNvSpPr>
          <p:nvPr>
            <p:ph type="body" sz="quarter" idx="37" hasCustomPrompt="1"/>
          </p:nvPr>
        </p:nvSpPr>
        <p:spPr>
          <a:xfrm>
            <a:off x="7896200" y="5918247"/>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2" name="Text Placeholder 7">
            <a:extLst>
              <a:ext uri="{FF2B5EF4-FFF2-40B4-BE49-F238E27FC236}">
                <a16:creationId xmlns:a16="http://schemas.microsoft.com/office/drawing/2014/main" xmlns="" id="{ABF327CC-2917-45F5-82B2-75A9F742E63A}"/>
              </a:ext>
            </a:extLst>
          </p:cNvPr>
          <p:cNvSpPr>
            <a:spLocks noGrp="1"/>
          </p:cNvSpPr>
          <p:nvPr>
            <p:ph type="body" sz="quarter" idx="38" hasCustomPrompt="1"/>
          </p:nvPr>
        </p:nvSpPr>
        <p:spPr>
          <a:xfrm>
            <a:off x="7896200" y="501558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3" name="Text Placeholder 7">
            <a:extLst>
              <a:ext uri="{FF2B5EF4-FFF2-40B4-BE49-F238E27FC236}">
                <a16:creationId xmlns:a16="http://schemas.microsoft.com/office/drawing/2014/main" xmlns="" id="{169195DA-4761-45A5-B68F-E20845F04F0C}"/>
              </a:ext>
            </a:extLst>
          </p:cNvPr>
          <p:cNvSpPr>
            <a:spLocks noGrp="1"/>
          </p:cNvSpPr>
          <p:nvPr>
            <p:ph type="body" sz="quarter" idx="39" hasCustomPrompt="1"/>
          </p:nvPr>
        </p:nvSpPr>
        <p:spPr>
          <a:xfrm>
            <a:off x="7896200" y="4112916"/>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4" name="Text Placeholder 7">
            <a:extLst>
              <a:ext uri="{FF2B5EF4-FFF2-40B4-BE49-F238E27FC236}">
                <a16:creationId xmlns:a16="http://schemas.microsoft.com/office/drawing/2014/main" xmlns="" id="{343313FC-7C2A-4C39-A322-E5328A14AED9}"/>
              </a:ext>
            </a:extLst>
          </p:cNvPr>
          <p:cNvSpPr>
            <a:spLocks noGrp="1"/>
          </p:cNvSpPr>
          <p:nvPr>
            <p:ph type="body" sz="quarter" idx="40" hasCustomPrompt="1"/>
          </p:nvPr>
        </p:nvSpPr>
        <p:spPr>
          <a:xfrm>
            <a:off x="7896200" y="321025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5" name="Text Placeholder 7">
            <a:extLst>
              <a:ext uri="{FF2B5EF4-FFF2-40B4-BE49-F238E27FC236}">
                <a16:creationId xmlns:a16="http://schemas.microsoft.com/office/drawing/2014/main" xmlns="" id="{C9E896F1-84B5-4E7A-BD88-FFAFED8559EB}"/>
              </a:ext>
            </a:extLst>
          </p:cNvPr>
          <p:cNvSpPr>
            <a:spLocks noGrp="1"/>
          </p:cNvSpPr>
          <p:nvPr>
            <p:ph type="body" sz="quarter" idx="41" hasCustomPrompt="1"/>
          </p:nvPr>
        </p:nvSpPr>
        <p:spPr>
          <a:xfrm>
            <a:off x="7896200" y="2307586"/>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1"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1447298"/>
            <a:ext cx="5471988" cy="863600"/>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2"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4"/>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606356751"/>
      </p:ext>
    </p:extLst>
  </p:cSld>
  <p:clrMapOvr>
    <a:overrideClrMapping bg1="lt1" tx1="dk1" bg2="lt2" tx2="dk2" accent1="accent1" accent2="accent2" accent3="accent3" accent4="accent4" accent5="accent5" accent6="accent6" hlink="hlink" folHlink="folHlink"/>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3-columns with signature circle">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xmlns="" id="{46919663-CB01-46C8-8B1A-7D7C5FFB79D0}"/>
              </a:ext>
            </a:extLst>
          </p:cNvPr>
          <p:cNvSpPr/>
          <p:nvPr userDrawn="1"/>
        </p:nvSpPr>
        <p:spPr>
          <a:xfrm>
            <a:off x="998106" y="2708995"/>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Rectangle 15">
            <a:extLst>
              <a:ext uri="{FF2B5EF4-FFF2-40B4-BE49-F238E27FC236}">
                <a16:creationId xmlns:a16="http://schemas.microsoft.com/office/drawing/2014/main" xmlns="" id="{07A11129-008D-4898-86B9-B6C83562FA3A}"/>
              </a:ext>
            </a:extLst>
          </p:cNvPr>
          <p:cNvSpPr/>
          <p:nvPr userDrawn="1"/>
        </p:nvSpPr>
        <p:spPr>
          <a:xfrm>
            <a:off x="4601266" y="2744279"/>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7" name="Rectangle 16">
            <a:extLst>
              <a:ext uri="{FF2B5EF4-FFF2-40B4-BE49-F238E27FC236}">
                <a16:creationId xmlns:a16="http://schemas.microsoft.com/office/drawing/2014/main" xmlns="" id="{92D1F7AF-5F53-4627-A1CF-B58FCC387FCC}"/>
              </a:ext>
            </a:extLst>
          </p:cNvPr>
          <p:cNvSpPr/>
          <p:nvPr userDrawn="1"/>
        </p:nvSpPr>
        <p:spPr>
          <a:xfrm>
            <a:off x="8204425" y="2744279"/>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2" name="Oval 20">
            <a:extLst>
              <a:ext uri="{FF2B5EF4-FFF2-40B4-BE49-F238E27FC236}">
                <a16:creationId xmlns:a16="http://schemas.microsoft.com/office/drawing/2014/main" xmlns="" id="{C5DBDB28-88AB-4F14-9F73-9D7C1E6EE4B1}"/>
              </a:ext>
            </a:extLst>
          </p:cNvPr>
          <p:cNvSpPr/>
          <p:nvPr userDrawn="1"/>
        </p:nvSpPr>
        <p:spPr>
          <a:xfrm>
            <a:off x="8674834"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Oval 20">
            <a:extLst>
              <a:ext uri="{FF2B5EF4-FFF2-40B4-BE49-F238E27FC236}">
                <a16:creationId xmlns:a16="http://schemas.microsoft.com/office/drawing/2014/main" xmlns="" id="{2F532516-8DF9-44A4-935A-3131E96D437E}"/>
              </a:ext>
            </a:extLst>
          </p:cNvPr>
          <p:cNvSpPr/>
          <p:nvPr userDrawn="1"/>
        </p:nvSpPr>
        <p:spPr>
          <a:xfrm>
            <a:off x="5071675"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Oval 20">
            <a:extLst>
              <a:ext uri="{FF2B5EF4-FFF2-40B4-BE49-F238E27FC236}">
                <a16:creationId xmlns:a16="http://schemas.microsoft.com/office/drawing/2014/main" xmlns="" id="{41ACABC2-6590-4E4B-9507-376785C34C7E}"/>
              </a:ext>
            </a:extLst>
          </p:cNvPr>
          <p:cNvSpPr/>
          <p:nvPr userDrawn="1"/>
        </p:nvSpPr>
        <p:spPr>
          <a:xfrm>
            <a:off x="1468515"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2800" b="1"/>
          </a:p>
        </p:txBody>
      </p:sp>
      <p:sp>
        <p:nvSpPr>
          <p:cNvPr id="27" name="Text Placeholder 26">
            <a:extLst>
              <a:ext uri="{FF2B5EF4-FFF2-40B4-BE49-F238E27FC236}">
                <a16:creationId xmlns:a16="http://schemas.microsoft.com/office/drawing/2014/main" xmlns="" id="{EE342E13-99A8-4C50-9113-E5C3E8EF275E}"/>
              </a:ext>
            </a:extLst>
          </p:cNvPr>
          <p:cNvSpPr>
            <a:spLocks noGrp="1"/>
          </p:cNvSpPr>
          <p:nvPr>
            <p:ph type="body" sz="quarter" idx="10" hasCustomPrompt="1"/>
          </p:nvPr>
        </p:nvSpPr>
        <p:spPr>
          <a:xfrm>
            <a:off x="1678985" y="2492375"/>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8" name="Text Placeholder 26">
            <a:extLst>
              <a:ext uri="{FF2B5EF4-FFF2-40B4-BE49-F238E27FC236}">
                <a16:creationId xmlns:a16="http://schemas.microsoft.com/office/drawing/2014/main" xmlns="" id="{28BE06D5-C195-451B-AC35-95E3C649BB59}"/>
              </a:ext>
            </a:extLst>
          </p:cNvPr>
          <p:cNvSpPr>
            <a:spLocks noGrp="1"/>
          </p:cNvSpPr>
          <p:nvPr>
            <p:ph type="body" sz="quarter" idx="11" hasCustomPrompt="1"/>
          </p:nvPr>
        </p:nvSpPr>
        <p:spPr>
          <a:xfrm>
            <a:off x="5282145" y="2492896"/>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9" name="Text Placeholder 26">
            <a:extLst>
              <a:ext uri="{FF2B5EF4-FFF2-40B4-BE49-F238E27FC236}">
                <a16:creationId xmlns:a16="http://schemas.microsoft.com/office/drawing/2014/main" xmlns="" id="{303436BB-C15C-4765-BFF1-9337F7680429}"/>
              </a:ext>
            </a:extLst>
          </p:cNvPr>
          <p:cNvSpPr>
            <a:spLocks noGrp="1"/>
          </p:cNvSpPr>
          <p:nvPr>
            <p:ph type="body" sz="quarter" idx="12" hasCustomPrompt="1"/>
          </p:nvPr>
        </p:nvSpPr>
        <p:spPr>
          <a:xfrm>
            <a:off x="8885304" y="2465855"/>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31" name="Text Placeholder 30">
            <a:extLst>
              <a:ext uri="{FF2B5EF4-FFF2-40B4-BE49-F238E27FC236}">
                <a16:creationId xmlns:a16="http://schemas.microsoft.com/office/drawing/2014/main" xmlns="" id="{1162E3C5-6092-4641-B639-FF818E2DB588}"/>
              </a:ext>
            </a:extLst>
          </p:cNvPr>
          <p:cNvSpPr>
            <a:spLocks noGrp="1"/>
          </p:cNvSpPr>
          <p:nvPr>
            <p:ph type="body" sz="quarter" idx="13" hasCustomPrompt="1"/>
          </p:nvPr>
        </p:nvSpPr>
        <p:spPr>
          <a:xfrm>
            <a:off x="1138441" y="4005263"/>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2" name="Text Placeholder 30">
            <a:extLst>
              <a:ext uri="{FF2B5EF4-FFF2-40B4-BE49-F238E27FC236}">
                <a16:creationId xmlns:a16="http://schemas.microsoft.com/office/drawing/2014/main" xmlns="" id="{B4C4A495-4C6A-49E0-8118-A975B2E88321}"/>
              </a:ext>
            </a:extLst>
          </p:cNvPr>
          <p:cNvSpPr>
            <a:spLocks noGrp="1"/>
          </p:cNvSpPr>
          <p:nvPr>
            <p:ph type="body" sz="quarter" idx="14" hasCustomPrompt="1"/>
          </p:nvPr>
        </p:nvSpPr>
        <p:spPr>
          <a:xfrm>
            <a:off x="4741601" y="4005064"/>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3" name="Text Placeholder 30">
            <a:extLst>
              <a:ext uri="{FF2B5EF4-FFF2-40B4-BE49-F238E27FC236}">
                <a16:creationId xmlns:a16="http://schemas.microsoft.com/office/drawing/2014/main" xmlns="" id="{8C784D9E-AFE4-47BA-87D1-E386C20ED64C}"/>
              </a:ext>
            </a:extLst>
          </p:cNvPr>
          <p:cNvSpPr>
            <a:spLocks noGrp="1"/>
          </p:cNvSpPr>
          <p:nvPr>
            <p:ph type="body" sz="quarter" idx="15" hasCustomPrompt="1"/>
          </p:nvPr>
        </p:nvSpPr>
        <p:spPr>
          <a:xfrm>
            <a:off x="8344760" y="4005064"/>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7" name="Text Placeholder 36">
            <a:extLst>
              <a:ext uri="{FF2B5EF4-FFF2-40B4-BE49-F238E27FC236}">
                <a16:creationId xmlns:a16="http://schemas.microsoft.com/office/drawing/2014/main" xmlns="" id="{38EBB49C-19EA-4D54-98F7-9E9FF53FD1B6}"/>
              </a:ext>
            </a:extLst>
          </p:cNvPr>
          <p:cNvSpPr>
            <a:spLocks noGrp="1"/>
          </p:cNvSpPr>
          <p:nvPr>
            <p:ph type="body" sz="quarter" idx="16" hasCustomPrompt="1"/>
          </p:nvPr>
        </p:nvSpPr>
        <p:spPr>
          <a:xfrm>
            <a:off x="8344760" y="4941888"/>
            <a:ext cx="2736850" cy="935037"/>
          </a:xfrm>
          <a:prstGeom prst="rect">
            <a:avLst/>
          </a:prstGeom>
        </p:spPr>
        <p:txBody>
          <a:bodyPr>
            <a:normAutofit/>
          </a:bodyPr>
          <a:lstStyle>
            <a:lvl1pPr>
              <a:defRPr sz="1400"/>
            </a:lvl1pPr>
          </a:lstStyle>
          <a:p>
            <a:pPr lvl="0"/>
            <a:r>
              <a:rPr lang="en-US" dirty="0"/>
              <a:t>Click to insert text</a:t>
            </a:r>
          </a:p>
        </p:txBody>
      </p:sp>
      <p:sp>
        <p:nvSpPr>
          <p:cNvPr id="38" name="Text Placeholder 36">
            <a:extLst>
              <a:ext uri="{FF2B5EF4-FFF2-40B4-BE49-F238E27FC236}">
                <a16:creationId xmlns:a16="http://schemas.microsoft.com/office/drawing/2014/main" xmlns="" id="{914F5F94-C619-4353-985D-517B9A1ED51A}"/>
              </a:ext>
            </a:extLst>
          </p:cNvPr>
          <p:cNvSpPr>
            <a:spLocks noGrp="1"/>
          </p:cNvSpPr>
          <p:nvPr>
            <p:ph type="body" sz="quarter" idx="17" hasCustomPrompt="1"/>
          </p:nvPr>
        </p:nvSpPr>
        <p:spPr>
          <a:xfrm>
            <a:off x="4741601" y="4919315"/>
            <a:ext cx="2736850" cy="935037"/>
          </a:xfrm>
          <a:prstGeom prst="rect">
            <a:avLst/>
          </a:prstGeom>
        </p:spPr>
        <p:txBody>
          <a:bodyPr>
            <a:normAutofit/>
          </a:bodyPr>
          <a:lstStyle>
            <a:lvl1pPr>
              <a:defRPr sz="1400"/>
            </a:lvl1pPr>
          </a:lstStyle>
          <a:p>
            <a:pPr lvl="0"/>
            <a:r>
              <a:rPr lang="en-US" dirty="0"/>
              <a:t>Click to insert text</a:t>
            </a:r>
          </a:p>
        </p:txBody>
      </p:sp>
      <p:sp>
        <p:nvSpPr>
          <p:cNvPr id="39" name="Text Placeholder 36">
            <a:extLst>
              <a:ext uri="{FF2B5EF4-FFF2-40B4-BE49-F238E27FC236}">
                <a16:creationId xmlns:a16="http://schemas.microsoft.com/office/drawing/2014/main" xmlns="" id="{43904984-B2AA-40BC-977A-39D263DD919B}"/>
              </a:ext>
            </a:extLst>
          </p:cNvPr>
          <p:cNvSpPr>
            <a:spLocks noGrp="1"/>
          </p:cNvSpPr>
          <p:nvPr>
            <p:ph type="body" sz="quarter" idx="18" hasCustomPrompt="1"/>
          </p:nvPr>
        </p:nvSpPr>
        <p:spPr>
          <a:xfrm>
            <a:off x="1138441" y="4919315"/>
            <a:ext cx="2736850" cy="935037"/>
          </a:xfrm>
          <a:prstGeom prst="rect">
            <a:avLst/>
          </a:prstGeom>
        </p:spPr>
        <p:txBody>
          <a:bodyPr>
            <a:normAutofit/>
          </a:bodyPr>
          <a:lstStyle>
            <a:lvl1pPr>
              <a:defRPr sz="1400"/>
            </a:lvl1pPr>
          </a:lstStyle>
          <a:p>
            <a:pPr lvl="0"/>
            <a:r>
              <a:rPr lang="en-US" dirty="0"/>
              <a:t>Click to insert text</a:t>
            </a:r>
          </a:p>
        </p:txBody>
      </p:sp>
      <p:sp>
        <p:nvSpPr>
          <p:cNvPr id="18"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9"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79975423"/>
      </p:ext>
    </p:extLst>
  </p:cSld>
  <p:clrMapOvr>
    <a:overrideClrMapping bg1="lt1" tx1="dk1" bg2="lt2" tx2="dk2" accent1="accent1" accent2="accent2" accent3="accent3" accent4="accent4" accent5="accent5" accent6="accent6" hlink="hlink" folHlink="folHlink"/>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ext with Shapes - Layout5">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xmlns="" id="{C50C01FB-E2BF-4470-A153-6F7BF3CCF3F9}"/>
              </a:ext>
            </a:extLst>
          </p:cNvPr>
          <p:cNvSpPr/>
          <p:nvPr userDrawn="1"/>
        </p:nvSpPr>
        <p:spPr>
          <a:xfrm>
            <a:off x="0" y="4437112"/>
            <a:ext cx="12192000" cy="2420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4" name="Text Placeholder 7">
            <a:extLst>
              <a:ext uri="{FF2B5EF4-FFF2-40B4-BE49-F238E27FC236}">
                <a16:creationId xmlns:a16="http://schemas.microsoft.com/office/drawing/2014/main" xmlns="" id="{A4F8F9B7-22AF-440B-AF0A-78B650932C21}"/>
              </a:ext>
            </a:extLst>
          </p:cNvPr>
          <p:cNvSpPr>
            <a:spLocks noGrp="1"/>
          </p:cNvSpPr>
          <p:nvPr>
            <p:ph type="body" sz="quarter" idx="32" hasCustomPrompt="1"/>
          </p:nvPr>
        </p:nvSpPr>
        <p:spPr>
          <a:xfrm>
            <a:off x="407988" y="1700808"/>
            <a:ext cx="5832475" cy="432048"/>
          </a:xfrm>
          <a:prstGeom prst="rect">
            <a:avLst/>
          </a:prstGeom>
        </p:spPr>
        <p:txBody>
          <a:bodyPr anchor="ctr">
            <a:noAutofit/>
          </a:bodyPr>
          <a:lstStyle>
            <a:lvl1pPr>
              <a:lnSpc>
                <a:spcPts val="2200"/>
              </a:lnSpc>
              <a:spcAft>
                <a:spcPts val="0"/>
              </a:spcAft>
              <a:defRPr sz="1800">
                <a:solidFill>
                  <a:srgbClr val="12ABDB"/>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title</a:t>
            </a:r>
          </a:p>
        </p:txBody>
      </p:sp>
      <p:pic>
        <p:nvPicPr>
          <p:cNvPr id="14" name="Graphic 13">
            <a:extLst>
              <a:ext uri="{FF2B5EF4-FFF2-40B4-BE49-F238E27FC236}">
                <a16:creationId xmlns:a16="http://schemas.microsoft.com/office/drawing/2014/main" xmlns="" id="{CBFCF213-9AB8-422B-8F8D-9F6A01ED15F1}"/>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r="13305" b="8553"/>
          <a:stretch>
            <a:fillRect/>
          </a:stretch>
        </p:blipFill>
        <p:spPr>
          <a:xfrm rot="19314106">
            <a:off x="10091405" y="-166653"/>
            <a:ext cx="3522628" cy="5177025"/>
          </a:xfrm>
          <a:custGeom>
            <a:avLst/>
            <a:gdLst>
              <a:gd name="connsiteX0" fmla="*/ 3522628 w 3522628"/>
              <a:gd name="connsiteY0" fmla="*/ 891962 h 5177025"/>
              <a:gd name="connsiteX1" fmla="*/ 162923 w 3522628"/>
              <a:gd name="connsiteY1" fmla="*/ 5177025 h 5177025"/>
              <a:gd name="connsiteX2" fmla="*/ 0 w 3522628"/>
              <a:gd name="connsiteY2" fmla="*/ 5049285 h 5177025"/>
              <a:gd name="connsiteX3" fmla="*/ 0 w 3522628"/>
              <a:gd name="connsiteY3" fmla="*/ 1923687 h 5177025"/>
              <a:gd name="connsiteX4" fmla="*/ 1508267 w 3522628"/>
              <a:gd name="connsiteY4" fmla="*/ 0 h 5177025"/>
              <a:gd name="connsiteX5" fmla="*/ 2384994 w 3522628"/>
              <a:gd name="connsiteY5" fmla="*/ 0 h 51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2628" h="5177025">
                <a:moveTo>
                  <a:pt x="3522628" y="891962"/>
                </a:moveTo>
                <a:lnTo>
                  <a:pt x="162923" y="5177025"/>
                </a:lnTo>
                <a:lnTo>
                  <a:pt x="0" y="5049285"/>
                </a:lnTo>
                <a:lnTo>
                  <a:pt x="0" y="1923687"/>
                </a:lnTo>
                <a:lnTo>
                  <a:pt x="1508267" y="0"/>
                </a:lnTo>
                <a:lnTo>
                  <a:pt x="2384994" y="0"/>
                </a:lnTo>
                <a:close/>
              </a:path>
            </a:pathLst>
          </a:custGeom>
        </p:spPr>
      </p:pic>
      <p:sp>
        <p:nvSpPr>
          <p:cNvPr id="40" name="Text Placeholder 7">
            <a:extLst>
              <a:ext uri="{FF2B5EF4-FFF2-40B4-BE49-F238E27FC236}">
                <a16:creationId xmlns:a16="http://schemas.microsoft.com/office/drawing/2014/main" xmlns="" id="{6343BDF6-D0DB-4726-8EA9-DA3DE0DFDE11}"/>
              </a:ext>
            </a:extLst>
          </p:cNvPr>
          <p:cNvSpPr>
            <a:spLocks noGrp="1"/>
          </p:cNvSpPr>
          <p:nvPr>
            <p:ph type="body" sz="quarter" idx="35" hasCustomPrompt="1"/>
          </p:nvPr>
        </p:nvSpPr>
        <p:spPr>
          <a:xfrm>
            <a:off x="618009"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1" name="Text Placeholder 7">
            <a:extLst>
              <a:ext uri="{FF2B5EF4-FFF2-40B4-BE49-F238E27FC236}">
                <a16:creationId xmlns:a16="http://schemas.microsoft.com/office/drawing/2014/main" xmlns="" id="{3B423489-C448-4223-A3F1-FAB0DF95C7E0}"/>
              </a:ext>
            </a:extLst>
          </p:cNvPr>
          <p:cNvSpPr>
            <a:spLocks noGrp="1"/>
          </p:cNvSpPr>
          <p:nvPr>
            <p:ph type="body" sz="quarter" idx="36" hasCustomPrompt="1"/>
          </p:nvPr>
        </p:nvSpPr>
        <p:spPr>
          <a:xfrm>
            <a:off x="2511156"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2" name="Text Placeholder 7">
            <a:extLst>
              <a:ext uri="{FF2B5EF4-FFF2-40B4-BE49-F238E27FC236}">
                <a16:creationId xmlns:a16="http://schemas.microsoft.com/office/drawing/2014/main" xmlns="" id="{415D3B99-29BD-4D4A-BD25-28628B5AD295}"/>
              </a:ext>
            </a:extLst>
          </p:cNvPr>
          <p:cNvSpPr>
            <a:spLocks noGrp="1"/>
          </p:cNvSpPr>
          <p:nvPr>
            <p:ph type="body" sz="quarter" idx="37" hasCustomPrompt="1"/>
          </p:nvPr>
        </p:nvSpPr>
        <p:spPr>
          <a:xfrm>
            <a:off x="4404303"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a16="http://schemas.microsoft.com/office/drawing/2014/main" xmlns="" id="{FB92CCBF-AD9B-4B1F-81E0-1F58CD476991}"/>
              </a:ext>
            </a:extLst>
          </p:cNvPr>
          <p:cNvSpPr>
            <a:spLocks noGrp="1"/>
          </p:cNvSpPr>
          <p:nvPr>
            <p:ph type="body" sz="quarter" idx="38" hasCustomPrompt="1"/>
          </p:nvPr>
        </p:nvSpPr>
        <p:spPr>
          <a:xfrm>
            <a:off x="6297450"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a16="http://schemas.microsoft.com/office/drawing/2014/main" xmlns="" id="{429263E9-C628-4DAE-AAF4-D4C456E5A7F2}"/>
              </a:ext>
            </a:extLst>
          </p:cNvPr>
          <p:cNvSpPr>
            <a:spLocks noGrp="1"/>
          </p:cNvSpPr>
          <p:nvPr>
            <p:ph type="body" sz="quarter" idx="39" hasCustomPrompt="1"/>
          </p:nvPr>
        </p:nvSpPr>
        <p:spPr>
          <a:xfrm>
            <a:off x="8190597"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a16="http://schemas.microsoft.com/office/drawing/2014/main" xmlns="" id="{266B7D82-19EF-4C8A-8D75-AEA2758E426F}"/>
              </a:ext>
            </a:extLst>
          </p:cNvPr>
          <p:cNvSpPr>
            <a:spLocks noGrp="1"/>
          </p:cNvSpPr>
          <p:nvPr>
            <p:ph type="body" sz="quarter" idx="40"/>
          </p:nvPr>
        </p:nvSpPr>
        <p:spPr>
          <a:xfrm>
            <a:off x="10083744" y="5585038"/>
            <a:ext cx="1692449" cy="432048"/>
          </a:xfrm>
          <a:prstGeom prst="rect">
            <a:avLst/>
          </a:prstGeom>
        </p:spPr>
        <p:txBody>
          <a:bodyPr anchor="ctr">
            <a:noAutofit/>
          </a:bodyPr>
          <a:lstStyle>
            <a:lvl1pPr algn="r">
              <a:lnSpc>
                <a:spcPts val="1600"/>
              </a:lnSpc>
              <a:defRPr sz="1400" b="1">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6"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a:solidFill>
                <a:prstClr val="black">
                  <a:lumMod val="50000"/>
                  <a:lumOff val="50000"/>
                </a:prstClr>
              </a:solidFill>
              <a:cs typeface="Arial" panose="020B0604020202020204" pitchFamily="34" charset="0"/>
            </a:endParaRPr>
          </a:p>
        </p:txBody>
      </p:sp>
      <p:cxnSp>
        <p:nvCxnSpPr>
          <p:cNvPr id="17"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4"/>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a:solidFill>
                  <a:schemeClr val="bg2">
                    <a:lumMod val="50000"/>
                  </a:schemeClr>
                </a:solidFill>
                <a:cs typeface="Arial" panose="020B0604020202020204" pitchFamily="34" charset="0"/>
              </a:rPr>
              <a:t>© 2017 Capgemini. All rights reserved.</a:t>
            </a:r>
          </a:p>
        </p:txBody>
      </p:sp>
      <p:sp>
        <p:nvSpPr>
          <p:cNvPr id="20" name="Text Placeholder 7">
            <a:extLst>
              <a:ext uri="{FF2B5EF4-FFF2-40B4-BE49-F238E27FC236}">
                <a16:creationId xmlns:a16="http://schemas.microsoft.com/office/drawing/2014/main" xmlns="" id="{9228FC83-C11D-47F2-8BDE-B10D125E5E87}"/>
              </a:ext>
            </a:extLst>
          </p:cNvPr>
          <p:cNvSpPr>
            <a:spLocks noGrp="1"/>
          </p:cNvSpPr>
          <p:nvPr>
            <p:ph type="body" sz="quarter" idx="41" hasCustomPrompt="1"/>
          </p:nvPr>
        </p:nvSpPr>
        <p:spPr>
          <a:xfrm>
            <a:off x="426488"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1" name="Text Placeholder 7">
            <a:extLst>
              <a:ext uri="{FF2B5EF4-FFF2-40B4-BE49-F238E27FC236}">
                <a16:creationId xmlns:a16="http://schemas.microsoft.com/office/drawing/2014/main" xmlns="" id="{9228FC83-C11D-47F2-8BDE-B10D125E5E87}"/>
              </a:ext>
            </a:extLst>
          </p:cNvPr>
          <p:cNvSpPr>
            <a:spLocks noGrp="1"/>
          </p:cNvSpPr>
          <p:nvPr>
            <p:ph type="body" sz="quarter" idx="42" hasCustomPrompt="1"/>
          </p:nvPr>
        </p:nvSpPr>
        <p:spPr>
          <a:xfrm>
            <a:off x="3860688"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a16="http://schemas.microsoft.com/office/drawing/2014/main" xmlns="" id="{9228FC83-C11D-47F2-8BDE-B10D125E5E87}"/>
              </a:ext>
            </a:extLst>
          </p:cNvPr>
          <p:cNvSpPr>
            <a:spLocks noGrp="1"/>
          </p:cNvSpPr>
          <p:nvPr>
            <p:ph type="body" sz="quarter" idx="43" hasCustomPrompt="1"/>
          </p:nvPr>
        </p:nvSpPr>
        <p:spPr>
          <a:xfrm>
            <a:off x="7294887"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3"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5">
            <a:extLst>
              <a:ext uri="{96DAC541-7B7A-43D3-8B79-37D633B846F1}">
                <asvg:svgBlip xmlns:asvg="http://schemas.microsoft.com/office/drawing/2016/SVG/main" xmlns="" r:embed="rId6"/>
              </a:ext>
            </a:extLst>
          </a:blip>
          <a:srcRect l="81836" t="-4713" b="16530"/>
          <a:stretch/>
        </p:blipFill>
        <p:spPr>
          <a:xfrm>
            <a:off x="11547793" y="188640"/>
            <a:ext cx="424356" cy="459624"/>
          </a:xfrm>
          <a:prstGeom prst="rect">
            <a:avLst/>
          </a:prstGeom>
        </p:spPr>
      </p:pic>
      <p:cxnSp>
        <p:nvCxnSpPr>
          <p:cNvPr id="24" name="Straight Connector 23">
            <a:extLst>
              <a:ext uri="{FF2B5EF4-FFF2-40B4-BE49-F238E27FC236}">
                <a16:creationId xmlns:a16="http://schemas.microsoft.com/office/drawing/2014/main" xmlns="" id="{0FF5023A-0693-40EF-A144-6A5D8AD8789F}"/>
              </a:ext>
            </a:extLst>
          </p:cNvPr>
          <p:cNvCxnSpPr>
            <a:cxnSpLocks/>
          </p:cNvCxnSpPr>
          <p:nvPr userDrawn="1"/>
        </p:nvCxnSpPr>
        <p:spPr>
          <a:xfrm>
            <a:off x="407988" y="2235647"/>
            <a:ext cx="10036131" cy="0"/>
          </a:xfrm>
          <a:prstGeom prst="line">
            <a:avLst/>
          </a:prstGeom>
          <a:solidFill>
            <a:schemeClr val="tx1"/>
          </a:solidFill>
          <a:ln w="47625" cap="flat">
            <a:solidFill>
              <a:schemeClr val="bg1">
                <a:lumMod val="85000"/>
              </a:schemeClr>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5450993"/>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4 (with image)">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9">
            <a:extLst>
              <a:ext uri="{FF2B5EF4-FFF2-40B4-BE49-F238E27FC236}">
                <a16:creationId xmlns:a16="http://schemas.microsoft.com/office/drawing/2014/main" xmlns="" id="{C3D2EC56-D17C-4A75-8178-C69397BC7353}"/>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a:off x="407988" y="404813"/>
            <a:ext cx="2286000" cy="510013"/>
          </a:xfrm>
          <a:prstGeom prst="rect">
            <a:avLst/>
          </a:prstGeom>
        </p:spPr>
      </p:pic>
      <p:sp>
        <p:nvSpPr>
          <p:cNvPr id="10" name="Text Placeholder 13">
            <a:extLst>
              <a:ext uri="{FF2B5EF4-FFF2-40B4-BE49-F238E27FC236}">
                <a16:creationId xmlns:a16="http://schemas.microsoft.com/office/drawing/2014/main" xmlns="" id="{7D1DC75A-C7A4-44A4-B19C-D445335545B0}"/>
              </a:ext>
            </a:extLst>
          </p:cNvPr>
          <p:cNvSpPr>
            <a:spLocks noGrp="1"/>
          </p:cNvSpPr>
          <p:nvPr userDrawn="1">
            <p:ph type="body" sz="quarter" idx="11" hasCustomPrompt="1"/>
          </p:nvPr>
        </p:nvSpPr>
        <p:spPr>
          <a:xfrm>
            <a:off x="407988" y="3555553"/>
            <a:ext cx="5399980" cy="869950"/>
          </a:xfrm>
        </p:spPr>
        <p:txBody>
          <a:bodyPr lIns="0" tIns="0" rIns="0" bIns="0" anchor="b">
            <a:normAutofit/>
          </a:bodyPr>
          <a:lstStyle>
            <a:lvl1pPr>
              <a:lnSpc>
                <a:spcPts val="3000"/>
              </a:lnSpc>
              <a:defRPr sz="2600">
                <a:solidFill>
                  <a:schemeClr val="tx2"/>
                </a:solidFill>
              </a:defRPr>
            </a:lvl1pPr>
            <a:lvl2pPr>
              <a:defRPr sz="24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a16="http://schemas.microsoft.com/office/drawing/2014/main" xmlns="" id="{563879A0-0979-491A-8758-371BB7AD935B}"/>
              </a:ext>
            </a:extLst>
          </p:cNvPr>
          <p:cNvSpPr>
            <a:spLocks noGrp="1"/>
          </p:cNvSpPr>
          <p:nvPr userDrawn="1">
            <p:ph type="body" sz="quarter" idx="12" hasCustomPrompt="1"/>
          </p:nvPr>
        </p:nvSpPr>
        <p:spPr>
          <a:xfrm>
            <a:off x="407988" y="4540515"/>
            <a:ext cx="5399980" cy="1196340"/>
          </a:xfrm>
        </p:spPr>
        <p:txBody>
          <a:bodyPr lIns="0" tIns="0" rIns="0" bIns="0">
            <a:normAutofit/>
          </a:bodyPr>
          <a:lstStyle>
            <a:lvl1pPr>
              <a:lnSpc>
                <a:spcPts val="1800"/>
              </a:lnSpc>
              <a:defRPr sz="1600">
                <a:solidFill>
                  <a:schemeClr val="accent2"/>
                </a:solidFill>
              </a:defRPr>
            </a:lvl1pPr>
            <a:lvl2pPr>
              <a:defRPr sz="1600">
                <a:solidFill>
                  <a:schemeClr val="bg1"/>
                </a:solidFill>
              </a:defRPr>
            </a:lvl2pPr>
          </a:lstStyle>
          <a:p>
            <a:pPr lvl="0"/>
            <a:r>
              <a:rPr lang="en-US" dirty="0"/>
              <a:t>Click to insert presenter, location, and date</a:t>
            </a:r>
            <a:endParaRPr lang="pt-PT" dirty="0"/>
          </a:p>
        </p:txBody>
      </p:sp>
      <p:sp>
        <p:nvSpPr>
          <p:cNvPr id="7" name="Freeform 6"/>
          <p:cNvSpPr>
            <a:spLocks/>
          </p:cNvSpPr>
          <p:nvPr userDrawn="1"/>
        </p:nvSpPr>
        <p:spPr bwMode="auto">
          <a:xfrm rot="16200000" flipH="1">
            <a:off x="6370124" y="13910"/>
            <a:ext cx="6353908" cy="6326091"/>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pic>
        <p:nvPicPr>
          <p:cNvPr id="8" name="Picture Placeholder 8">
            <a:extLst>
              <a:ext uri="{FF2B5EF4-FFF2-40B4-BE49-F238E27FC236}">
                <a16:creationId xmlns:a16="http://schemas.microsoft.com/office/drawing/2014/main" xmlns="" id="{029072D2-C914-4387-8C30-FF5B99DAEA1D}"/>
              </a:ext>
            </a:extLst>
          </p:cNvPr>
          <p:cNvPicPr>
            <a:picLocks noChangeAspect="1"/>
          </p:cNvPicPr>
          <p:nvPr userDrawn="1"/>
        </p:nvPicPr>
        <p:blipFill rotWithShape="1">
          <a:blip r:embed="rId4">
            <a:clrChange>
              <a:clrFrom>
                <a:srgbClr val="DBE3F3">
                  <a:alpha val="96863"/>
                </a:srgbClr>
              </a:clrFrom>
              <a:clrTo>
                <a:srgbClr val="DBE3F3">
                  <a:alpha val="0"/>
                </a:srgbClr>
              </a:clrTo>
            </a:clrChange>
            <a:extLst>
              <a:ext uri="{28A0092B-C50C-407E-A947-70E740481C1C}">
                <a14:useLocalDpi xmlns:a14="http://schemas.microsoft.com/office/drawing/2010/main" val="0"/>
              </a:ext>
            </a:extLst>
          </a:blip>
          <a:srcRect l="7775" r="43208"/>
          <a:stretch/>
        </p:blipFill>
        <p:spPr>
          <a:xfrm>
            <a:off x="6212308" y="1"/>
            <a:ext cx="5976664" cy="6859588"/>
          </a:xfrm>
          <a:prstGeom prst="rect">
            <a:avLst/>
          </a:prstGeom>
        </p:spPr>
      </p:pic>
    </p:spTree>
    <p:extLst>
      <p:ext uri="{BB962C8B-B14F-4D97-AF65-F5344CB8AC3E}">
        <p14:creationId xmlns:p14="http://schemas.microsoft.com/office/powerpoint/2010/main" val="61205014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Organization Chart">
    <p:spTree>
      <p:nvGrpSpPr>
        <p:cNvPr id="1" name=""/>
        <p:cNvGrpSpPr/>
        <p:nvPr/>
      </p:nvGrpSpPr>
      <p:grpSpPr>
        <a:xfrm>
          <a:off x="0" y="0"/>
          <a:ext cx="0" cy="0"/>
          <a:chOff x="0" y="0"/>
          <a:chExt cx="0" cy="0"/>
        </a:xfrm>
      </p:grpSpPr>
      <p:sp>
        <p:nvSpPr>
          <p:cNvPr id="42" name="Text Placeholder 7">
            <a:extLst>
              <a:ext uri="{FF2B5EF4-FFF2-40B4-BE49-F238E27FC236}">
                <a16:creationId xmlns:a16="http://schemas.microsoft.com/office/drawing/2014/main" xmlns="" id="{5889F4BD-9B8F-420C-96FD-C732EE0EE6BD}"/>
              </a:ext>
            </a:extLst>
          </p:cNvPr>
          <p:cNvSpPr>
            <a:spLocks noGrp="1"/>
          </p:cNvSpPr>
          <p:nvPr>
            <p:ph type="body" sz="quarter" idx="38" hasCustomPrompt="1"/>
          </p:nvPr>
        </p:nvSpPr>
        <p:spPr>
          <a:xfrm>
            <a:off x="666750" y="5733255"/>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a16="http://schemas.microsoft.com/office/drawing/2014/main" xmlns="" id="{E26F6CC5-0FBD-4B39-8067-DA4CA3D08DF5}"/>
              </a:ext>
            </a:extLst>
          </p:cNvPr>
          <p:cNvSpPr>
            <a:spLocks noGrp="1"/>
          </p:cNvSpPr>
          <p:nvPr>
            <p:ph type="body" sz="quarter" idx="39" hasCustomPrompt="1"/>
          </p:nvPr>
        </p:nvSpPr>
        <p:spPr>
          <a:xfrm>
            <a:off x="2794164" y="5737641"/>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a16="http://schemas.microsoft.com/office/drawing/2014/main" xmlns="" id="{6D83DCD9-FC24-4ACE-8B52-269E78EA5154}"/>
              </a:ext>
            </a:extLst>
          </p:cNvPr>
          <p:cNvSpPr>
            <a:spLocks noGrp="1"/>
          </p:cNvSpPr>
          <p:nvPr>
            <p:ph type="body" sz="quarter" idx="40" hasCustomPrompt="1"/>
          </p:nvPr>
        </p:nvSpPr>
        <p:spPr>
          <a:xfrm>
            <a:off x="4927473" y="5737641"/>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a16="http://schemas.microsoft.com/office/drawing/2014/main" xmlns="" id="{75441542-8C67-4120-B77E-FF0148E22F4B}"/>
              </a:ext>
            </a:extLst>
          </p:cNvPr>
          <p:cNvSpPr>
            <a:spLocks noGrp="1"/>
          </p:cNvSpPr>
          <p:nvPr>
            <p:ph type="body" sz="quarter" idx="41" hasCustomPrompt="1"/>
          </p:nvPr>
        </p:nvSpPr>
        <p:spPr>
          <a:xfrm>
            <a:off x="7060200" y="5733156"/>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6" name="Text Placeholder 7">
            <a:extLst>
              <a:ext uri="{FF2B5EF4-FFF2-40B4-BE49-F238E27FC236}">
                <a16:creationId xmlns:a16="http://schemas.microsoft.com/office/drawing/2014/main" xmlns="" id="{B4323275-6F19-499D-9A1B-2C56B8029E99}"/>
              </a:ext>
            </a:extLst>
          </p:cNvPr>
          <p:cNvSpPr>
            <a:spLocks noGrp="1"/>
          </p:cNvSpPr>
          <p:nvPr>
            <p:ph type="body" sz="quarter" idx="42" hasCustomPrompt="1"/>
          </p:nvPr>
        </p:nvSpPr>
        <p:spPr>
          <a:xfrm>
            <a:off x="9192926" y="5733156"/>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9" name="Text Placeholder 7">
            <a:extLst>
              <a:ext uri="{FF2B5EF4-FFF2-40B4-BE49-F238E27FC236}">
                <a16:creationId xmlns:a16="http://schemas.microsoft.com/office/drawing/2014/main" xmlns="" id="{5AAEF36F-2753-4DC6-898C-49B56113E4F4}"/>
              </a:ext>
            </a:extLst>
          </p:cNvPr>
          <p:cNvSpPr>
            <a:spLocks noGrp="1"/>
          </p:cNvSpPr>
          <p:nvPr>
            <p:ph type="body" sz="quarter" idx="37" hasCustomPrompt="1"/>
          </p:nvPr>
        </p:nvSpPr>
        <p:spPr>
          <a:xfrm>
            <a:off x="3647728" y="1958081"/>
            <a:ext cx="1440160" cy="1152128"/>
          </a:xfrm>
          <a:prstGeom prst="rect">
            <a:avLst/>
          </a:prstGeom>
          <a:solidFill>
            <a:srgbClr val="0070AD"/>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37" name="Text Placeholder 7">
            <a:extLst>
              <a:ext uri="{FF2B5EF4-FFF2-40B4-BE49-F238E27FC236}">
                <a16:creationId xmlns:a16="http://schemas.microsoft.com/office/drawing/2014/main" xmlns="" id="{AD94FF36-F4B8-4ED6-BB44-FDBFDBFA2A1C}"/>
              </a:ext>
            </a:extLst>
          </p:cNvPr>
          <p:cNvSpPr>
            <a:spLocks noGrp="1"/>
          </p:cNvSpPr>
          <p:nvPr>
            <p:ph type="body" sz="quarter" idx="35" hasCustomPrompt="1"/>
          </p:nvPr>
        </p:nvSpPr>
        <p:spPr>
          <a:xfrm>
            <a:off x="6384032" y="3428999"/>
            <a:ext cx="144016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8" name="Rectangle 7">
            <a:extLst>
              <a:ext uri="{FF2B5EF4-FFF2-40B4-BE49-F238E27FC236}">
                <a16:creationId xmlns:a16="http://schemas.microsoft.com/office/drawing/2014/main" xmlns="" id="{404E50B0-1D58-4F15-A351-E3515806816D}"/>
              </a:ext>
            </a:extLst>
          </p:cNvPr>
          <p:cNvSpPr/>
          <p:nvPr/>
        </p:nvSpPr>
        <p:spPr>
          <a:xfrm>
            <a:off x="3589947" y="1916832"/>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2" name="Rectangle 11">
            <a:extLst>
              <a:ext uri="{FF2B5EF4-FFF2-40B4-BE49-F238E27FC236}">
                <a16:creationId xmlns:a16="http://schemas.microsoft.com/office/drawing/2014/main" xmlns="" id="{AE59D603-4EF9-47FC-B148-3573A831D791}"/>
              </a:ext>
            </a:extLst>
          </p:cNvPr>
          <p:cNvSpPr/>
          <p:nvPr/>
        </p:nvSpPr>
        <p:spPr>
          <a:xfrm>
            <a:off x="6337816" y="3389316"/>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6" name="Rectangle 15">
            <a:extLst>
              <a:ext uri="{FF2B5EF4-FFF2-40B4-BE49-F238E27FC236}">
                <a16:creationId xmlns:a16="http://schemas.microsoft.com/office/drawing/2014/main" xmlns="" id="{58AC5158-E8A1-44A7-8617-AC56F0DD1719}"/>
              </a:ext>
            </a:extLst>
          </p:cNvPr>
          <p:cNvSpPr/>
          <p:nvPr/>
        </p:nvSpPr>
        <p:spPr>
          <a:xfrm>
            <a:off x="839788" y="3389316"/>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7" name="TextBox 16">
            <a:extLst>
              <a:ext uri="{FF2B5EF4-FFF2-40B4-BE49-F238E27FC236}">
                <a16:creationId xmlns:a16="http://schemas.microsoft.com/office/drawing/2014/main" xmlns="" id="{C761E736-25EA-4914-A717-28A039625E8C}"/>
              </a:ext>
            </a:extLst>
          </p:cNvPr>
          <p:cNvSpPr txBox="1"/>
          <p:nvPr/>
        </p:nvSpPr>
        <p:spPr>
          <a:xfrm>
            <a:off x="883343" y="3711981"/>
            <a:ext cx="1239750" cy="510909"/>
          </a:xfrm>
          <a:prstGeom prst="rect">
            <a:avLst/>
          </a:prstGeom>
          <a:noFill/>
        </p:spPr>
        <p:txBody>
          <a:bodyPr wrap="square" rtlCol="0">
            <a:spAutoFit/>
          </a:bodyPr>
          <a:lstStyle/>
          <a:p>
            <a:pPr algn="r">
              <a:lnSpc>
                <a:spcPct val="85000"/>
              </a:lnSpc>
            </a:pPr>
            <a:r>
              <a:rPr lang="en-US" sz="1600" b="1" kern="0">
                <a:solidFill>
                  <a:schemeClr val="bg1"/>
                </a:solidFill>
                <a:latin typeface="+mj-lt"/>
                <a:ea typeface="Georgia" charset="0"/>
                <a:cs typeface="Georgia" charset="0"/>
                <a:sym typeface="Arial"/>
              </a:rPr>
              <a:t>Group Name</a:t>
            </a:r>
          </a:p>
        </p:txBody>
      </p:sp>
      <p:cxnSp>
        <p:nvCxnSpPr>
          <p:cNvPr id="19" name="Straight Connector 18">
            <a:extLst>
              <a:ext uri="{FF2B5EF4-FFF2-40B4-BE49-F238E27FC236}">
                <a16:creationId xmlns:a16="http://schemas.microsoft.com/office/drawing/2014/main" xmlns="" id="{A898D83E-9F4A-4269-9BEB-326164B60B7C}"/>
              </a:ext>
            </a:extLst>
          </p:cNvPr>
          <p:cNvCxnSpPr>
            <a:cxnSpLocks/>
          </p:cNvCxnSpPr>
          <p:nvPr userDrawn="1"/>
        </p:nvCxnSpPr>
        <p:spPr>
          <a:xfrm>
            <a:off x="4367808"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xmlns="" id="{787D369E-74E6-4DE1-ADB0-EB6EF05664B8}"/>
              </a:ext>
            </a:extLst>
          </p:cNvPr>
          <p:cNvCxnSpPr>
            <a:cxnSpLocks/>
          </p:cNvCxnSpPr>
          <p:nvPr userDrawn="1"/>
        </p:nvCxnSpPr>
        <p:spPr>
          <a:xfrm>
            <a:off x="7104112"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xmlns="" id="{37AB8857-3B0E-4067-BC64-A4C0AE330199}"/>
              </a:ext>
            </a:extLst>
          </p:cNvPr>
          <p:cNvCxnSpPr>
            <a:cxnSpLocks/>
          </p:cNvCxnSpPr>
          <p:nvPr userDrawn="1"/>
        </p:nvCxnSpPr>
        <p:spPr>
          <a:xfrm>
            <a:off x="5879976" y="4004369"/>
            <a:ext cx="432048"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xmlns="" id="{038843B7-B08D-445C-8E69-55E9ADD60136}"/>
              </a:ext>
            </a:extLst>
          </p:cNvPr>
          <p:cNvCxnSpPr>
            <a:cxnSpLocks/>
          </p:cNvCxnSpPr>
          <p:nvPr userDrawn="1"/>
        </p:nvCxnSpPr>
        <p:spPr>
          <a:xfrm>
            <a:off x="2711624" y="4653135"/>
            <a:ext cx="0" cy="504056"/>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xmlns="" id="{65716183-FC6B-4383-8EF6-37E5349AAF9A}"/>
              </a:ext>
            </a:extLst>
          </p:cNvPr>
          <p:cNvCxnSpPr>
            <a:cxnSpLocks/>
          </p:cNvCxnSpPr>
          <p:nvPr userDrawn="1"/>
        </p:nvCxnSpPr>
        <p:spPr>
          <a:xfrm>
            <a:off x="1612454" y="5226817"/>
            <a:ext cx="8588002" cy="0"/>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xmlns="" id="{C480400D-CA47-444B-970B-5A484E54E6A1}"/>
              </a:ext>
            </a:extLst>
          </p:cNvPr>
          <p:cNvCxnSpPr>
            <a:cxnSpLocks/>
          </p:cNvCxnSpPr>
          <p:nvPr userDrawn="1"/>
        </p:nvCxnSpPr>
        <p:spPr>
          <a:xfrm>
            <a:off x="1631690" y="5229100"/>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xmlns="" id="{813536BE-88C6-4525-9D18-D74E0DCB4682}"/>
              </a:ext>
            </a:extLst>
          </p:cNvPr>
          <p:cNvCxnSpPr>
            <a:cxnSpLocks/>
          </p:cNvCxnSpPr>
          <p:nvPr userDrawn="1"/>
        </p:nvCxnSpPr>
        <p:spPr>
          <a:xfrm>
            <a:off x="3764417"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xmlns="" id="{01B274A1-2898-403F-9A81-C1625F15BF58}"/>
              </a:ext>
            </a:extLst>
          </p:cNvPr>
          <p:cNvCxnSpPr>
            <a:cxnSpLocks/>
          </p:cNvCxnSpPr>
          <p:nvPr userDrawn="1"/>
        </p:nvCxnSpPr>
        <p:spPr>
          <a:xfrm>
            <a:off x="5897144"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xmlns="" id="{CC25A9B7-5673-4E49-ABD6-8D0E06EDD927}"/>
              </a:ext>
            </a:extLst>
          </p:cNvPr>
          <p:cNvCxnSpPr>
            <a:cxnSpLocks/>
          </p:cNvCxnSpPr>
          <p:nvPr userDrawn="1"/>
        </p:nvCxnSpPr>
        <p:spPr>
          <a:xfrm>
            <a:off x="8029871"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xmlns="" id="{D026C540-9EA3-4699-A6BC-DF9BDF921E83}"/>
              </a:ext>
            </a:extLst>
          </p:cNvPr>
          <p:cNvCxnSpPr>
            <a:cxnSpLocks/>
          </p:cNvCxnSpPr>
          <p:nvPr userDrawn="1"/>
        </p:nvCxnSpPr>
        <p:spPr>
          <a:xfrm>
            <a:off x="10179266" y="5219674"/>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sp>
        <p:nvSpPr>
          <p:cNvPr id="34" name="Text Placeholder 7">
            <a:extLst>
              <a:ext uri="{FF2B5EF4-FFF2-40B4-BE49-F238E27FC236}">
                <a16:creationId xmlns:a16="http://schemas.microsoft.com/office/drawing/2014/main" xmlns="" id="{0853CDE9-3036-46C6-AB9B-6C5E6B531E6E}"/>
              </a:ext>
            </a:extLst>
          </p:cNvPr>
          <p:cNvSpPr>
            <a:spLocks noGrp="1"/>
          </p:cNvSpPr>
          <p:nvPr>
            <p:ph type="body" sz="quarter" idx="32" hasCustomPrompt="1"/>
          </p:nvPr>
        </p:nvSpPr>
        <p:spPr>
          <a:xfrm>
            <a:off x="5157506" y="2091773"/>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5" name="Text Placeholder 7">
            <a:extLst>
              <a:ext uri="{FF2B5EF4-FFF2-40B4-BE49-F238E27FC236}">
                <a16:creationId xmlns:a16="http://schemas.microsoft.com/office/drawing/2014/main" xmlns="" id="{41BEF085-D952-4028-B6B4-18F2CB2BE51E}"/>
              </a:ext>
            </a:extLst>
          </p:cNvPr>
          <p:cNvSpPr>
            <a:spLocks noGrp="1"/>
          </p:cNvSpPr>
          <p:nvPr>
            <p:ph type="body" sz="quarter" idx="33" hasCustomPrompt="1"/>
          </p:nvPr>
        </p:nvSpPr>
        <p:spPr>
          <a:xfrm>
            <a:off x="2391842" y="3564257"/>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6" name="Text Placeholder 7">
            <a:extLst>
              <a:ext uri="{FF2B5EF4-FFF2-40B4-BE49-F238E27FC236}">
                <a16:creationId xmlns:a16="http://schemas.microsoft.com/office/drawing/2014/main" xmlns="" id="{25AB3DC5-A8F4-44C0-B0E0-2B42559A081F}"/>
              </a:ext>
            </a:extLst>
          </p:cNvPr>
          <p:cNvSpPr>
            <a:spLocks noGrp="1"/>
          </p:cNvSpPr>
          <p:nvPr>
            <p:ph type="body" sz="quarter" idx="34" hasCustomPrompt="1"/>
          </p:nvPr>
        </p:nvSpPr>
        <p:spPr>
          <a:xfrm>
            <a:off x="7896622" y="3564257"/>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8" name="Text Placeholder 7">
            <a:extLst>
              <a:ext uri="{FF2B5EF4-FFF2-40B4-BE49-F238E27FC236}">
                <a16:creationId xmlns:a16="http://schemas.microsoft.com/office/drawing/2014/main" xmlns="" id="{C9C72BE0-AF43-4AA8-8142-178566D9F143}"/>
              </a:ext>
            </a:extLst>
          </p:cNvPr>
          <p:cNvSpPr>
            <a:spLocks noGrp="1"/>
          </p:cNvSpPr>
          <p:nvPr>
            <p:ph type="body" sz="quarter" idx="36" hasCustomPrompt="1"/>
          </p:nvPr>
        </p:nvSpPr>
        <p:spPr>
          <a:xfrm>
            <a:off x="881063" y="3428106"/>
            <a:ext cx="144016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41"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47"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a:solidFill>
                <a:prstClr val="black">
                  <a:lumMod val="50000"/>
                  <a:lumOff val="50000"/>
                </a:prstClr>
              </a:solidFill>
              <a:cs typeface="Arial" panose="020B0604020202020204" pitchFamily="34" charset="0"/>
            </a:endParaRPr>
          </a:p>
        </p:txBody>
      </p:sp>
      <p:cxnSp>
        <p:nvCxnSpPr>
          <p:cNvPr id="4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49"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a:solidFill>
                  <a:srgbClr val="00458D"/>
                </a:solidFill>
                <a:latin typeface="+mj-lt"/>
                <a:cs typeface="Arial" panose="020B0604020202020204" pitchFamily="34" charset="0"/>
              </a:rPr>
              <a:t>Presentation Title | Author | Date</a:t>
            </a:r>
          </a:p>
        </p:txBody>
      </p:sp>
      <p:sp>
        <p:nvSpPr>
          <p:cNvPr id="50"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41772439"/>
      </p:ext>
    </p:extLst>
  </p:cSld>
  <p:clrMapOvr>
    <a:overrideClrMapping bg1="lt1" tx1="dk1" bg2="lt2" tx2="dk2" accent1="accent1" accent2="accent2" accent3="accent3" accent4="accent4" accent5="accent5" accent6="accent6" hlink="hlink" folHlink="folHlink"/>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Image and Text1 (fixe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A20ECE27-3956-4FE1-8709-933577BED3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pic>
        <p:nvPicPr>
          <p:cNvPr id="7" name="Graphic 6">
            <a:extLst>
              <a:ext uri="{FF2B5EF4-FFF2-40B4-BE49-F238E27FC236}">
                <a16:creationId xmlns:a16="http://schemas.microsoft.com/office/drawing/2014/main" xmlns="" id="{0D0D1E5A-3176-4CB4-975A-4DC18D29026C}"/>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r="23077" b="19676"/>
          <a:stretch/>
        </p:blipFill>
        <p:spPr>
          <a:xfrm rot="16200000">
            <a:off x="5413032" y="79029"/>
            <a:ext cx="6857997" cy="6699938"/>
          </a:xfrm>
          <a:prstGeom prst="rect">
            <a:avLst/>
          </a:prstGeom>
        </p:spPr>
      </p:pic>
      <p:sp>
        <p:nvSpPr>
          <p:cNvPr id="11" name="Title Placeholder 1">
            <a:extLst>
              <a:ext uri="{FF2B5EF4-FFF2-40B4-BE49-F238E27FC236}">
                <a16:creationId xmlns:a16="http://schemas.microsoft.com/office/drawing/2014/main" xmlns="" id="{AC165F49-BCC1-4C3B-91C3-5D1BB415ABF1}"/>
              </a:ext>
            </a:extLst>
          </p:cNvPr>
          <p:cNvSpPr>
            <a:spLocks noGrp="1"/>
          </p:cNvSpPr>
          <p:nvPr>
            <p:ph type="title" hasCustomPrompt="1"/>
          </p:nvPr>
        </p:nvSpPr>
        <p:spPr>
          <a:xfrm>
            <a:off x="6688365" y="4308293"/>
            <a:ext cx="3484336" cy="1721321"/>
          </a:xfrm>
          <a:prstGeom prst="rect">
            <a:avLst/>
          </a:prstGeom>
        </p:spPr>
        <p:txBody>
          <a:bodyPr vert="horz" lIns="0" tIns="0" rIns="0" bIns="45720" rtlCol="0" anchor="b">
            <a:noAutofit/>
          </a:bodyPr>
          <a:lstStyle>
            <a:lvl1pPr>
              <a:lnSpc>
                <a:spcPts val="3000"/>
              </a:lnSpc>
              <a:defRPr sz="2600">
                <a:solidFill>
                  <a:srgbClr val="2C004B"/>
                </a:solidFill>
              </a:defRPr>
            </a:lvl1pPr>
          </a:lstStyle>
          <a:p>
            <a:r>
              <a:rPr lang="en-US" dirty="0"/>
              <a:t>Click to add title</a:t>
            </a:r>
            <a:endParaRPr lang="pt-PT" dirty="0"/>
          </a:p>
        </p:txBody>
      </p:sp>
      <p:sp>
        <p:nvSpPr>
          <p:cNvPr id="12" name="Text Placeholder 7">
            <a:extLst>
              <a:ext uri="{FF2B5EF4-FFF2-40B4-BE49-F238E27FC236}">
                <a16:creationId xmlns:a16="http://schemas.microsoft.com/office/drawing/2014/main" xmlns="" id="{98BC8B91-D2A3-4F52-B4E2-1C3C1B691942}"/>
              </a:ext>
            </a:extLst>
          </p:cNvPr>
          <p:cNvSpPr>
            <a:spLocks noGrp="1"/>
          </p:cNvSpPr>
          <p:nvPr>
            <p:ph type="body" sz="quarter" idx="32" hasCustomPrompt="1"/>
          </p:nvPr>
        </p:nvSpPr>
        <p:spPr>
          <a:xfrm>
            <a:off x="407988" y="5085184"/>
            <a:ext cx="4123375" cy="944430"/>
          </a:xfrm>
          <a:prstGeom prst="rect">
            <a:avLst/>
          </a:prstGeom>
        </p:spPr>
        <p:txBody>
          <a:bodyPr anchor="b">
            <a:noAutofit/>
          </a:bodyPr>
          <a:lstStyle>
            <a:lvl1pPr>
              <a:lnSpc>
                <a:spcPts val="2200"/>
              </a:lnSpc>
              <a:spcAft>
                <a:spcPts val="0"/>
              </a:spcAft>
              <a:defRPr sz="18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pic>
        <p:nvPicPr>
          <p:cNvPr id="6"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5">
            <a:extLst>
              <a:ext uri="{96DAC541-7B7A-43D3-8B79-37D633B846F1}">
                <asvg:svgBlip xmlns:asvg="http://schemas.microsoft.com/office/drawing/2016/SVG/main" xmlns="" r:embed="rId6"/>
              </a:ext>
            </a:extLst>
          </a:blip>
          <a:srcRect l="81836" t="-4713" b="16530"/>
          <a:stretch/>
        </p:blipFill>
        <p:spPr>
          <a:xfrm>
            <a:off x="11547793" y="188640"/>
            <a:ext cx="424356" cy="459624"/>
          </a:xfrm>
          <a:prstGeom prst="rect">
            <a:avLst/>
          </a:prstGeom>
        </p:spPr>
      </p:pic>
      <p:sp>
        <p:nvSpPr>
          <p:cNvPr id="8" name="Retângulo 43">
            <a:extLst>
              <a:ext uri="{FF2B5EF4-FFF2-40B4-BE49-F238E27FC236}">
                <a16:creationId xmlns:a16="http://schemas.microsoft.com/office/drawing/2014/main" xmlns=""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a:solidFill>
                <a:schemeClr val="bg1"/>
              </a:solidFill>
              <a:cs typeface="Arial" panose="020B0604020202020204" pitchFamily="34" charset="0"/>
            </a:endParaRPr>
          </a:p>
        </p:txBody>
      </p:sp>
      <p:cxnSp>
        <p:nvCxnSpPr>
          <p:cNvPr id="9"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0" name="Rectangle 27">
            <a:hlinkClick r:id="rId7"/>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44907960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mage and Text_2">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xmlns="" id="{53181C41-E797-4C55-B0D0-233FF421FA83}"/>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t="20875"/>
          <a:stretch>
            <a:fillRect/>
          </a:stretch>
        </p:blipFill>
        <p:spPr>
          <a:xfrm rot="19800000" flipH="1">
            <a:off x="-1758634" y="-861399"/>
            <a:ext cx="8293531" cy="6688887"/>
          </a:xfrm>
          <a:custGeom>
            <a:avLst/>
            <a:gdLst>
              <a:gd name="connsiteX0" fmla="*/ 4973426 w 8293531"/>
              <a:gd name="connsiteY0" fmla="*/ 0 h 6688887"/>
              <a:gd name="connsiteX1" fmla="*/ 0 w 8293531"/>
              <a:gd name="connsiteY1" fmla="*/ 2871409 h 6688887"/>
              <a:gd name="connsiteX2" fmla="*/ 0 w 8293531"/>
              <a:gd name="connsiteY2" fmla="*/ 3722915 h 6688887"/>
              <a:gd name="connsiteX3" fmla="*/ 1712404 w 8293531"/>
              <a:gd name="connsiteY3" fmla="*/ 6688887 h 6688887"/>
              <a:gd name="connsiteX4" fmla="*/ 6973982 w 8293531"/>
              <a:gd name="connsiteY4" fmla="*/ 6688887 h 6688887"/>
              <a:gd name="connsiteX5" fmla="*/ 8293531 w 8293531"/>
              <a:gd name="connsiteY5" fmla="*/ 5927045 h 6688887"/>
              <a:gd name="connsiteX6" fmla="*/ 8293531 w 8293531"/>
              <a:gd name="connsiteY6" fmla="*/ 5750590 h 6688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93531" h="6688887">
                <a:moveTo>
                  <a:pt x="4973426" y="0"/>
                </a:moveTo>
                <a:lnTo>
                  <a:pt x="0" y="2871409"/>
                </a:lnTo>
                <a:lnTo>
                  <a:pt x="0" y="3722915"/>
                </a:lnTo>
                <a:lnTo>
                  <a:pt x="1712404" y="6688887"/>
                </a:lnTo>
                <a:lnTo>
                  <a:pt x="6973982" y="6688887"/>
                </a:lnTo>
                <a:lnTo>
                  <a:pt x="8293531" y="5927045"/>
                </a:lnTo>
                <a:lnTo>
                  <a:pt x="8293531" y="5750590"/>
                </a:lnTo>
                <a:close/>
              </a:path>
            </a:pathLst>
          </a:custGeom>
        </p:spPr>
      </p:pic>
      <p:sp>
        <p:nvSpPr>
          <p:cNvPr id="10" name="Picture Placeholder 17">
            <a:extLst>
              <a:ext uri="{FF2B5EF4-FFF2-40B4-BE49-F238E27FC236}">
                <a16:creationId xmlns:a16="http://schemas.microsoft.com/office/drawing/2014/main" xmlns="" id="{218E0C47-FBAF-440E-A6A0-9D14AE6071F8}"/>
              </a:ext>
            </a:extLst>
          </p:cNvPr>
          <p:cNvSpPr>
            <a:spLocks noGrp="1"/>
          </p:cNvSpPr>
          <p:nvPr>
            <p:ph type="pic" sz="quarter" idx="10"/>
          </p:nvPr>
        </p:nvSpPr>
        <p:spPr>
          <a:xfrm>
            <a:off x="0" y="-1"/>
            <a:ext cx="12192000" cy="6857998"/>
          </a:xfrm>
          <a:prstGeom prst="rect">
            <a:avLst/>
          </a:prstGeom>
          <a:noFill/>
        </p:spPr>
        <p:txBody>
          <a:bodyPr anchor="ctr"/>
          <a:lstStyle>
            <a:lvl1pPr algn="ctr">
              <a:defRPr/>
            </a:lvl1pPr>
          </a:lstStyle>
          <a:p>
            <a:endParaRPr lang="pt-PT"/>
          </a:p>
        </p:txBody>
      </p:sp>
      <p:sp>
        <p:nvSpPr>
          <p:cNvPr id="11" name="Title Placeholder 1">
            <a:extLst>
              <a:ext uri="{FF2B5EF4-FFF2-40B4-BE49-F238E27FC236}">
                <a16:creationId xmlns:a16="http://schemas.microsoft.com/office/drawing/2014/main" xmlns="" id="{AC165F49-BCC1-4C3B-91C3-5D1BB415ABF1}"/>
              </a:ext>
            </a:extLst>
          </p:cNvPr>
          <p:cNvSpPr>
            <a:spLocks noGrp="1"/>
          </p:cNvSpPr>
          <p:nvPr>
            <p:ph type="title" hasCustomPrompt="1"/>
          </p:nvPr>
        </p:nvSpPr>
        <p:spPr>
          <a:xfrm>
            <a:off x="407988" y="649981"/>
            <a:ext cx="4319860" cy="1194843"/>
          </a:xfrm>
          <a:prstGeom prst="rect">
            <a:avLst/>
          </a:prstGeom>
        </p:spPr>
        <p:txBody>
          <a:bodyPr vert="horz" lIns="0" tIns="0" rIns="0" bIns="0" rtlCol="0" anchor="b">
            <a:normAutofit/>
          </a:bodyPr>
          <a:lstStyle>
            <a:lvl1pPr>
              <a:lnSpc>
                <a:spcPts val="3000"/>
              </a:lnSpc>
              <a:defRPr sz="260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a16="http://schemas.microsoft.com/office/drawing/2014/main" xmlns="" id="{98BC8B91-D2A3-4F52-B4E2-1C3C1B691942}"/>
              </a:ext>
            </a:extLst>
          </p:cNvPr>
          <p:cNvSpPr>
            <a:spLocks noGrp="1"/>
          </p:cNvSpPr>
          <p:nvPr>
            <p:ph type="body" sz="quarter" idx="32" hasCustomPrompt="1"/>
          </p:nvPr>
        </p:nvSpPr>
        <p:spPr>
          <a:xfrm>
            <a:off x="407988" y="1988840"/>
            <a:ext cx="3599780" cy="1152127"/>
          </a:xfrm>
          <a:prstGeom prst="rect">
            <a:avLst/>
          </a:prstGeom>
        </p:spPr>
        <p:txBody>
          <a:bodyPr lIns="0" tIns="0" rIns="0" bIns="0">
            <a:noAutofit/>
          </a:bodyPr>
          <a:lstStyle>
            <a:lvl1pP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6"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60201227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mage and Text 3">
    <p:spTree>
      <p:nvGrpSpPr>
        <p:cNvPr id="1" name=""/>
        <p:cNvGrpSpPr/>
        <p:nvPr/>
      </p:nvGrpSpPr>
      <p:grpSpPr>
        <a:xfrm>
          <a:off x="0" y="0"/>
          <a:ext cx="0" cy="0"/>
          <a:chOff x="0" y="0"/>
          <a:chExt cx="0" cy="0"/>
        </a:xfrm>
      </p:grpSpPr>
      <p:pic>
        <p:nvPicPr>
          <p:cNvPr id="15" name="Graphic 5">
            <a:extLst>
              <a:ext uri="{FF2B5EF4-FFF2-40B4-BE49-F238E27FC236}">
                <a16:creationId xmlns:a16="http://schemas.microsoft.com/office/drawing/2014/main" xmlns="" id="{A3E3F225-1B4B-4BB0-90A9-90BB2D362941}"/>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l="7450" t="17874" b="13048"/>
          <a:stretch/>
        </p:blipFill>
        <p:spPr>
          <a:xfrm>
            <a:off x="0" y="1"/>
            <a:ext cx="9464870" cy="6858000"/>
          </a:xfrm>
          <a:prstGeom prst="rect">
            <a:avLst/>
          </a:prstGeom>
        </p:spPr>
      </p:pic>
      <p:sp>
        <p:nvSpPr>
          <p:cNvPr id="10" name="Picture Placeholder 17">
            <a:extLst>
              <a:ext uri="{FF2B5EF4-FFF2-40B4-BE49-F238E27FC236}">
                <a16:creationId xmlns:a16="http://schemas.microsoft.com/office/drawing/2014/main" xmlns="" id="{218E0C47-FBAF-440E-A6A0-9D14AE6071F8}"/>
              </a:ext>
            </a:extLst>
          </p:cNvPr>
          <p:cNvSpPr>
            <a:spLocks noGrp="1"/>
          </p:cNvSpPr>
          <p:nvPr>
            <p:ph type="pic" sz="quarter" idx="10"/>
          </p:nvPr>
        </p:nvSpPr>
        <p:spPr>
          <a:xfrm>
            <a:off x="0" y="-1"/>
            <a:ext cx="12192000" cy="6857998"/>
          </a:xfrm>
          <a:prstGeom prst="rect">
            <a:avLst/>
          </a:prstGeom>
          <a:noFill/>
        </p:spPr>
        <p:txBody>
          <a:bodyPr anchor="ctr"/>
          <a:lstStyle>
            <a:lvl1pPr algn="ctr">
              <a:defRPr/>
            </a:lvl1pPr>
          </a:lstStyle>
          <a:p>
            <a:endParaRPr lang="pt-PT"/>
          </a:p>
        </p:txBody>
      </p:sp>
      <p:sp>
        <p:nvSpPr>
          <p:cNvPr id="11" name="Title Placeholder 1">
            <a:extLst>
              <a:ext uri="{FF2B5EF4-FFF2-40B4-BE49-F238E27FC236}">
                <a16:creationId xmlns:a16="http://schemas.microsoft.com/office/drawing/2014/main" xmlns="" id="{AC165F49-BCC1-4C3B-91C3-5D1BB415ABF1}"/>
              </a:ext>
            </a:extLst>
          </p:cNvPr>
          <p:cNvSpPr>
            <a:spLocks noGrp="1"/>
          </p:cNvSpPr>
          <p:nvPr>
            <p:ph type="title" hasCustomPrompt="1"/>
          </p:nvPr>
        </p:nvSpPr>
        <p:spPr>
          <a:xfrm>
            <a:off x="407988" y="649981"/>
            <a:ext cx="4319860" cy="1194843"/>
          </a:xfrm>
          <a:prstGeom prst="rect">
            <a:avLst/>
          </a:prstGeom>
        </p:spPr>
        <p:txBody>
          <a:bodyPr vert="horz" lIns="0" tIns="0" rIns="0" bIns="0" rtlCol="0" anchor="b">
            <a:normAutofit/>
          </a:bodyPr>
          <a:lstStyle>
            <a:lvl1pPr>
              <a:lnSpc>
                <a:spcPts val="3000"/>
              </a:lnSpc>
              <a:defRPr sz="260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a16="http://schemas.microsoft.com/office/drawing/2014/main" xmlns="" id="{98BC8B91-D2A3-4F52-B4E2-1C3C1B691942}"/>
              </a:ext>
            </a:extLst>
          </p:cNvPr>
          <p:cNvSpPr>
            <a:spLocks noGrp="1"/>
          </p:cNvSpPr>
          <p:nvPr>
            <p:ph type="body" sz="quarter" idx="32" hasCustomPrompt="1"/>
          </p:nvPr>
        </p:nvSpPr>
        <p:spPr>
          <a:xfrm>
            <a:off x="407988" y="1988840"/>
            <a:ext cx="3709150" cy="1152127"/>
          </a:xfrm>
          <a:prstGeom prst="rect">
            <a:avLst/>
          </a:prstGeom>
        </p:spPr>
        <p:txBody>
          <a:bodyPr lIns="0" tIns="0" rIns="0" bIns="0">
            <a:noAutofit/>
          </a:bodyPr>
          <a:lstStyle>
            <a:lvl1pP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6"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a:solidFill>
                  <a:schemeClr val="bg1"/>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75151615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echnology Image">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xmlns="" id="{5A5BCC8E-52FE-4AF2-85A3-02F305A6057A}"/>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l="10880" b="30671"/>
          <a:stretch/>
        </p:blipFill>
        <p:spPr>
          <a:xfrm flipH="1">
            <a:off x="3886200" y="812801"/>
            <a:ext cx="8305800" cy="6045199"/>
          </a:xfrm>
          <a:prstGeom prst="rect">
            <a:avLst/>
          </a:prstGeom>
        </p:spPr>
      </p:pic>
      <p:sp>
        <p:nvSpPr>
          <p:cNvPr id="8" name="Picture Placeholder 17">
            <a:extLst>
              <a:ext uri="{FF2B5EF4-FFF2-40B4-BE49-F238E27FC236}">
                <a16:creationId xmlns:a16="http://schemas.microsoft.com/office/drawing/2014/main" xmlns="" id="{EDC88BCB-F476-4BB6-A735-9D28ECF2EBD5}"/>
              </a:ext>
            </a:extLst>
          </p:cNvPr>
          <p:cNvSpPr>
            <a:spLocks noGrp="1"/>
          </p:cNvSpPr>
          <p:nvPr>
            <p:ph type="pic" sz="quarter" idx="10"/>
          </p:nvPr>
        </p:nvSpPr>
        <p:spPr>
          <a:xfrm>
            <a:off x="0" y="-1"/>
            <a:ext cx="7358743" cy="6857998"/>
          </a:xfrm>
          <a:prstGeom prst="rect">
            <a:avLst/>
          </a:prstGeom>
          <a:noFill/>
        </p:spPr>
        <p:txBody>
          <a:bodyPr anchor="ctr"/>
          <a:lstStyle>
            <a:lvl1pPr algn="ctr">
              <a:defRPr/>
            </a:lvl1pPr>
          </a:lstStyle>
          <a:p>
            <a:endParaRPr lang="pt-PT"/>
          </a:p>
        </p:txBody>
      </p:sp>
      <p:sp>
        <p:nvSpPr>
          <p:cNvPr id="9" name="Title Placeholder 1">
            <a:extLst>
              <a:ext uri="{FF2B5EF4-FFF2-40B4-BE49-F238E27FC236}">
                <a16:creationId xmlns:a16="http://schemas.microsoft.com/office/drawing/2014/main" xmlns="" id="{1EA78C13-ABAA-4BAC-9CD6-3FC2F2788217}"/>
              </a:ext>
            </a:extLst>
          </p:cNvPr>
          <p:cNvSpPr>
            <a:spLocks noGrp="1"/>
          </p:cNvSpPr>
          <p:nvPr>
            <p:ph type="title" hasCustomPrompt="1"/>
          </p:nvPr>
        </p:nvSpPr>
        <p:spPr>
          <a:xfrm>
            <a:off x="7641936" y="1917275"/>
            <a:ext cx="4142078" cy="1727749"/>
          </a:xfrm>
          <a:prstGeom prst="rect">
            <a:avLst/>
          </a:prstGeom>
        </p:spPr>
        <p:txBody>
          <a:bodyPr vert="horz" lIns="0" tIns="0" rIns="0" bIns="0" rtlCol="0" anchor="b">
            <a:normAutofit/>
          </a:bodyPr>
          <a:lstStyle>
            <a:lvl1pPr algn="r">
              <a:lnSpc>
                <a:spcPts val="3000"/>
              </a:lnSpc>
              <a:defRPr sz="2600">
                <a:solidFill>
                  <a:srgbClr val="95E616"/>
                </a:solidFill>
              </a:defRPr>
            </a:lvl1pPr>
          </a:lstStyle>
          <a:p>
            <a:r>
              <a:rPr lang="en-US" dirty="0"/>
              <a:t>Click to insert title</a:t>
            </a:r>
            <a:endParaRPr lang="pt-PT" dirty="0"/>
          </a:p>
        </p:txBody>
      </p:sp>
      <p:sp>
        <p:nvSpPr>
          <p:cNvPr id="10" name="Text Placeholder 7">
            <a:extLst>
              <a:ext uri="{FF2B5EF4-FFF2-40B4-BE49-F238E27FC236}">
                <a16:creationId xmlns:a16="http://schemas.microsoft.com/office/drawing/2014/main" xmlns="" id="{235AC200-82C6-49D0-B50C-8C2A4A3A2B93}"/>
              </a:ext>
            </a:extLst>
          </p:cNvPr>
          <p:cNvSpPr>
            <a:spLocks noGrp="1"/>
          </p:cNvSpPr>
          <p:nvPr>
            <p:ph type="body" sz="quarter" idx="32" hasCustomPrompt="1"/>
          </p:nvPr>
        </p:nvSpPr>
        <p:spPr>
          <a:xfrm>
            <a:off x="7631886" y="3762625"/>
            <a:ext cx="4152128" cy="2186655"/>
          </a:xfrm>
          <a:prstGeom prst="rect">
            <a:avLst/>
          </a:prstGeom>
        </p:spPr>
        <p:txBody>
          <a:bodyPr lIns="0" tIns="0" rIns="0" bIns="0">
            <a:noAutofit/>
          </a:bodyPr>
          <a:lstStyle>
            <a:lvl1pPr algn="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1"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a:solidFill>
                <a:prstClr val="black">
                  <a:lumMod val="50000"/>
                  <a:lumOff val="50000"/>
                </a:prstClr>
              </a:solidFill>
              <a:cs typeface="Arial" panose="020B0604020202020204" pitchFamily="34" charset="0"/>
            </a:endParaRPr>
          </a:p>
        </p:txBody>
      </p:sp>
      <p:sp>
        <p:nvSpPr>
          <p:cNvPr id="14" name="Retângulo 43">
            <a:extLst>
              <a:ext uri="{FF2B5EF4-FFF2-40B4-BE49-F238E27FC236}">
                <a16:creationId xmlns:a16="http://schemas.microsoft.com/office/drawing/2014/main" xmlns="" id="{834ADCB4-BFB1-450D-8F6D-64217F4CD92C}"/>
              </a:ext>
            </a:extLst>
          </p:cNvPr>
          <p:cNvSpPr/>
          <p:nvPr userDrawn="1"/>
        </p:nvSpPr>
        <p:spPr>
          <a:xfrm>
            <a:off x="7960190" y="6555758"/>
            <a:ext cx="2223686" cy="219456"/>
          </a:xfrm>
          <a:prstGeom prst="rect">
            <a:avLst/>
          </a:prstGeom>
        </p:spPr>
        <p:txBody>
          <a:bodyPr wrap="none" lIns="0" tIns="0" rIns="0" bIns="0" anchor="ctr">
            <a:noAutofit/>
          </a:bodyPr>
          <a:lstStyle/>
          <a:p>
            <a:pPr algn="l"/>
            <a:r>
              <a:rPr lang="en-US" sz="80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764042835"/>
      </p:ext>
    </p:extLst>
  </p:cSld>
  <p:clrMapOvr>
    <a:overrideClrMapping bg1="lt1" tx1="dk1" bg2="lt2" tx2="dk2" accent1="accent1" accent2="accent2" accent3="accent3" accent4="accent4" accent5="accent5" accent6="accent6" hlink="hlink" folHlink="folHlink"/>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Image and highlights (two-color)">
    <p:spTree>
      <p:nvGrpSpPr>
        <p:cNvPr id="1" name=""/>
        <p:cNvGrpSpPr/>
        <p:nvPr/>
      </p:nvGrpSpPr>
      <p:grpSpPr>
        <a:xfrm>
          <a:off x="0" y="0"/>
          <a:ext cx="0" cy="0"/>
          <a:chOff x="0" y="0"/>
          <a:chExt cx="0" cy="0"/>
        </a:xfrm>
      </p:grpSpPr>
      <p:sp>
        <p:nvSpPr>
          <p:cNvPr id="10" name="Picture Placeholder 17">
            <a:extLst>
              <a:ext uri="{FF2B5EF4-FFF2-40B4-BE49-F238E27FC236}">
                <a16:creationId xmlns:a16="http://schemas.microsoft.com/office/drawing/2014/main" xmlns="" id="{A11CE6B2-56EB-4C86-B1D0-B791937A346D}"/>
              </a:ext>
            </a:extLst>
          </p:cNvPr>
          <p:cNvSpPr>
            <a:spLocks noGrp="1"/>
          </p:cNvSpPr>
          <p:nvPr>
            <p:ph type="pic" sz="quarter" idx="10"/>
          </p:nvPr>
        </p:nvSpPr>
        <p:spPr>
          <a:xfrm>
            <a:off x="4833257" y="-1"/>
            <a:ext cx="7358743" cy="6857998"/>
          </a:xfrm>
          <a:prstGeom prst="rect">
            <a:avLst/>
          </a:prstGeom>
          <a:noFill/>
        </p:spPr>
        <p:txBody>
          <a:bodyPr anchor="ctr"/>
          <a:lstStyle>
            <a:lvl1pPr algn="ctr">
              <a:defRPr/>
            </a:lvl1pPr>
          </a:lstStyle>
          <a:p>
            <a:endParaRPr lang="pt-PT"/>
          </a:p>
        </p:txBody>
      </p:sp>
      <p:sp>
        <p:nvSpPr>
          <p:cNvPr id="8" name="Title Placeholder 1">
            <a:extLst>
              <a:ext uri="{FF2B5EF4-FFF2-40B4-BE49-F238E27FC236}">
                <a16:creationId xmlns:a16="http://schemas.microsoft.com/office/drawing/2014/main" xmlns="" id="{111A5EED-2BC2-465F-9194-B07443C0A9F3}"/>
              </a:ext>
            </a:extLst>
          </p:cNvPr>
          <p:cNvSpPr>
            <a:spLocks noGrp="1"/>
          </p:cNvSpPr>
          <p:nvPr>
            <p:ph type="title" hasCustomPrompt="1"/>
          </p:nvPr>
        </p:nvSpPr>
        <p:spPr>
          <a:xfrm>
            <a:off x="939799" y="707444"/>
            <a:ext cx="2895436" cy="1830078"/>
          </a:xfrm>
          <a:prstGeom prst="rect">
            <a:avLst/>
          </a:prstGeom>
        </p:spPr>
        <p:txBody>
          <a:bodyPr vert="horz" lIns="91440" tIns="45720" rIns="91440" bIns="45720" rtlCol="0" anchor="b">
            <a:normAutofit/>
          </a:bodyPr>
          <a:lstStyle>
            <a:lvl1pPr algn="l">
              <a:defRPr sz="4800">
                <a:solidFill>
                  <a:srgbClr val="95E616"/>
                </a:solidFill>
              </a:defRPr>
            </a:lvl1pPr>
          </a:lstStyle>
          <a:p>
            <a:r>
              <a:rPr lang="en-US" dirty="0"/>
              <a:t>Click to add title</a:t>
            </a:r>
            <a:endParaRPr lang="pt-PT" dirty="0"/>
          </a:p>
        </p:txBody>
      </p:sp>
      <p:sp>
        <p:nvSpPr>
          <p:cNvPr id="9" name="Text Placeholder 7">
            <a:extLst>
              <a:ext uri="{FF2B5EF4-FFF2-40B4-BE49-F238E27FC236}">
                <a16:creationId xmlns:a16="http://schemas.microsoft.com/office/drawing/2014/main" xmlns="" id="{D4BFADA0-A20F-45DD-B818-E0C58FC73DCB}"/>
              </a:ext>
            </a:extLst>
          </p:cNvPr>
          <p:cNvSpPr>
            <a:spLocks noGrp="1"/>
          </p:cNvSpPr>
          <p:nvPr>
            <p:ph type="body" sz="quarter" idx="32" hasCustomPrompt="1"/>
          </p:nvPr>
        </p:nvSpPr>
        <p:spPr>
          <a:xfrm>
            <a:off x="939799" y="2564904"/>
            <a:ext cx="2895435" cy="3589775"/>
          </a:xfrm>
          <a:prstGeom prst="rect">
            <a:avLst/>
          </a:prstGeom>
        </p:spPr>
        <p:txBody>
          <a:bodyPr>
            <a:noAutofit/>
          </a:bodyPr>
          <a:lstStyle>
            <a:lvl1pPr algn="l">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5" name="Rectangle 4">
            <a:extLst>
              <a:ext uri="{FF2B5EF4-FFF2-40B4-BE49-F238E27FC236}">
                <a16:creationId xmlns:a16="http://schemas.microsoft.com/office/drawing/2014/main" xmlns="" id="{0B9B7D6C-D884-4362-AF1D-3A8B442DE315}"/>
              </a:ext>
            </a:extLst>
          </p:cNvPr>
          <p:cNvSpPr/>
          <p:nvPr userDrawn="1"/>
        </p:nvSpPr>
        <p:spPr>
          <a:xfrm>
            <a:off x="0" y="0"/>
            <a:ext cx="3067050" cy="6858000"/>
          </a:xfrm>
          <a:prstGeom prst="rect">
            <a:avLst/>
          </a:pr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6" name="Group 5">
            <a:extLst>
              <a:ext uri="{FF2B5EF4-FFF2-40B4-BE49-F238E27FC236}">
                <a16:creationId xmlns:a16="http://schemas.microsoft.com/office/drawing/2014/main" xmlns="" id="{91BF642E-618C-4DD9-AF43-29DF366CC373}"/>
              </a:ext>
            </a:extLst>
          </p:cNvPr>
          <p:cNvGrpSpPr/>
          <p:nvPr userDrawn="1"/>
        </p:nvGrpSpPr>
        <p:grpSpPr>
          <a:xfrm flipH="1">
            <a:off x="-2" y="-1828800"/>
            <a:ext cx="7510780" cy="10800950"/>
            <a:chOff x="4503427" y="-841109"/>
            <a:chExt cx="6774184" cy="9741675"/>
          </a:xfrm>
        </p:grpSpPr>
        <p:sp>
          <p:nvSpPr>
            <p:cNvPr id="7" name="Rectangle 6">
              <a:extLst>
                <a:ext uri="{FF2B5EF4-FFF2-40B4-BE49-F238E27FC236}">
                  <a16:creationId xmlns:a16="http://schemas.microsoft.com/office/drawing/2014/main" xmlns="" id="{05F159C5-9D2B-4D41-B049-265FEAC7A16A}"/>
                </a:ext>
              </a:extLst>
            </p:cNvPr>
            <p:cNvSpPr/>
            <p:nvPr/>
          </p:nvSpPr>
          <p:spPr>
            <a:xfrm>
              <a:off x="10312400" y="5969000"/>
              <a:ext cx="533400" cy="800100"/>
            </a:xfrm>
            <a:prstGeom prst="rect">
              <a:avLst/>
            </a:pr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11" name="Group 10">
              <a:extLst>
                <a:ext uri="{FF2B5EF4-FFF2-40B4-BE49-F238E27FC236}">
                  <a16:creationId xmlns:a16="http://schemas.microsoft.com/office/drawing/2014/main" xmlns="" id="{A7CCBDA4-ECAE-40B4-AFC3-26E23560D77A}"/>
                </a:ext>
              </a:extLst>
            </p:cNvPr>
            <p:cNvGrpSpPr/>
            <p:nvPr/>
          </p:nvGrpSpPr>
          <p:grpSpPr>
            <a:xfrm>
              <a:off x="4503427" y="-841109"/>
              <a:ext cx="6774184" cy="9741675"/>
              <a:chOff x="6466897" y="122642"/>
              <a:chExt cx="5044220" cy="7253890"/>
            </a:xfrm>
          </p:grpSpPr>
          <p:pic>
            <p:nvPicPr>
              <p:cNvPr id="12" name="Graphic 11">
                <a:extLst>
                  <a:ext uri="{FF2B5EF4-FFF2-40B4-BE49-F238E27FC236}">
                    <a16:creationId xmlns:a16="http://schemas.microsoft.com/office/drawing/2014/main" xmlns="" id="{7CE27168-F6DA-4810-BB03-F13300055E35}"/>
                  </a:ext>
                </a:extLst>
              </p:cNvPr>
              <p:cNvPicPr>
                <a:picLocks noChangeAspect="1"/>
              </p:cNvPicPr>
              <p:nvPr/>
            </p:nvPicPr>
            <p:blipFill rotWithShape="1">
              <a:blip r:embed="rId2">
                <a:extLst>
                  <a:ext uri="{96DAC541-7B7A-43D3-8B79-37D633B846F1}">
                    <asvg:svgBlip xmlns:asvg="http://schemas.microsoft.com/office/drawing/2016/SVG/main" xmlns="" r:embed="rId3"/>
                  </a:ext>
                </a:extLst>
              </a:blip>
              <a:srcRect l="24648" t="31387" r="33798" b="8441"/>
              <a:stretch/>
            </p:blipFill>
            <p:spPr>
              <a:xfrm>
                <a:off x="7684232" y="122642"/>
                <a:ext cx="3826885" cy="6735359"/>
              </a:xfrm>
              <a:prstGeom prst="rect">
                <a:avLst/>
              </a:prstGeom>
            </p:spPr>
          </p:pic>
          <p:pic>
            <p:nvPicPr>
              <p:cNvPr id="13" name="Graphic 12">
                <a:extLst>
                  <a:ext uri="{FF2B5EF4-FFF2-40B4-BE49-F238E27FC236}">
                    <a16:creationId xmlns:a16="http://schemas.microsoft.com/office/drawing/2014/main" xmlns="" id="{B2FD07E9-FD44-4F4D-B48A-CB2D72E628F2}"/>
                  </a:ext>
                </a:extLst>
              </p:cNvPr>
              <p:cNvPicPr>
                <a:picLocks noChangeAspect="1"/>
              </p:cNvPicPr>
              <p:nvPr/>
            </p:nvPicPr>
            <p:blipFill rotWithShape="1">
              <a:blip r:embed="rId4">
                <a:extLst>
                  <a:ext uri="{96DAC541-7B7A-43D3-8B79-37D633B846F1}">
                    <asvg:svgBlip xmlns:asvg="http://schemas.microsoft.com/office/drawing/2016/SVG/main" xmlns="" r:embed="rId5"/>
                  </a:ext>
                </a:extLst>
              </a:blip>
              <a:srcRect l="23644" t="23056" r="6670" b="9419"/>
              <a:stretch/>
            </p:blipFill>
            <p:spPr>
              <a:xfrm>
                <a:off x="6466897" y="900452"/>
                <a:ext cx="5044218" cy="6476080"/>
              </a:xfrm>
              <a:prstGeom prst="rect">
                <a:avLst/>
              </a:prstGeom>
            </p:spPr>
          </p:pic>
        </p:grpSp>
      </p:grpSp>
      <p:sp>
        <p:nvSpPr>
          <p:cNvPr id="14"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a:solidFill>
                <a:prstClr val="black">
                  <a:lumMod val="50000"/>
                  <a:lumOff val="50000"/>
                </a:prstClr>
              </a:solidFill>
              <a:cs typeface="Arial" panose="020B0604020202020204" pitchFamily="34" charset="0"/>
            </a:endParaRPr>
          </a:p>
        </p:txBody>
      </p:sp>
      <p:cxnSp>
        <p:nvCxnSpPr>
          <p:cNvPr id="15"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6" name="Rectangle 27">
            <a:hlinkClick r:id="rId6"/>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a:solidFill>
                  <a:schemeClr val="bg1"/>
                </a:solidFill>
                <a:latin typeface="+mj-lt"/>
                <a:cs typeface="Arial" panose="020B0604020202020204" pitchFamily="34" charset="0"/>
              </a:rPr>
              <a:t>Presentation Title | Author | Date</a:t>
            </a:r>
          </a:p>
        </p:txBody>
      </p:sp>
      <p:sp>
        <p:nvSpPr>
          <p:cNvPr id="17"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318660843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ullets and imag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xmlns="" id="{8567D75B-5423-48DB-8633-03391840D131}"/>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a:off x="6400800" y="0"/>
            <a:ext cx="5791199" cy="5902959"/>
          </a:xfrm>
          <a:prstGeom prst="rect">
            <a:avLst/>
          </a:prstGeom>
        </p:spPr>
      </p:pic>
      <p:sp>
        <p:nvSpPr>
          <p:cNvPr id="9" name="Picture Placeholder 17">
            <a:extLst>
              <a:ext uri="{FF2B5EF4-FFF2-40B4-BE49-F238E27FC236}">
                <a16:creationId xmlns:a16="http://schemas.microsoft.com/office/drawing/2014/main" xmlns="" id="{367AB1B6-26E9-4FAE-989E-AB1A5DFB1961}"/>
              </a:ext>
            </a:extLst>
          </p:cNvPr>
          <p:cNvSpPr>
            <a:spLocks noGrp="1"/>
          </p:cNvSpPr>
          <p:nvPr>
            <p:ph type="pic" sz="quarter" idx="10"/>
          </p:nvPr>
        </p:nvSpPr>
        <p:spPr>
          <a:xfrm>
            <a:off x="6284686" y="-1"/>
            <a:ext cx="5907313" cy="6857998"/>
          </a:xfrm>
          <a:prstGeom prst="rect">
            <a:avLst/>
          </a:prstGeom>
          <a:noFill/>
        </p:spPr>
        <p:txBody>
          <a:bodyPr anchor="ctr"/>
          <a:lstStyle>
            <a:lvl1pPr algn="ctr">
              <a:defRPr/>
            </a:lvl1pPr>
          </a:lstStyle>
          <a:p>
            <a:endParaRPr lang="pt-PT"/>
          </a:p>
        </p:txBody>
      </p:sp>
      <p:sp>
        <p:nvSpPr>
          <p:cNvPr id="8"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4"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417591" y="1430234"/>
            <a:ext cx="5678409"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6" hasCustomPrompt="1"/>
          </p:nvPr>
        </p:nvSpPr>
        <p:spPr>
          <a:xfrm>
            <a:off x="417591" y="3253616"/>
            <a:ext cx="5678409"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Text Placeholder 7">
            <a:extLst>
              <a:ext uri="{FF2B5EF4-FFF2-40B4-BE49-F238E27FC236}">
                <a16:creationId xmlns:a16="http://schemas.microsoft.com/office/drawing/2014/main" xmlns="" id="{9228FC83-C11D-47F2-8BDE-B10D125E5E87}"/>
              </a:ext>
            </a:extLst>
          </p:cNvPr>
          <p:cNvSpPr>
            <a:spLocks noGrp="1"/>
          </p:cNvSpPr>
          <p:nvPr>
            <p:ph type="body" sz="quarter" idx="37" hasCustomPrompt="1"/>
          </p:nvPr>
        </p:nvSpPr>
        <p:spPr>
          <a:xfrm>
            <a:off x="417591" y="5076998"/>
            <a:ext cx="5678409"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9"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4"/>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a:solidFill>
                  <a:schemeClr val="bg2">
                    <a:lumMod val="50000"/>
                  </a:schemeClr>
                </a:solidFill>
                <a:cs typeface="Arial" panose="020B0604020202020204" pitchFamily="34" charset="0"/>
              </a:rPr>
              <a:t>© 2017 Capgemini. All rights reserved.</a:t>
            </a:r>
          </a:p>
        </p:txBody>
      </p:sp>
      <p:pic>
        <p:nvPicPr>
          <p:cNvPr id="23"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5">
            <a:extLst>
              <a:ext uri="{96DAC541-7B7A-43D3-8B79-37D633B846F1}">
                <asvg:svgBlip xmlns:asvg="http://schemas.microsoft.com/office/drawing/2016/SVG/main" xmlns="" r:embed="rId6"/>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49807898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10" name="Picture Placeholder 17">
            <a:extLst>
              <a:ext uri="{FF2B5EF4-FFF2-40B4-BE49-F238E27FC236}">
                <a16:creationId xmlns:a16="http://schemas.microsoft.com/office/drawing/2014/main" xmlns="" id="{218E0C47-FBAF-440E-A6A0-9D14AE6071F8}"/>
              </a:ext>
            </a:extLst>
          </p:cNvPr>
          <p:cNvSpPr>
            <a:spLocks noGrp="1"/>
          </p:cNvSpPr>
          <p:nvPr>
            <p:ph type="pic" sz="quarter" idx="10"/>
          </p:nvPr>
        </p:nvSpPr>
        <p:spPr>
          <a:xfrm>
            <a:off x="0" y="-1"/>
            <a:ext cx="12192000" cy="6857998"/>
          </a:xfrm>
          <a:prstGeom prst="rect">
            <a:avLst/>
          </a:prstGeom>
          <a:noFill/>
        </p:spPr>
        <p:txBody>
          <a:bodyPr anchor="ctr"/>
          <a:lstStyle>
            <a:lvl1pPr algn="ctr">
              <a:defRPr/>
            </a:lvl1pPr>
          </a:lstStyle>
          <a:p>
            <a:endParaRPr lang="pt-PT"/>
          </a:p>
        </p:txBody>
      </p:sp>
      <p:sp>
        <p:nvSpPr>
          <p:cNvPr id="14" name="Text Placeholder 7">
            <a:extLst>
              <a:ext uri="{FF2B5EF4-FFF2-40B4-BE49-F238E27FC236}">
                <a16:creationId xmlns:a16="http://schemas.microsoft.com/office/drawing/2014/main" xmlns="" id="{0BF72C50-3F98-41E6-A3C8-32663046C696}"/>
              </a:ext>
            </a:extLst>
          </p:cNvPr>
          <p:cNvSpPr>
            <a:spLocks noGrp="1"/>
          </p:cNvSpPr>
          <p:nvPr>
            <p:ph type="body" sz="quarter" idx="33" hasCustomPrompt="1"/>
          </p:nvPr>
        </p:nvSpPr>
        <p:spPr>
          <a:xfrm>
            <a:off x="7712546" y="404813"/>
            <a:ext cx="3640038" cy="799873"/>
          </a:xfrm>
          <a:prstGeom prst="rect">
            <a:avLst/>
          </a:prstGeom>
        </p:spPr>
        <p:txBody>
          <a:bodyPr>
            <a:noAutofit/>
          </a:bodyPr>
          <a:lstStyle>
            <a:lvl1pPr algn="r">
              <a:lnSpc>
                <a:spcPts val="1800"/>
              </a:lnSpc>
              <a:defRPr sz="1600" b="1">
                <a:solidFill>
                  <a:schemeClr val="accent3"/>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7"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a:solidFill>
                  <a:schemeClr val="bg2">
                    <a:lumMod val="50000"/>
                  </a:schemeClr>
                </a:solidFill>
                <a:cs typeface="Arial" panose="020B0604020202020204" pitchFamily="34" charset="0"/>
              </a:rPr>
              <a:t>© 2017 Capgemini. All rights reserved.</a:t>
            </a:r>
          </a:p>
        </p:txBody>
      </p:sp>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698415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6"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417592" y="1430234"/>
            <a:ext cx="3008302" cy="5011014"/>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77266364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Image and Text2 (fixe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E3D2F289-295A-4712-B3F5-6C1E821AF17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pic>
        <p:nvPicPr>
          <p:cNvPr id="9" name="Graphic 8">
            <a:extLst>
              <a:ext uri="{FF2B5EF4-FFF2-40B4-BE49-F238E27FC236}">
                <a16:creationId xmlns:a16="http://schemas.microsoft.com/office/drawing/2014/main" xmlns="" id="{BEB011C7-5067-4A7D-A5A2-FB9132A5D7A3}"/>
              </a:ext>
            </a:extLst>
          </p:cNvPr>
          <p:cNvPicPr>
            <a:picLocks noChangeAspect="1"/>
          </p:cNvPicPr>
          <p:nvPr userDrawn="1"/>
        </p:nvPicPr>
        <p:blipFill>
          <a:blip r:embed="rId3">
            <a:extLst>
              <a:ext uri="{96DAC541-7B7A-43D3-8B79-37D633B846F1}">
                <asvg:svgBlip xmlns:asvg="http://schemas.microsoft.com/office/drawing/2016/SVG/main" xmlns="" r:embed="rId4"/>
              </a:ext>
            </a:extLst>
          </a:blip>
          <a:srcRect t="45009" r="3903"/>
          <a:stretch>
            <a:fillRect/>
          </a:stretch>
        </p:blipFill>
        <p:spPr>
          <a:xfrm rot="20633129">
            <a:off x="6623457" y="-854950"/>
            <a:ext cx="5712032" cy="3331781"/>
          </a:xfrm>
          <a:custGeom>
            <a:avLst/>
            <a:gdLst>
              <a:gd name="connsiteX0" fmla="*/ 0 w 6455155"/>
              <a:gd name="connsiteY0" fmla="*/ 0 h 3765238"/>
              <a:gd name="connsiteX1" fmla="*/ 6455155 w 6455155"/>
              <a:gd name="connsiteY1" fmla="*/ 1864957 h 3765238"/>
              <a:gd name="connsiteX2" fmla="*/ 5906145 w 6455155"/>
              <a:gd name="connsiteY2" fmla="*/ 3765238 h 3765238"/>
              <a:gd name="connsiteX3" fmla="*/ 2661149 w 6455155"/>
              <a:gd name="connsiteY3" fmla="*/ 3765238 h 3765238"/>
              <a:gd name="connsiteX4" fmla="*/ 0 w 6455155"/>
              <a:gd name="connsiteY4" fmla="*/ 2996406 h 376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55155" h="3765238">
                <a:moveTo>
                  <a:pt x="0" y="0"/>
                </a:moveTo>
                <a:lnTo>
                  <a:pt x="6455155" y="1864957"/>
                </a:lnTo>
                <a:lnTo>
                  <a:pt x="5906145" y="3765238"/>
                </a:lnTo>
                <a:lnTo>
                  <a:pt x="2661149" y="3765238"/>
                </a:lnTo>
                <a:lnTo>
                  <a:pt x="0" y="2996406"/>
                </a:lnTo>
                <a:close/>
              </a:path>
            </a:pathLst>
          </a:custGeom>
        </p:spPr>
      </p:pic>
      <p:sp>
        <p:nvSpPr>
          <p:cNvPr id="14" name="Text Placeholder 7">
            <a:extLst>
              <a:ext uri="{FF2B5EF4-FFF2-40B4-BE49-F238E27FC236}">
                <a16:creationId xmlns:a16="http://schemas.microsoft.com/office/drawing/2014/main" xmlns="" id="{0BF72C50-3F98-41E6-A3C8-32663046C696}"/>
              </a:ext>
            </a:extLst>
          </p:cNvPr>
          <p:cNvSpPr>
            <a:spLocks noGrp="1"/>
          </p:cNvSpPr>
          <p:nvPr>
            <p:ph type="body" sz="quarter" idx="33" hasCustomPrompt="1"/>
          </p:nvPr>
        </p:nvSpPr>
        <p:spPr>
          <a:xfrm>
            <a:off x="7712546" y="251439"/>
            <a:ext cx="3594084" cy="953247"/>
          </a:xfrm>
          <a:prstGeom prst="rect">
            <a:avLst/>
          </a:prstGeom>
        </p:spPr>
        <p:txBody>
          <a:bodyPr>
            <a:noAutofit/>
          </a:bodyPr>
          <a:lstStyle>
            <a:lvl1pPr>
              <a:lnSpc>
                <a:spcPct val="100000"/>
              </a:lnSpc>
              <a:defRPr sz="1600" b="1">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8"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a:solidFill>
                <a:prstClr val="black">
                  <a:lumMod val="50000"/>
                  <a:lumOff val="50000"/>
                </a:prstClr>
              </a:solidFill>
              <a:cs typeface="Arial" panose="020B0604020202020204" pitchFamily="34" charset="0"/>
            </a:endParaRPr>
          </a:p>
        </p:txBody>
      </p:sp>
      <p:cxnSp>
        <p:nvCxnSpPr>
          <p:cNvPr id="1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5"/>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a:solidFill>
                  <a:schemeClr val="bg2">
                    <a:lumMod val="50000"/>
                  </a:schemeClr>
                </a:solidFill>
                <a:cs typeface="Arial" panose="020B0604020202020204" pitchFamily="34" charset="0"/>
              </a:rPr>
              <a:t>© 2017 Capgemini. All rights reserved.</a:t>
            </a:r>
          </a:p>
        </p:txBody>
      </p:sp>
      <p:sp>
        <p:nvSpPr>
          <p:cNvPr id="16"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698415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417592" y="1430234"/>
            <a:ext cx="3008302" cy="5011014"/>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18"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6">
            <a:extLst>
              <a:ext uri="{96DAC541-7B7A-43D3-8B79-37D633B846F1}">
                <asvg:svgBlip xmlns:asvg="http://schemas.microsoft.com/office/drawing/2016/SVG/main" xmlns="" r:embed="rId7"/>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323186414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 preserve="1">
  <p:cSld name="Title Slide 1">
    <p:spTree>
      <p:nvGrpSpPr>
        <p:cNvPr id="1" name=""/>
        <p:cNvGrpSpPr/>
        <p:nvPr/>
      </p:nvGrpSpPr>
      <p:grpSpPr>
        <a:xfrm>
          <a:off x="0" y="0"/>
          <a:ext cx="0" cy="0"/>
          <a:chOff x="0" y="0"/>
          <a:chExt cx="0" cy="0"/>
        </a:xfrm>
      </p:grpSpPr>
      <p:sp>
        <p:nvSpPr>
          <p:cNvPr id="18" name="Rectangle 17"/>
          <p:cNvSpPr/>
          <p:nvPr userDrawn="1">
            <p:custDataLst>
              <p:tags r:id="rId2"/>
            </p:custDataLst>
          </p:nvPr>
        </p:nvSpPr>
        <p:spPr>
          <a:xfrm>
            <a:off x="0" y="6400876"/>
            <a:ext cx="12192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defTabSz="957756"/>
            <a:endParaRPr lang="en-US" sz="1300">
              <a:solidFill>
                <a:prstClr val="white"/>
              </a:solidFill>
            </a:endParaRPr>
          </a:p>
        </p:txBody>
      </p:sp>
      <p:sp>
        <p:nvSpPr>
          <p:cNvPr id="17" name="Rectangle 7"/>
          <p:cNvSpPr/>
          <p:nvPr userDrawn="1">
            <p:custDataLst>
              <p:tags r:id="rId3"/>
            </p:custDataLst>
          </p:nvPr>
        </p:nvSpPr>
        <p:spPr bwMode="auto">
          <a:xfrm>
            <a:off x="4" y="0"/>
            <a:ext cx="12192392"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2189 w 10562411"/>
              <a:gd name="connsiteY0" fmla="*/ 0 h 2958168"/>
              <a:gd name="connsiteX1" fmla="*/ 10561655 w 10562411"/>
              <a:gd name="connsiteY1" fmla="*/ 0 h 2958168"/>
              <a:gd name="connsiteX2" fmla="*/ 10561157 w 10562411"/>
              <a:gd name="connsiteY2" fmla="*/ 1476338 h 2958168"/>
              <a:gd name="connsiteX3" fmla="*/ 9288594 w 10562411"/>
              <a:gd name="connsiteY3" fmla="*/ 2153103 h 2958168"/>
              <a:gd name="connsiteX4" fmla="*/ 2317558 w 10562411"/>
              <a:gd name="connsiteY4" fmla="*/ 2159512 h 2958168"/>
              <a:gd name="connsiteX5" fmla="*/ 1180889 w 10562411"/>
              <a:gd name="connsiteY5" fmla="*/ 2958168 h 2958168"/>
              <a:gd name="connsiteX6" fmla="*/ 0 w 10562411"/>
              <a:gd name="connsiteY6" fmla="*/ 2174065 h 2958168"/>
              <a:gd name="connsiteX7" fmla="*/ 2189 w 10562411"/>
              <a:gd name="connsiteY7" fmla="*/ 0 h 2958168"/>
              <a:gd name="connsiteX0" fmla="*/ 0 w 10560222"/>
              <a:gd name="connsiteY0" fmla="*/ 0 h 2958168"/>
              <a:gd name="connsiteX1" fmla="*/ 10559466 w 10560222"/>
              <a:gd name="connsiteY1" fmla="*/ 0 h 2958168"/>
              <a:gd name="connsiteX2" fmla="*/ 10558968 w 10560222"/>
              <a:gd name="connsiteY2" fmla="*/ 1476338 h 2958168"/>
              <a:gd name="connsiteX3" fmla="*/ 9286405 w 10560222"/>
              <a:gd name="connsiteY3" fmla="*/ 2153103 h 2958168"/>
              <a:gd name="connsiteX4" fmla="*/ 2315369 w 10560222"/>
              <a:gd name="connsiteY4" fmla="*/ 2159512 h 2958168"/>
              <a:gd name="connsiteX5" fmla="*/ 1178700 w 10560222"/>
              <a:gd name="connsiteY5" fmla="*/ 2958168 h 2958168"/>
              <a:gd name="connsiteX6" fmla="*/ 0 w 10560222"/>
              <a:gd name="connsiteY6" fmla="*/ 2174065 h 2958168"/>
              <a:gd name="connsiteX7" fmla="*/ 0 w 10560222"/>
              <a:gd name="connsiteY7" fmla="*/ 0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0222" h="2958168">
                <a:moveTo>
                  <a:pt x="0" y="0"/>
                </a:moveTo>
                <a:lnTo>
                  <a:pt x="10559466" y="0"/>
                </a:lnTo>
                <a:cubicBezTo>
                  <a:pt x="10559979" y="67600"/>
                  <a:pt x="10560222" y="1432923"/>
                  <a:pt x="10558968" y="1476338"/>
                </a:cubicBezTo>
                <a:cubicBezTo>
                  <a:pt x="10081572" y="2148347"/>
                  <a:pt x="9702991" y="2158423"/>
                  <a:pt x="9286405" y="2153103"/>
                </a:cubicBezTo>
                <a:lnTo>
                  <a:pt x="2315369" y="2159512"/>
                </a:lnTo>
                <a:cubicBezTo>
                  <a:pt x="1738155" y="2192654"/>
                  <a:pt x="1370309" y="2495346"/>
                  <a:pt x="1178700" y="2958168"/>
                </a:cubicBezTo>
                <a:cubicBezTo>
                  <a:pt x="880346" y="2254391"/>
                  <a:pt x="278640" y="2173187"/>
                  <a:pt x="0" y="2174065"/>
                </a:cubicBezTo>
                <a:cubicBezTo>
                  <a:pt x="2067" y="2138552"/>
                  <a:pt x="1272" y="95582"/>
                  <a:pt x="0" y="0"/>
                </a:cubicBezTo>
                <a:close/>
              </a:path>
            </a:pathLst>
          </a:custGeom>
          <a:solidFill>
            <a:schemeClr val="bg1"/>
          </a:solidFill>
          <a:ln w="12700" cmpd="sng" algn="ctr">
            <a:noFill/>
            <a:miter lim="800000"/>
            <a:headEnd/>
            <a:tailEnd/>
          </a:ln>
          <a:effectLst>
            <a:outerShdw blurRad="127000" dist="25400" dir="5400000" algn="t" rotWithShape="0">
              <a:schemeClr val="tx1">
                <a:alpha val="25000"/>
              </a:schemeClr>
            </a:outerShdw>
          </a:effectLst>
        </p:spPr>
        <p:txBody>
          <a:bodyPr wrap="square" lIns="33059" tIns="42976" rIns="33059" bIns="42976" rtlCol="0" anchor="ctr"/>
          <a:lstStyle/>
          <a:p>
            <a:pPr algn="ctr" defTabSz="957756"/>
            <a:endParaRPr lang="en-US" sz="1000">
              <a:solidFill>
                <a:prstClr val="white"/>
              </a:solidFill>
              <a:cs typeface="Arial"/>
            </a:endParaRPr>
          </a:p>
        </p:txBody>
      </p:sp>
      <p:pic>
        <p:nvPicPr>
          <p:cNvPr id="11" name="Image 10" descr="Capgemini_logo.jpg"/>
          <p:cNvPicPr>
            <a:picLocks noChangeAspect="1"/>
          </p:cNvPicPr>
          <p:nvPr userDrawn="1"/>
        </p:nvPicPr>
        <p:blipFill>
          <a:blip r:embed="rId9" cstate="print"/>
          <a:stretch>
            <a:fillRect/>
          </a:stretch>
        </p:blipFill>
        <p:spPr>
          <a:xfrm>
            <a:off x="905464" y="658705"/>
            <a:ext cx="3840480" cy="685800"/>
          </a:xfrm>
          <a:prstGeom prst="rect">
            <a:avLst/>
          </a:prstGeom>
          <a:noFill/>
          <a:ln>
            <a:noFill/>
          </a:ln>
        </p:spPr>
      </p:pic>
      <p:graphicFrame>
        <p:nvGraphicFramePr>
          <p:cNvPr id="5" name="Object 4" hidden="1"/>
          <p:cNvGraphicFramePr>
            <a:graphicFrameLocks noChangeAspect="1"/>
          </p:cNvGraphicFramePr>
          <p:nvPr>
            <p:custDataLst>
              <p:tags r:id="rId4"/>
            </p:custDataLst>
          </p:nvPr>
        </p:nvGraphicFramePr>
        <p:xfrm>
          <a:off x="1" y="0"/>
          <a:ext cx="195384" cy="158750"/>
        </p:xfrm>
        <a:graphic>
          <a:graphicData uri="http://schemas.openxmlformats.org/presentationml/2006/ole">
            <mc:AlternateContent xmlns:mc="http://schemas.openxmlformats.org/markup-compatibility/2006">
              <mc:Choice xmlns:v="urn:schemas-microsoft-com:vml" Requires="v">
                <p:oleObj spid="_x0000_s15693" name="think-cell Slide" r:id="rId10" imgW="360" imgH="360" progId="">
                  <p:embed/>
                </p:oleObj>
              </mc:Choice>
              <mc:Fallback>
                <p:oleObj name="think-cell Slide" r:id="rId10" imgW="360" imgH="360" progId="">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 y="0"/>
                        <a:ext cx="195384"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10" name="Picture 104" descr="C:\Users\UserSim\Desktop\Capgemini\moto.emf"/>
          <p:cNvPicPr>
            <a:picLocks noChangeAspect="1" noChangeArrowheads="1"/>
          </p:cNvPicPr>
          <p:nvPr userDrawn="1">
            <p:custDataLst>
              <p:tags r:id="rId5"/>
            </p:custDataLst>
          </p:nvPr>
        </p:nvPicPr>
        <p:blipFill>
          <a:blip r:embed="rId12" cstate="email"/>
          <a:stretch>
            <a:fillRect/>
          </a:stretch>
        </p:blipFill>
        <p:spPr bwMode="auto">
          <a:xfrm>
            <a:off x="7880053" y="6509557"/>
            <a:ext cx="3852768" cy="239889"/>
          </a:xfrm>
          <a:prstGeom prst="rect">
            <a:avLst/>
          </a:prstGeom>
          <a:noFill/>
          <a:ln>
            <a:noFill/>
          </a:ln>
        </p:spPr>
      </p:pic>
      <p:sp>
        <p:nvSpPr>
          <p:cNvPr id="2" name="Title 1"/>
          <p:cNvSpPr>
            <a:spLocks noGrp="1"/>
          </p:cNvSpPr>
          <p:nvPr>
            <p:ph type="ctrTitle" hasCustomPrompt="1"/>
            <p:custDataLst>
              <p:tags r:id="rId6"/>
            </p:custDataLst>
          </p:nvPr>
        </p:nvSpPr>
        <p:spPr>
          <a:xfrm>
            <a:off x="2" y="2959929"/>
            <a:ext cx="6713516" cy="1098157"/>
          </a:xfrm>
        </p:spPr>
        <p:txBody>
          <a:bodyPr lIns="720000" tIns="33059" rIns="33059" bIns="33059" anchor="t"/>
          <a:lstStyle>
            <a:lvl1pPr marL="0" indent="0" algn="l">
              <a:defRPr sz="3700" b="1">
                <a:solidFill>
                  <a:schemeClr val="tx1"/>
                </a:solidFill>
              </a:defRPr>
            </a:lvl1pPr>
          </a:lstStyle>
          <a:p>
            <a:r>
              <a:rPr lang="fr-FR" dirty="0"/>
              <a:t>Click to </a:t>
            </a:r>
            <a:r>
              <a:rPr lang="fr-FR" dirty="0" err="1"/>
              <a:t>edit</a:t>
            </a:r>
            <a:r>
              <a:rPr lang="fr-FR" dirty="0"/>
              <a:t> Master </a:t>
            </a:r>
            <a:r>
              <a:rPr lang="fr-FR" dirty="0" err="1"/>
              <a:t>title</a:t>
            </a:r>
            <a:r>
              <a:rPr lang="fr-FR" dirty="0"/>
              <a:t> style</a:t>
            </a:r>
            <a:endParaRPr lang="en-US" dirty="0"/>
          </a:p>
        </p:txBody>
      </p:sp>
      <p:sp>
        <p:nvSpPr>
          <p:cNvPr id="3" name="Subtitle 2"/>
          <p:cNvSpPr>
            <a:spLocks noGrp="1"/>
          </p:cNvSpPr>
          <p:nvPr>
            <p:ph type="subTitle" idx="1" hasCustomPrompt="1"/>
            <p:custDataLst>
              <p:tags r:id="rId7"/>
            </p:custDataLst>
          </p:nvPr>
        </p:nvSpPr>
        <p:spPr>
          <a:xfrm>
            <a:off x="5988827" y="4949696"/>
            <a:ext cx="6203183" cy="874227"/>
          </a:xfrm>
        </p:spPr>
        <p:txBody>
          <a:bodyPr lIns="720000" tIns="33059" rIns="33059" bIns="33059"/>
          <a:lstStyle>
            <a:lvl1pPr marL="0" indent="0" algn="l">
              <a:buNone/>
              <a:defRPr sz="2200" b="0">
                <a:solidFill>
                  <a:schemeClr val="tx1"/>
                </a:solidFill>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a:t>Click to </a:t>
            </a:r>
            <a:r>
              <a:rPr lang="fr-FR" dirty="0" err="1"/>
              <a:t>edit</a:t>
            </a:r>
            <a:r>
              <a:rPr lang="fr-FR" dirty="0"/>
              <a:t> Master </a:t>
            </a:r>
            <a:r>
              <a:rPr lang="fr-FR" dirty="0" err="1"/>
              <a:t>text</a:t>
            </a:r>
            <a:r>
              <a:rPr lang="fr-FR" dirty="0"/>
              <a:t> style</a:t>
            </a:r>
          </a:p>
        </p:txBody>
      </p:sp>
    </p:spTree>
    <p:extLst>
      <p:ext uri="{BB962C8B-B14F-4D97-AF65-F5344CB8AC3E}">
        <p14:creationId xmlns:p14="http://schemas.microsoft.com/office/powerpoint/2010/main" val="1266407614"/>
      </p:ext>
    </p:extLst>
  </p:cSld>
  <p:clrMapOvr>
    <a:masterClrMapping/>
  </p:clrMapOvr>
  <p:hf sldNum="0" hd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ogo White">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xmlns="" id="{17B390E6-46A0-4BED-B3E2-3051836E071A}"/>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a:off x="2407267" y="2606029"/>
            <a:ext cx="7377467" cy="1645943"/>
          </a:xfrm>
          <a:prstGeom prst="rect">
            <a:avLst/>
          </a:prstGeom>
        </p:spPr>
      </p:pic>
    </p:spTree>
    <p:extLst>
      <p:ext uri="{BB962C8B-B14F-4D97-AF65-F5344CB8AC3E}">
        <p14:creationId xmlns:p14="http://schemas.microsoft.com/office/powerpoint/2010/main" val="295333758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able of Content">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nvPr>
        </p:nvGraphicFramePr>
        <p:xfrm>
          <a:off x="0" y="0"/>
          <a:ext cx="195384" cy="158750"/>
        </p:xfrm>
        <a:graphic>
          <a:graphicData uri="http://schemas.openxmlformats.org/presentationml/2006/ole">
            <mc:AlternateContent xmlns:mc="http://schemas.openxmlformats.org/markup-compatibility/2006">
              <mc:Choice xmlns:v="urn:schemas-microsoft-com:vml" Requires="v">
                <p:oleObj spid="_x0000_s16717" name="think-cell Slide" r:id="rId5" imgW="360" imgH="360" progId="">
                  <p:embed/>
                </p:oleObj>
              </mc:Choice>
              <mc:Fallback>
                <p:oleObj name="think-cell Slide" r:id="rId5" imgW="360" imgH="360" progId="">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195384"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 name="Freeform 7"/>
          <p:cNvSpPr>
            <a:spLocks/>
          </p:cNvSpPr>
          <p:nvPr userDrawn="1"/>
        </p:nvSpPr>
        <p:spPr bwMode="auto">
          <a:xfrm flipH="1">
            <a:off x="0" y="0"/>
            <a:ext cx="4900184" cy="6858000"/>
          </a:xfrm>
          <a:custGeom>
            <a:avLst/>
            <a:gdLst>
              <a:gd name="connsiteX0" fmla="*/ 2443 w 38019"/>
              <a:gd name="connsiteY0" fmla="*/ 0 h 10000"/>
              <a:gd name="connsiteX1" fmla="*/ 2443 w 38019"/>
              <a:gd name="connsiteY1" fmla="*/ 1594 h 10000"/>
              <a:gd name="connsiteX2" fmla="*/ 1145 w 38019"/>
              <a:gd name="connsiteY2" fmla="*/ 2750 h 10000"/>
              <a:gd name="connsiteX3" fmla="*/ 0 w 38019"/>
              <a:gd name="connsiteY3" fmla="*/ 3031 h 10000"/>
              <a:gd name="connsiteX4" fmla="*/ 420 w 38019"/>
              <a:gd name="connsiteY4" fmla="*/ 3124 h 10000"/>
              <a:gd name="connsiteX5" fmla="*/ 2443 w 38019"/>
              <a:gd name="connsiteY5" fmla="*/ 4538 h 10000"/>
              <a:gd name="connsiteX6" fmla="*/ 2443 w 38019"/>
              <a:gd name="connsiteY6" fmla="*/ 10000 h 10000"/>
              <a:gd name="connsiteX7" fmla="*/ 10000 w 38019"/>
              <a:gd name="connsiteY7" fmla="*/ 10000 h 10000"/>
              <a:gd name="connsiteX8" fmla="*/ 38019 w 38019"/>
              <a:gd name="connsiteY8" fmla="*/ 0 h 10000"/>
              <a:gd name="connsiteX9" fmla="*/ 2443 w 38019"/>
              <a:gd name="connsiteY9" fmla="*/ 0 h 10000"/>
              <a:gd name="connsiteX0" fmla="*/ 2443 w 38019"/>
              <a:gd name="connsiteY0" fmla="*/ 0 h 10000"/>
              <a:gd name="connsiteX1" fmla="*/ 2443 w 38019"/>
              <a:gd name="connsiteY1" fmla="*/ 1594 h 10000"/>
              <a:gd name="connsiteX2" fmla="*/ 1145 w 38019"/>
              <a:gd name="connsiteY2" fmla="*/ 2750 h 10000"/>
              <a:gd name="connsiteX3" fmla="*/ 0 w 38019"/>
              <a:gd name="connsiteY3" fmla="*/ 3031 h 10000"/>
              <a:gd name="connsiteX4" fmla="*/ 420 w 38019"/>
              <a:gd name="connsiteY4" fmla="*/ 3124 h 10000"/>
              <a:gd name="connsiteX5" fmla="*/ 2443 w 38019"/>
              <a:gd name="connsiteY5" fmla="*/ 4538 h 10000"/>
              <a:gd name="connsiteX6" fmla="*/ 2443 w 38019"/>
              <a:gd name="connsiteY6" fmla="*/ 10000 h 10000"/>
              <a:gd name="connsiteX7" fmla="*/ 38019 w 38019"/>
              <a:gd name="connsiteY7" fmla="*/ 9997 h 10000"/>
              <a:gd name="connsiteX8" fmla="*/ 38019 w 38019"/>
              <a:gd name="connsiteY8" fmla="*/ 0 h 10000"/>
              <a:gd name="connsiteX9" fmla="*/ 2443 w 38019"/>
              <a:gd name="connsiteY9" fmla="*/ 0 h 10000"/>
              <a:gd name="connsiteX0" fmla="*/ 2443 w 38019"/>
              <a:gd name="connsiteY0" fmla="*/ 14 h 10014"/>
              <a:gd name="connsiteX1" fmla="*/ 2443 w 38019"/>
              <a:gd name="connsiteY1" fmla="*/ 1608 h 10014"/>
              <a:gd name="connsiteX2" fmla="*/ 1145 w 38019"/>
              <a:gd name="connsiteY2" fmla="*/ 2764 h 10014"/>
              <a:gd name="connsiteX3" fmla="*/ 0 w 38019"/>
              <a:gd name="connsiteY3" fmla="*/ 3045 h 10014"/>
              <a:gd name="connsiteX4" fmla="*/ 420 w 38019"/>
              <a:gd name="connsiteY4" fmla="*/ 3138 h 10014"/>
              <a:gd name="connsiteX5" fmla="*/ 2443 w 38019"/>
              <a:gd name="connsiteY5" fmla="*/ 4552 h 10014"/>
              <a:gd name="connsiteX6" fmla="*/ 2443 w 38019"/>
              <a:gd name="connsiteY6" fmla="*/ 10014 h 10014"/>
              <a:gd name="connsiteX7" fmla="*/ 38019 w 38019"/>
              <a:gd name="connsiteY7" fmla="*/ 10011 h 10014"/>
              <a:gd name="connsiteX8" fmla="*/ 33103 w 38019"/>
              <a:gd name="connsiteY8" fmla="*/ 0 h 10014"/>
              <a:gd name="connsiteX9" fmla="*/ 2443 w 38019"/>
              <a:gd name="connsiteY9" fmla="*/ 14 h 10014"/>
              <a:gd name="connsiteX0" fmla="*/ 2443 w 33832"/>
              <a:gd name="connsiteY0" fmla="*/ 14 h 10025"/>
              <a:gd name="connsiteX1" fmla="*/ 2443 w 33832"/>
              <a:gd name="connsiteY1" fmla="*/ 1608 h 10025"/>
              <a:gd name="connsiteX2" fmla="*/ 1145 w 33832"/>
              <a:gd name="connsiteY2" fmla="*/ 2764 h 10025"/>
              <a:gd name="connsiteX3" fmla="*/ 0 w 33832"/>
              <a:gd name="connsiteY3" fmla="*/ 3045 h 10025"/>
              <a:gd name="connsiteX4" fmla="*/ 420 w 33832"/>
              <a:gd name="connsiteY4" fmla="*/ 3138 h 10025"/>
              <a:gd name="connsiteX5" fmla="*/ 2443 w 33832"/>
              <a:gd name="connsiteY5" fmla="*/ 4552 h 10025"/>
              <a:gd name="connsiteX6" fmla="*/ 2443 w 33832"/>
              <a:gd name="connsiteY6" fmla="*/ 10014 h 10025"/>
              <a:gd name="connsiteX7" fmla="*/ 33832 w 33832"/>
              <a:gd name="connsiteY7" fmla="*/ 10025 h 10025"/>
              <a:gd name="connsiteX8" fmla="*/ 33103 w 33832"/>
              <a:gd name="connsiteY8" fmla="*/ 0 h 10025"/>
              <a:gd name="connsiteX9" fmla="*/ 2443 w 33832"/>
              <a:gd name="connsiteY9" fmla="*/ 14 h 10025"/>
              <a:gd name="connsiteX0" fmla="*/ 2443 w 33832"/>
              <a:gd name="connsiteY0" fmla="*/ 14 h 10025"/>
              <a:gd name="connsiteX1" fmla="*/ 2443 w 33832"/>
              <a:gd name="connsiteY1" fmla="*/ 1608 h 10025"/>
              <a:gd name="connsiteX2" fmla="*/ 1145 w 33832"/>
              <a:gd name="connsiteY2" fmla="*/ 2764 h 10025"/>
              <a:gd name="connsiteX3" fmla="*/ 0 w 33832"/>
              <a:gd name="connsiteY3" fmla="*/ 3045 h 10025"/>
              <a:gd name="connsiteX4" fmla="*/ 420 w 33832"/>
              <a:gd name="connsiteY4" fmla="*/ 3138 h 10025"/>
              <a:gd name="connsiteX5" fmla="*/ 2443 w 33832"/>
              <a:gd name="connsiteY5" fmla="*/ 4552 h 10025"/>
              <a:gd name="connsiteX6" fmla="*/ 2443 w 33832"/>
              <a:gd name="connsiteY6" fmla="*/ 10014 h 10025"/>
              <a:gd name="connsiteX7" fmla="*/ 33832 w 33832"/>
              <a:gd name="connsiteY7" fmla="*/ 10025 h 10025"/>
              <a:gd name="connsiteX8" fmla="*/ 31946 w 33832"/>
              <a:gd name="connsiteY8" fmla="*/ 0 h 10025"/>
              <a:gd name="connsiteX9" fmla="*/ 2443 w 33832"/>
              <a:gd name="connsiteY9" fmla="*/ 14 h 10025"/>
              <a:gd name="connsiteX0" fmla="*/ 2443 w 33832"/>
              <a:gd name="connsiteY0" fmla="*/ 14 h 10025"/>
              <a:gd name="connsiteX1" fmla="*/ 2443 w 33832"/>
              <a:gd name="connsiteY1" fmla="*/ 1608 h 10025"/>
              <a:gd name="connsiteX2" fmla="*/ 1145 w 33832"/>
              <a:gd name="connsiteY2" fmla="*/ 2764 h 10025"/>
              <a:gd name="connsiteX3" fmla="*/ 0 w 33832"/>
              <a:gd name="connsiteY3" fmla="*/ 3045 h 10025"/>
              <a:gd name="connsiteX4" fmla="*/ 420 w 33832"/>
              <a:gd name="connsiteY4" fmla="*/ 3138 h 10025"/>
              <a:gd name="connsiteX5" fmla="*/ 2443 w 33832"/>
              <a:gd name="connsiteY5" fmla="*/ 4552 h 10025"/>
              <a:gd name="connsiteX6" fmla="*/ 2443 w 33832"/>
              <a:gd name="connsiteY6" fmla="*/ 10014 h 10025"/>
              <a:gd name="connsiteX7" fmla="*/ 33832 w 33832"/>
              <a:gd name="connsiteY7" fmla="*/ 10025 h 10025"/>
              <a:gd name="connsiteX8" fmla="*/ 32061 w 33832"/>
              <a:gd name="connsiteY8" fmla="*/ 0 h 10025"/>
              <a:gd name="connsiteX9" fmla="*/ 2443 w 33832"/>
              <a:gd name="connsiteY9" fmla="*/ 14 h 10025"/>
              <a:gd name="connsiteX0" fmla="*/ 2443 w 33832"/>
              <a:gd name="connsiteY0" fmla="*/ 28 h 10039"/>
              <a:gd name="connsiteX1" fmla="*/ 2443 w 33832"/>
              <a:gd name="connsiteY1" fmla="*/ 1622 h 10039"/>
              <a:gd name="connsiteX2" fmla="*/ 1145 w 33832"/>
              <a:gd name="connsiteY2" fmla="*/ 2778 h 10039"/>
              <a:gd name="connsiteX3" fmla="*/ 0 w 33832"/>
              <a:gd name="connsiteY3" fmla="*/ 3059 h 10039"/>
              <a:gd name="connsiteX4" fmla="*/ 420 w 33832"/>
              <a:gd name="connsiteY4" fmla="*/ 3152 h 10039"/>
              <a:gd name="connsiteX5" fmla="*/ 2443 w 33832"/>
              <a:gd name="connsiteY5" fmla="*/ 4566 h 10039"/>
              <a:gd name="connsiteX6" fmla="*/ 2443 w 33832"/>
              <a:gd name="connsiteY6" fmla="*/ 10028 h 10039"/>
              <a:gd name="connsiteX7" fmla="*/ 33832 w 33832"/>
              <a:gd name="connsiteY7" fmla="*/ 10039 h 10039"/>
              <a:gd name="connsiteX8" fmla="*/ 31946 w 33832"/>
              <a:gd name="connsiteY8" fmla="*/ 0 h 10039"/>
              <a:gd name="connsiteX9" fmla="*/ 2443 w 33832"/>
              <a:gd name="connsiteY9" fmla="*/ 28 h 10039"/>
              <a:gd name="connsiteX0" fmla="*/ 2443 w 33832"/>
              <a:gd name="connsiteY0" fmla="*/ 0 h 10011"/>
              <a:gd name="connsiteX1" fmla="*/ 2443 w 33832"/>
              <a:gd name="connsiteY1" fmla="*/ 1594 h 10011"/>
              <a:gd name="connsiteX2" fmla="*/ 1145 w 33832"/>
              <a:gd name="connsiteY2" fmla="*/ 2750 h 10011"/>
              <a:gd name="connsiteX3" fmla="*/ 0 w 33832"/>
              <a:gd name="connsiteY3" fmla="*/ 3031 h 10011"/>
              <a:gd name="connsiteX4" fmla="*/ 420 w 33832"/>
              <a:gd name="connsiteY4" fmla="*/ 3124 h 10011"/>
              <a:gd name="connsiteX5" fmla="*/ 2443 w 33832"/>
              <a:gd name="connsiteY5" fmla="*/ 4538 h 10011"/>
              <a:gd name="connsiteX6" fmla="*/ 2443 w 33832"/>
              <a:gd name="connsiteY6" fmla="*/ 10000 h 10011"/>
              <a:gd name="connsiteX7" fmla="*/ 33832 w 33832"/>
              <a:gd name="connsiteY7" fmla="*/ 10011 h 10011"/>
              <a:gd name="connsiteX8" fmla="*/ 32061 w 33832"/>
              <a:gd name="connsiteY8" fmla="*/ 69 h 10011"/>
              <a:gd name="connsiteX9" fmla="*/ 2443 w 33832"/>
              <a:gd name="connsiteY9" fmla="*/ 0 h 10011"/>
              <a:gd name="connsiteX0" fmla="*/ 2443 w 33832"/>
              <a:gd name="connsiteY0" fmla="*/ 0 h 10011"/>
              <a:gd name="connsiteX1" fmla="*/ 2443 w 33832"/>
              <a:gd name="connsiteY1" fmla="*/ 1594 h 10011"/>
              <a:gd name="connsiteX2" fmla="*/ 1145 w 33832"/>
              <a:gd name="connsiteY2" fmla="*/ 2750 h 10011"/>
              <a:gd name="connsiteX3" fmla="*/ 0 w 33832"/>
              <a:gd name="connsiteY3" fmla="*/ 3031 h 10011"/>
              <a:gd name="connsiteX4" fmla="*/ 420 w 33832"/>
              <a:gd name="connsiteY4" fmla="*/ 3124 h 10011"/>
              <a:gd name="connsiteX5" fmla="*/ 2443 w 33832"/>
              <a:gd name="connsiteY5" fmla="*/ 4538 h 10011"/>
              <a:gd name="connsiteX6" fmla="*/ 2443 w 33832"/>
              <a:gd name="connsiteY6" fmla="*/ 10000 h 10011"/>
              <a:gd name="connsiteX7" fmla="*/ 33832 w 33832"/>
              <a:gd name="connsiteY7" fmla="*/ 10011 h 10011"/>
              <a:gd name="connsiteX8" fmla="*/ 31946 w 33832"/>
              <a:gd name="connsiteY8" fmla="*/ 27 h 10011"/>
              <a:gd name="connsiteX9" fmla="*/ 2443 w 33832"/>
              <a:gd name="connsiteY9" fmla="*/ 0 h 10011"/>
              <a:gd name="connsiteX0" fmla="*/ 2443 w 33832"/>
              <a:gd name="connsiteY0" fmla="*/ 0 h 10011"/>
              <a:gd name="connsiteX1" fmla="*/ 2443 w 33832"/>
              <a:gd name="connsiteY1" fmla="*/ 1594 h 10011"/>
              <a:gd name="connsiteX2" fmla="*/ 1145 w 33832"/>
              <a:gd name="connsiteY2" fmla="*/ 2750 h 10011"/>
              <a:gd name="connsiteX3" fmla="*/ 0 w 33832"/>
              <a:gd name="connsiteY3" fmla="*/ 3031 h 10011"/>
              <a:gd name="connsiteX4" fmla="*/ 420 w 33832"/>
              <a:gd name="connsiteY4" fmla="*/ 3124 h 10011"/>
              <a:gd name="connsiteX5" fmla="*/ 2443 w 33832"/>
              <a:gd name="connsiteY5" fmla="*/ 4538 h 10011"/>
              <a:gd name="connsiteX6" fmla="*/ 2443 w 33832"/>
              <a:gd name="connsiteY6" fmla="*/ 10000 h 10011"/>
              <a:gd name="connsiteX7" fmla="*/ 33832 w 33832"/>
              <a:gd name="connsiteY7" fmla="*/ 10011 h 10011"/>
              <a:gd name="connsiteX8" fmla="*/ 31946 w 33832"/>
              <a:gd name="connsiteY8" fmla="*/ 13 h 10011"/>
              <a:gd name="connsiteX9" fmla="*/ 2443 w 33832"/>
              <a:gd name="connsiteY9" fmla="*/ 0 h 10011"/>
              <a:gd name="connsiteX0" fmla="*/ 2443 w 33832"/>
              <a:gd name="connsiteY0" fmla="*/ 29 h 10040"/>
              <a:gd name="connsiteX1" fmla="*/ 2443 w 33832"/>
              <a:gd name="connsiteY1" fmla="*/ 1623 h 10040"/>
              <a:gd name="connsiteX2" fmla="*/ 1145 w 33832"/>
              <a:gd name="connsiteY2" fmla="*/ 2779 h 10040"/>
              <a:gd name="connsiteX3" fmla="*/ 0 w 33832"/>
              <a:gd name="connsiteY3" fmla="*/ 3060 h 10040"/>
              <a:gd name="connsiteX4" fmla="*/ 420 w 33832"/>
              <a:gd name="connsiteY4" fmla="*/ 3153 h 10040"/>
              <a:gd name="connsiteX5" fmla="*/ 2443 w 33832"/>
              <a:gd name="connsiteY5" fmla="*/ 4567 h 10040"/>
              <a:gd name="connsiteX6" fmla="*/ 2443 w 33832"/>
              <a:gd name="connsiteY6" fmla="*/ 10029 h 10040"/>
              <a:gd name="connsiteX7" fmla="*/ 33832 w 33832"/>
              <a:gd name="connsiteY7" fmla="*/ 10040 h 10040"/>
              <a:gd name="connsiteX8" fmla="*/ 31946 w 33832"/>
              <a:gd name="connsiteY8" fmla="*/ 0 h 10040"/>
              <a:gd name="connsiteX9" fmla="*/ 2443 w 33832"/>
              <a:gd name="connsiteY9" fmla="*/ 29 h 10040"/>
              <a:gd name="connsiteX0" fmla="*/ 2443 w 31997"/>
              <a:gd name="connsiteY0" fmla="*/ 29 h 10029"/>
              <a:gd name="connsiteX1" fmla="*/ 2443 w 31997"/>
              <a:gd name="connsiteY1" fmla="*/ 1623 h 10029"/>
              <a:gd name="connsiteX2" fmla="*/ 1145 w 31997"/>
              <a:gd name="connsiteY2" fmla="*/ 2779 h 10029"/>
              <a:gd name="connsiteX3" fmla="*/ 0 w 31997"/>
              <a:gd name="connsiteY3" fmla="*/ 3060 h 10029"/>
              <a:gd name="connsiteX4" fmla="*/ 420 w 31997"/>
              <a:gd name="connsiteY4" fmla="*/ 3153 h 10029"/>
              <a:gd name="connsiteX5" fmla="*/ 2443 w 31997"/>
              <a:gd name="connsiteY5" fmla="*/ 4567 h 10029"/>
              <a:gd name="connsiteX6" fmla="*/ 2443 w 31997"/>
              <a:gd name="connsiteY6" fmla="*/ 10029 h 10029"/>
              <a:gd name="connsiteX7" fmla="*/ 31997 w 31997"/>
              <a:gd name="connsiteY7" fmla="*/ 10026 h 10029"/>
              <a:gd name="connsiteX8" fmla="*/ 31946 w 31997"/>
              <a:gd name="connsiteY8" fmla="*/ 0 h 10029"/>
              <a:gd name="connsiteX9" fmla="*/ 2443 w 31997"/>
              <a:gd name="connsiteY9" fmla="*/ 29 h 10029"/>
              <a:gd name="connsiteX0" fmla="*/ 2443 w 31997"/>
              <a:gd name="connsiteY0" fmla="*/ 0 h 10042"/>
              <a:gd name="connsiteX1" fmla="*/ 2443 w 31997"/>
              <a:gd name="connsiteY1" fmla="*/ 1636 h 10042"/>
              <a:gd name="connsiteX2" fmla="*/ 1145 w 31997"/>
              <a:gd name="connsiteY2" fmla="*/ 2792 h 10042"/>
              <a:gd name="connsiteX3" fmla="*/ 0 w 31997"/>
              <a:gd name="connsiteY3" fmla="*/ 3073 h 10042"/>
              <a:gd name="connsiteX4" fmla="*/ 420 w 31997"/>
              <a:gd name="connsiteY4" fmla="*/ 3166 h 10042"/>
              <a:gd name="connsiteX5" fmla="*/ 2443 w 31997"/>
              <a:gd name="connsiteY5" fmla="*/ 4580 h 10042"/>
              <a:gd name="connsiteX6" fmla="*/ 2443 w 31997"/>
              <a:gd name="connsiteY6" fmla="*/ 10042 h 10042"/>
              <a:gd name="connsiteX7" fmla="*/ 31997 w 31997"/>
              <a:gd name="connsiteY7" fmla="*/ 10039 h 10042"/>
              <a:gd name="connsiteX8" fmla="*/ 31946 w 31997"/>
              <a:gd name="connsiteY8" fmla="*/ 13 h 10042"/>
              <a:gd name="connsiteX9" fmla="*/ 2443 w 31997"/>
              <a:gd name="connsiteY9" fmla="*/ 0 h 10042"/>
              <a:gd name="connsiteX0" fmla="*/ 2443 w 31997"/>
              <a:gd name="connsiteY0" fmla="*/ 0 h 10042"/>
              <a:gd name="connsiteX1" fmla="*/ 2443 w 31997"/>
              <a:gd name="connsiteY1" fmla="*/ 1636 h 10042"/>
              <a:gd name="connsiteX2" fmla="*/ 1145 w 31997"/>
              <a:gd name="connsiteY2" fmla="*/ 2792 h 10042"/>
              <a:gd name="connsiteX3" fmla="*/ 0 w 31997"/>
              <a:gd name="connsiteY3" fmla="*/ 3073 h 10042"/>
              <a:gd name="connsiteX4" fmla="*/ 420 w 31997"/>
              <a:gd name="connsiteY4" fmla="*/ 3166 h 10042"/>
              <a:gd name="connsiteX5" fmla="*/ 2443 w 31997"/>
              <a:gd name="connsiteY5" fmla="*/ 4580 h 10042"/>
              <a:gd name="connsiteX6" fmla="*/ 2443 w 31997"/>
              <a:gd name="connsiteY6" fmla="*/ 10042 h 10042"/>
              <a:gd name="connsiteX7" fmla="*/ 31997 w 31997"/>
              <a:gd name="connsiteY7" fmla="*/ 10039 h 10042"/>
              <a:gd name="connsiteX8" fmla="*/ 31997 w 31997"/>
              <a:gd name="connsiteY8" fmla="*/ 0 h 10042"/>
              <a:gd name="connsiteX9" fmla="*/ 2443 w 31997"/>
              <a:gd name="connsiteY9" fmla="*/ 0 h 10042"/>
              <a:gd name="connsiteX0" fmla="*/ 2443 w 40083"/>
              <a:gd name="connsiteY0" fmla="*/ 0 h 10042"/>
              <a:gd name="connsiteX1" fmla="*/ 2443 w 40083"/>
              <a:gd name="connsiteY1" fmla="*/ 1636 h 10042"/>
              <a:gd name="connsiteX2" fmla="*/ 1145 w 40083"/>
              <a:gd name="connsiteY2" fmla="*/ 2792 h 10042"/>
              <a:gd name="connsiteX3" fmla="*/ 0 w 40083"/>
              <a:gd name="connsiteY3" fmla="*/ 3073 h 10042"/>
              <a:gd name="connsiteX4" fmla="*/ 420 w 40083"/>
              <a:gd name="connsiteY4" fmla="*/ 3166 h 10042"/>
              <a:gd name="connsiteX5" fmla="*/ 2443 w 40083"/>
              <a:gd name="connsiteY5" fmla="*/ 4580 h 10042"/>
              <a:gd name="connsiteX6" fmla="*/ 2443 w 40083"/>
              <a:gd name="connsiteY6" fmla="*/ 10042 h 10042"/>
              <a:gd name="connsiteX7" fmla="*/ 31997 w 40083"/>
              <a:gd name="connsiteY7" fmla="*/ 10039 h 10042"/>
              <a:gd name="connsiteX8" fmla="*/ 40083 w 40083"/>
              <a:gd name="connsiteY8" fmla="*/ 0 h 10042"/>
              <a:gd name="connsiteX9" fmla="*/ 2443 w 40083"/>
              <a:gd name="connsiteY9" fmla="*/ 0 h 10042"/>
              <a:gd name="connsiteX0" fmla="*/ 2443 w 40083"/>
              <a:gd name="connsiteY0" fmla="*/ 0 h 10042"/>
              <a:gd name="connsiteX1" fmla="*/ 2443 w 40083"/>
              <a:gd name="connsiteY1" fmla="*/ 1636 h 10042"/>
              <a:gd name="connsiteX2" fmla="*/ 1145 w 40083"/>
              <a:gd name="connsiteY2" fmla="*/ 2792 h 10042"/>
              <a:gd name="connsiteX3" fmla="*/ 0 w 40083"/>
              <a:gd name="connsiteY3" fmla="*/ 3073 h 10042"/>
              <a:gd name="connsiteX4" fmla="*/ 420 w 40083"/>
              <a:gd name="connsiteY4" fmla="*/ 3166 h 10042"/>
              <a:gd name="connsiteX5" fmla="*/ 2443 w 40083"/>
              <a:gd name="connsiteY5" fmla="*/ 4580 h 10042"/>
              <a:gd name="connsiteX6" fmla="*/ 2443 w 40083"/>
              <a:gd name="connsiteY6" fmla="*/ 10042 h 10042"/>
              <a:gd name="connsiteX7" fmla="*/ 40083 w 40083"/>
              <a:gd name="connsiteY7" fmla="*/ 10042 h 10042"/>
              <a:gd name="connsiteX8" fmla="*/ 40083 w 40083"/>
              <a:gd name="connsiteY8" fmla="*/ 0 h 10042"/>
              <a:gd name="connsiteX9" fmla="*/ 2443 w 40083"/>
              <a:gd name="connsiteY9" fmla="*/ 0 h 10042"/>
              <a:gd name="connsiteX0" fmla="*/ 2443 w 40083"/>
              <a:gd name="connsiteY0" fmla="*/ 0 h 10042"/>
              <a:gd name="connsiteX1" fmla="*/ 2443 w 40083"/>
              <a:gd name="connsiteY1" fmla="*/ 1636 h 10042"/>
              <a:gd name="connsiteX2" fmla="*/ 1145 w 40083"/>
              <a:gd name="connsiteY2" fmla="*/ 2792 h 10042"/>
              <a:gd name="connsiteX3" fmla="*/ 0 w 40083"/>
              <a:gd name="connsiteY3" fmla="*/ 3073 h 10042"/>
              <a:gd name="connsiteX4" fmla="*/ 420 w 40083"/>
              <a:gd name="connsiteY4" fmla="*/ 3166 h 10042"/>
              <a:gd name="connsiteX5" fmla="*/ 2443 w 40083"/>
              <a:gd name="connsiteY5" fmla="*/ 4580 h 10042"/>
              <a:gd name="connsiteX6" fmla="*/ 2443 w 40083"/>
              <a:gd name="connsiteY6" fmla="*/ 10042 h 10042"/>
              <a:gd name="connsiteX7" fmla="*/ 40083 w 40083"/>
              <a:gd name="connsiteY7" fmla="*/ 10042 h 10042"/>
              <a:gd name="connsiteX8" fmla="*/ 24076 w 40083"/>
              <a:gd name="connsiteY8" fmla="*/ 14 h 10042"/>
              <a:gd name="connsiteX9" fmla="*/ 2443 w 40083"/>
              <a:gd name="connsiteY9" fmla="*/ 0 h 10042"/>
              <a:gd name="connsiteX0" fmla="*/ 2443 w 24076"/>
              <a:gd name="connsiteY0" fmla="*/ 0 h 10042"/>
              <a:gd name="connsiteX1" fmla="*/ 2443 w 24076"/>
              <a:gd name="connsiteY1" fmla="*/ 1636 h 10042"/>
              <a:gd name="connsiteX2" fmla="*/ 1145 w 24076"/>
              <a:gd name="connsiteY2" fmla="*/ 2792 h 10042"/>
              <a:gd name="connsiteX3" fmla="*/ 0 w 24076"/>
              <a:gd name="connsiteY3" fmla="*/ 3073 h 10042"/>
              <a:gd name="connsiteX4" fmla="*/ 420 w 24076"/>
              <a:gd name="connsiteY4" fmla="*/ 3166 h 10042"/>
              <a:gd name="connsiteX5" fmla="*/ 2443 w 24076"/>
              <a:gd name="connsiteY5" fmla="*/ 4580 h 10042"/>
              <a:gd name="connsiteX6" fmla="*/ 2443 w 24076"/>
              <a:gd name="connsiteY6" fmla="*/ 10042 h 10042"/>
              <a:gd name="connsiteX7" fmla="*/ 24076 w 24076"/>
              <a:gd name="connsiteY7" fmla="*/ 10042 h 10042"/>
              <a:gd name="connsiteX8" fmla="*/ 24076 w 24076"/>
              <a:gd name="connsiteY8" fmla="*/ 14 h 10042"/>
              <a:gd name="connsiteX9" fmla="*/ 2443 w 24076"/>
              <a:gd name="connsiteY9" fmla="*/ 0 h 10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076" h="10042">
                <a:moveTo>
                  <a:pt x="2443" y="0"/>
                </a:moveTo>
                <a:lnTo>
                  <a:pt x="2443" y="1636"/>
                </a:lnTo>
                <a:cubicBezTo>
                  <a:pt x="2443" y="2080"/>
                  <a:pt x="2023" y="2477"/>
                  <a:pt x="1145" y="2792"/>
                </a:cubicBezTo>
                <a:cubicBezTo>
                  <a:pt x="821" y="2898"/>
                  <a:pt x="439" y="2967"/>
                  <a:pt x="0" y="3073"/>
                </a:cubicBezTo>
                <a:cubicBezTo>
                  <a:pt x="153" y="3110"/>
                  <a:pt x="286" y="3143"/>
                  <a:pt x="420" y="3166"/>
                </a:cubicBezTo>
                <a:cubicBezTo>
                  <a:pt x="1813" y="3494"/>
                  <a:pt x="2443" y="3975"/>
                  <a:pt x="2443" y="4580"/>
                </a:cubicBezTo>
                <a:lnTo>
                  <a:pt x="2443" y="10042"/>
                </a:lnTo>
                <a:lnTo>
                  <a:pt x="24076" y="10042"/>
                </a:lnTo>
                <a:lnTo>
                  <a:pt x="24076" y="14"/>
                </a:lnTo>
                <a:lnTo>
                  <a:pt x="2443" y="0"/>
                </a:lnTo>
                <a:close/>
              </a:path>
            </a:pathLst>
          </a:custGeom>
          <a:solidFill>
            <a:schemeClr val="accent5"/>
          </a:solidFill>
          <a:ln w="9525">
            <a:noFill/>
            <a:round/>
            <a:headEnd/>
            <a:tailEnd/>
          </a:ln>
          <a:effectLst/>
          <a:scene3d>
            <a:camera prst="orthographicFront">
              <a:rot lat="0" lon="0" rev="0"/>
            </a:camera>
            <a:lightRig rig="balanced" dir="t">
              <a:rot lat="0" lon="0" rev="8700000"/>
            </a:lightRig>
          </a:scene3d>
          <a:sp3d>
            <a:bevelT w="190500" h="38100"/>
          </a:sp3d>
        </p:spPr>
        <p:txBody>
          <a:bodyPr vert="horz" wrap="square" lIns="91440" tIns="45720" rIns="91440" bIns="45720" numCol="1" anchor="t" anchorCtr="0" compatLnSpc="1">
            <a:prstTxWarp prst="textNoShape">
              <a:avLst/>
            </a:prstTxWarp>
          </a:bodyPr>
          <a:lstStyle/>
          <a:p>
            <a:pPr algn="ctr" defTabSz="957756" eaLnBrk="0" fontAlgn="base" hangingPunct="0">
              <a:lnSpc>
                <a:spcPct val="85000"/>
              </a:lnSpc>
              <a:spcBef>
                <a:spcPct val="0"/>
              </a:spcBef>
              <a:spcAft>
                <a:spcPct val="0"/>
              </a:spcAft>
            </a:pPr>
            <a:endParaRPr lang="en-US" sz="2000" b="1">
              <a:solidFill>
                <a:srgbClr val="909090"/>
              </a:solidFill>
              <a:cs typeface="Arial" charset="0"/>
            </a:endParaRPr>
          </a:p>
        </p:txBody>
      </p:sp>
      <p:sp>
        <p:nvSpPr>
          <p:cNvPr id="2" name="Titre 1"/>
          <p:cNvSpPr>
            <a:spLocks noGrp="1"/>
          </p:cNvSpPr>
          <p:nvPr>
            <p:ph type="title" hasCustomPrompt="1"/>
            <p:custDataLst>
              <p:tags r:id="rId3"/>
            </p:custDataLst>
          </p:nvPr>
        </p:nvSpPr>
        <p:spPr>
          <a:xfrm>
            <a:off x="386874" y="962025"/>
            <a:ext cx="3845169" cy="2248140"/>
          </a:xfrm>
          <a:prstGeom prst="rect">
            <a:avLst/>
          </a:prstGeom>
        </p:spPr>
        <p:txBody>
          <a:bodyPr lIns="180000" tIns="33059" rIns="36000" bIns="33059" anchor="ctr" anchorCtr="0"/>
          <a:lstStyle>
            <a:lvl1pPr algn="l">
              <a:defRPr lang="en-US" sz="4000" b="1" kern="1200" baseline="0" noProof="0" dirty="0" smtClean="0">
                <a:solidFill>
                  <a:schemeClr val="accent5">
                    <a:lumMod val="20000"/>
                    <a:lumOff val="80000"/>
                  </a:schemeClr>
                </a:solidFill>
                <a:latin typeface="Arial" pitchFamily="34" charset="0"/>
                <a:ea typeface="+mj-ea"/>
                <a:cs typeface="Arial" pitchFamily="34" charset="0"/>
              </a:defRPr>
            </a:lvl1pPr>
          </a:lstStyle>
          <a:p>
            <a:pPr lvl="0" algn="l" defTabSz="839694" rtl="0" eaLnBrk="1" latinLnBrk="0" hangingPunct="1">
              <a:spcBef>
                <a:spcPct val="0"/>
              </a:spcBef>
              <a:buNone/>
            </a:pPr>
            <a:r>
              <a:rPr lang="en-US" noProof="0" dirty="0"/>
              <a:t>Click here to edit master text</a:t>
            </a:r>
          </a:p>
        </p:txBody>
      </p:sp>
      <p:sp>
        <p:nvSpPr>
          <p:cNvPr id="10" name="Espace réservé du contenu 9"/>
          <p:cNvSpPr>
            <a:spLocks noGrp="1"/>
          </p:cNvSpPr>
          <p:nvPr>
            <p:ph sz="quarter" idx="10"/>
          </p:nvPr>
        </p:nvSpPr>
        <p:spPr>
          <a:xfrm>
            <a:off x="5095391" y="1512000"/>
            <a:ext cx="6469185" cy="4788000"/>
          </a:xfrm>
        </p:spPr>
        <p:txBody>
          <a:body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296046233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42" y="1"/>
          <a:ext cx="180999" cy="143985"/>
        </p:xfrm>
        <a:graphic>
          <a:graphicData uri="http://schemas.openxmlformats.org/presentationml/2006/ole">
            <mc:AlternateContent xmlns:mc="http://schemas.openxmlformats.org/markup-compatibility/2006">
              <mc:Choice xmlns:v="urn:schemas-microsoft-com:vml" Requires="v">
                <p:oleObj spid="_x0000_s17741" name="think-cell Slide" r:id="rId4" imgW="360" imgH="360" progId="">
                  <p:embed/>
                </p:oleObj>
              </mc:Choice>
              <mc:Fallback>
                <p:oleObj name="think-cell Slide" r:id="rId4" imgW="360" imgH="36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 y="1"/>
                        <a:ext cx="18099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2652502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ontent &amp; Heading">
    <p:spTree>
      <p:nvGrpSpPr>
        <p:cNvPr id="1" name=""/>
        <p:cNvGrpSpPr/>
        <p:nvPr/>
      </p:nvGrpSpPr>
      <p:grpSpPr>
        <a:xfrm>
          <a:off x="0" y="0"/>
          <a:ext cx="0" cy="0"/>
          <a:chOff x="0" y="0"/>
          <a:chExt cx="0" cy="0"/>
        </a:xfrm>
      </p:grpSpPr>
      <p:sp>
        <p:nvSpPr>
          <p:cNvPr id="3" name="Content Placeholder 2"/>
          <p:cNvSpPr>
            <a:spLocks noGrp="1"/>
          </p:cNvSpPr>
          <p:nvPr>
            <p:ph idx="1" hasCustomPrompt="1"/>
            <p:custDataLst>
              <p:tags r:id="rId2"/>
            </p:custDataLst>
          </p:nvPr>
        </p:nvSpPr>
        <p:spPr>
          <a:xfrm>
            <a:off x="0" y="1612900"/>
            <a:ext cx="12192000" cy="4525616"/>
          </a:xfrm>
          <a:solidFill>
            <a:schemeClr val="bg1">
              <a:lumMod val="95000"/>
            </a:schemeClr>
          </a:solidFill>
        </p:spPr>
        <p:txBody>
          <a:bodyPr/>
          <a:lstStyle>
            <a:lvl1pPr>
              <a:defRPr b="0"/>
            </a:lvl1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graphicFrame>
        <p:nvGraphicFramePr>
          <p:cNvPr id="4" name="Object 3" hidden="1"/>
          <p:cNvGraphicFramePr>
            <a:graphicFrameLocks noChangeAspect="1"/>
          </p:cNvGraphicFramePr>
          <p:nvPr>
            <p:custDataLst>
              <p:tags r:id="rId3"/>
            </p:custDataLst>
          </p:nvPr>
        </p:nvGraphicFramePr>
        <p:xfrm>
          <a:off x="42" y="1"/>
          <a:ext cx="180999" cy="143985"/>
        </p:xfrm>
        <a:graphic>
          <a:graphicData uri="http://schemas.openxmlformats.org/presentationml/2006/ole">
            <mc:AlternateContent xmlns:mc="http://schemas.openxmlformats.org/markup-compatibility/2006">
              <mc:Choice xmlns:v="urn:schemas-microsoft-com:vml" Requires="v">
                <p:oleObj spid="_x0000_s18765" name="think-cell Slide" r:id="rId6" imgW="360" imgH="360" progId="">
                  <p:embed/>
                </p:oleObj>
              </mc:Choice>
              <mc:Fallback>
                <p:oleObj name="think-cell Slide" r:id="rId6" imgW="360" imgH="360"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2" y="1"/>
                        <a:ext cx="18099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4"/>
            </p:custDataLst>
          </p:nvPr>
        </p:nvSpPr>
        <p:spPr/>
        <p:txBody>
          <a:bodyPr/>
          <a:lstStyle>
            <a:lvl1pPr>
              <a:defRPr/>
            </a:lvl1pPr>
          </a:lstStyle>
          <a:p>
            <a:r>
              <a:rPr lang="en-US" noProof="0" dirty="0"/>
              <a:t>Click to edit Master title style</a:t>
            </a:r>
            <a:endParaRPr lang="en-US" dirty="0"/>
          </a:p>
        </p:txBody>
      </p:sp>
    </p:spTree>
    <p:extLst>
      <p:ext uri="{BB962C8B-B14F-4D97-AF65-F5344CB8AC3E}">
        <p14:creationId xmlns:p14="http://schemas.microsoft.com/office/powerpoint/2010/main" val="30021117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nvPr>
        </p:nvGraphicFramePr>
        <p:xfrm>
          <a:off x="0" y="0"/>
          <a:ext cx="195384" cy="158750"/>
        </p:xfrm>
        <a:graphic>
          <a:graphicData uri="http://schemas.openxmlformats.org/presentationml/2006/ole">
            <mc:AlternateContent xmlns:mc="http://schemas.openxmlformats.org/markup-compatibility/2006">
              <mc:Choice xmlns:v="urn:schemas-microsoft-com:vml" Requires="v">
                <p:oleObj spid="_x0000_s19789" name="think-cell Slide" r:id="rId7" imgW="360" imgH="360" progId="">
                  <p:embed/>
                </p:oleObj>
              </mc:Choice>
              <mc:Fallback>
                <p:oleObj name="think-cell Slide" r:id="rId7" imgW="360" imgH="360" progId="">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0"/>
                        <a:ext cx="195384"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hasCustomPrompt="1"/>
            <p:custDataLst>
              <p:tags r:id="rId3"/>
            </p:custDataLst>
          </p:nvPr>
        </p:nvSpPr>
        <p:spPr/>
        <p:txBody>
          <a:bodyPr/>
          <a:lstStyle>
            <a:lvl1pPr>
              <a:defRPr/>
            </a:lvl1pPr>
          </a:lstStyle>
          <a:p>
            <a:pPr lvl="0"/>
            <a:r>
              <a:rPr lang="en-US" noProof="0" dirty="0"/>
              <a:t>Click to edit Master title style</a:t>
            </a:r>
          </a:p>
        </p:txBody>
      </p:sp>
      <p:sp>
        <p:nvSpPr>
          <p:cNvPr id="4" name="Espace réservé du contenu 3"/>
          <p:cNvSpPr>
            <a:spLocks noGrp="1"/>
          </p:cNvSpPr>
          <p:nvPr>
            <p:ph sz="quarter" idx="10" hasCustomPrompt="1"/>
            <p:custDataLst>
              <p:tags r:id="rId4"/>
            </p:custDataLst>
          </p:nvPr>
        </p:nvSpPr>
        <p:spPr>
          <a:xfrm>
            <a:off x="387333" y="1533439"/>
            <a:ext cx="5541093" cy="4715504"/>
          </a:xfrm>
        </p:spPr>
        <p:txBody>
          <a:bodyPr/>
          <a:lstStyle>
            <a:lvl1pPr>
              <a:defRPr sz="2000"/>
            </a:lvl1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
        <p:nvSpPr>
          <p:cNvPr id="6" name="Espace réservé du contenu 5"/>
          <p:cNvSpPr>
            <a:spLocks noGrp="1"/>
          </p:cNvSpPr>
          <p:nvPr>
            <p:ph sz="quarter" idx="11" hasCustomPrompt="1"/>
            <p:custDataLst>
              <p:tags r:id="rId5"/>
            </p:custDataLst>
          </p:nvPr>
        </p:nvSpPr>
        <p:spPr>
          <a:xfrm>
            <a:off x="6181956" y="1533440"/>
            <a:ext cx="5541093" cy="4725584"/>
          </a:xfrm>
        </p:spPr>
        <p:txBody>
          <a:bodyPr/>
          <a:lstStyle>
            <a:lvl1pPr>
              <a:defRPr sz="2000"/>
            </a:lvl1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Tree>
    <p:extLst>
      <p:ext uri="{BB962C8B-B14F-4D97-AF65-F5344CB8AC3E}">
        <p14:creationId xmlns:p14="http://schemas.microsoft.com/office/powerpoint/2010/main" val="312915046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custDataLst>
              <p:tags r:id="rId2"/>
            </p:custDataLst>
          </p:nvPr>
        </p:nvGraphicFramePr>
        <p:xfrm>
          <a:off x="0" y="0"/>
          <a:ext cx="195384" cy="158750"/>
        </p:xfrm>
        <a:graphic>
          <a:graphicData uri="http://schemas.openxmlformats.org/presentationml/2006/ole">
            <mc:AlternateContent xmlns:mc="http://schemas.openxmlformats.org/markup-compatibility/2006">
              <mc:Choice xmlns:v="urn:schemas-microsoft-com:vml" Requires="v">
                <p:oleObj spid="_x0000_s20813" name="think-cell Slide" r:id="rId9" imgW="360" imgH="360" progId="">
                  <p:embed/>
                </p:oleObj>
              </mc:Choice>
              <mc:Fallback>
                <p:oleObj name="think-cell Slide" r:id="rId9" imgW="360" imgH="360" progId="">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0" y="0"/>
                        <a:ext cx="195384"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hasCustomPrompt="1"/>
            <p:custDataLst>
              <p:tags r:id="rId3"/>
            </p:custDataLst>
          </p:nvPr>
        </p:nvSpPr>
        <p:spPr/>
        <p:txBody>
          <a:bodyPr/>
          <a:lstStyle>
            <a:lvl1pPr>
              <a:defRPr/>
            </a:lvl1pPr>
          </a:lstStyle>
          <a:p>
            <a:pPr lvl="0"/>
            <a:r>
              <a:rPr lang="en-US" noProof="0" dirty="0"/>
              <a:t>Click to edit Master title style</a:t>
            </a:r>
          </a:p>
        </p:txBody>
      </p:sp>
      <p:sp>
        <p:nvSpPr>
          <p:cNvPr id="4" name="Espace réservé du contenu 3"/>
          <p:cNvSpPr>
            <a:spLocks noGrp="1"/>
          </p:cNvSpPr>
          <p:nvPr>
            <p:ph sz="quarter" idx="10" hasCustomPrompt="1"/>
            <p:custDataLst>
              <p:tags r:id="rId4"/>
            </p:custDataLst>
          </p:nvPr>
        </p:nvSpPr>
        <p:spPr>
          <a:xfrm>
            <a:off x="387333" y="2206953"/>
            <a:ext cx="5541093" cy="4041990"/>
          </a:xfrm>
        </p:spPr>
        <p:txBody>
          <a:bodyPr/>
          <a:lstStyle>
            <a:lvl1pPr>
              <a:defRPr sz="1800"/>
            </a:lvl1pPr>
            <a:lvl2pPr>
              <a:defRPr sz="1600"/>
            </a:lvl2pPr>
            <a:lvl3pPr>
              <a:defRPr sz="1400"/>
            </a:lvl3pPr>
            <a:lvl4pPr>
              <a:defRPr sz="1200"/>
            </a:lvl4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
        <p:nvSpPr>
          <p:cNvPr id="6" name="Espace réservé du contenu 5"/>
          <p:cNvSpPr>
            <a:spLocks noGrp="1"/>
          </p:cNvSpPr>
          <p:nvPr>
            <p:ph sz="quarter" idx="11" hasCustomPrompt="1"/>
            <p:custDataLst>
              <p:tags r:id="rId5"/>
            </p:custDataLst>
          </p:nvPr>
        </p:nvSpPr>
        <p:spPr>
          <a:xfrm>
            <a:off x="6181956" y="2208394"/>
            <a:ext cx="5541093" cy="4050630"/>
          </a:xfrm>
        </p:spPr>
        <p:txBody>
          <a:bodyPr/>
          <a:lstStyle>
            <a:lvl1pPr>
              <a:defRPr sz="1800"/>
            </a:lvl1pPr>
            <a:lvl2pPr>
              <a:defRPr sz="1600"/>
            </a:lvl2pPr>
            <a:lvl3pPr>
              <a:defRPr sz="1400"/>
            </a:lvl3pPr>
            <a:lvl4pPr>
              <a:defRPr sz="1200"/>
            </a:lvl4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
        <p:nvSpPr>
          <p:cNvPr id="7" name="Espace réservé du texte 6"/>
          <p:cNvSpPr>
            <a:spLocks noGrp="1"/>
          </p:cNvSpPr>
          <p:nvPr>
            <p:ph type="body" sz="quarter" idx="12" hasCustomPrompt="1"/>
            <p:custDataLst>
              <p:tags r:id="rId6"/>
            </p:custDataLst>
          </p:nvPr>
        </p:nvSpPr>
        <p:spPr>
          <a:xfrm>
            <a:off x="387336" y="1542648"/>
            <a:ext cx="5541093" cy="653034"/>
          </a:xfrm>
        </p:spPr>
        <p:txBody>
          <a:bodyPr anchor="ctr"/>
          <a:lstStyle>
            <a:lvl1pPr algn="ctr">
              <a:buNone/>
              <a:defRPr sz="2200" b="1">
                <a:solidFill>
                  <a:schemeClr val="tx2">
                    <a:lumMod val="50000"/>
                  </a:schemeClr>
                </a:solidFill>
              </a:defRPr>
            </a:lvl1pPr>
            <a:lvl5pPr>
              <a:buNone/>
              <a:defRPr/>
            </a:lvl5pPr>
          </a:lstStyle>
          <a:p>
            <a:pPr lvl="0"/>
            <a:r>
              <a:rPr lang="en-US" noProof="0" dirty="0"/>
              <a:t>Click to edit Master text style</a:t>
            </a:r>
          </a:p>
        </p:txBody>
      </p:sp>
      <p:sp>
        <p:nvSpPr>
          <p:cNvPr id="9" name="Espace réservé du texte 8"/>
          <p:cNvSpPr>
            <a:spLocks noGrp="1"/>
          </p:cNvSpPr>
          <p:nvPr>
            <p:ph type="body" sz="quarter" idx="13" hasCustomPrompt="1"/>
            <p:custDataLst>
              <p:tags r:id="rId7"/>
            </p:custDataLst>
          </p:nvPr>
        </p:nvSpPr>
        <p:spPr>
          <a:xfrm>
            <a:off x="6182332" y="1533439"/>
            <a:ext cx="5541093"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a:t>Click to edit Master text style</a:t>
            </a:r>
          </a:p>
        </p:txBody>
      </p:sp>
    </p:spTree>
    <p:extLst>
      <p:ext uri="{BB962C8B-B14F-4D97-AF65-F5344CB8AC3E}">
        <p14:creationId xmlns:p14="http://schemas.microsoft.com/office/powerpoint/2010/main" val="393228485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4 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hasCustomPrompt="1"/>
          </p:nvPr>
        </p:nvSpPr>
        <p:spPr>
          <a:xfrm>
            <a:off x="545059" y="1459814"/>
            <a:ext cx="5320621" cy="468996"/>
          </a:xfrm>
          <a:solidFill>
            <a:schemeClr val="accent2"/>
          </a:solidFill>
          <a:ln w="25400">
            <a:solidFill>
              <a:schemeClr val="tx1"/>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600" b="1" kern="1200" dirty="0" smtClean="0">
                <a:solidFill>
                  <a:schemeClr val="accent2">
                    <a:lumMod val="20000"/>
                    <a:lumOff val="80000"/>
                  </a:schemeClr>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a:t>Click to edit Master text style</a:t>
            </a:r>
          </a:p>
        </p:txBody>
      </p:sp>
      <p:sp>
        <p:nvSpPr>
          <p:cNvPr id="4" name="Content Placeholder 3"/>
          <p:cNvSpPr>
            <a:spLocks noGrp="1"/>
          </p:cNvSpPr>
          <p:nvPr>
            <p:ph sz="half" idx="2" hasCustomPrompt="1"/>
          </p:nvPr>
        </p:nvSpPr>
        <p:spPr>
          <a:xfrm>
            <a:off x="545059" y="1984895"/>
            <a:ext cx="5320621" cy="1685312"/>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200" baseline="0"/>
            </a:lvl5pPr>
            <a:lvl6pPr>
              <a:defRPr sz="1600"/>
            </a:lvl6pPr>
            <a:lvl7pPr>
              <a:defRPr sz="1600"/>
            </a:lvl7pPr>
            <a:lvl8pPr>
              <a:defRPr sz="1600"/>
            </a:lvl8pPr>
            <a:lvl9pPr>
              <a:defRPr sz="1600"/>
            </a:lvl9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
        <p:nvSpPr>
          <p:cNvPr id="5" name="Text Placeholder 4"/>
          <p:cNvSpPr>
            <a:spLocks noGrp="1"/>
          </p:cNvSpPr>
          <p:nvPr>
            <p:ph type="body" sz="quarter" idx="3" hasCustomPrompt="1"/>
          </p:nvPr>
        </p:nvSpPr>
        <p:spPr>
          <a:xfrm>
            <a:off x="6355013" y="1459814"/>
            <a:ext cx="5320621" cy="468996"/>
          </a:xfrm>
          <a:solidFill>
            <a:schemeClr val="accent2"/>
          </a:solidFill>
          <a:ln w="25400">
            <a:solidFill>
              <a:schemeClr val="tx1"/>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600" b="1" kern="1200" dirty="0" smtClean="0">
                <a:solidFill>
                  <a:schemeClr val="accent2">
                    <a:lumMod val="20000"/>
                    <a:lumOff val="80000"/>
                  </a:schemeClr>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a:t>Click to edit Master text style</a:t>
            </a:r>
          </a:p>
        </p:txBody>
      </p:sp>
      <p:sp>
        <p:nvSpPr>
          <p:cNvPr id="6" name="Content Placeholder 5"/>
          <p:cNvSpPr>
            <a:spLocks noGrp="1"/>
          </p:cNvSpPr>
          <p:nvPr>
            <p:ph sz="quarter" idx="4" hasCustomPrompt="1"/>
          </p:nvPr>
        </p:nvSpPr>
        <p:spPr>
          <a:xfrm>
            <a:off x="6355013" y="1984895"/>
            <a:ext cx="5320621" cy="1685312"/>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100" baseline="0"/>
            </a:lvl5pPr>
            <a:lvl6pPr>
              <a:defRPr sz="1600"/>
            </a:lvl6pPr>
            <a:lvl7pPr>
              <a:defRPr sz="1600"/>
            </a:lvl7pPr>
            <a:lvl8pPr>
              <a:defRPr sz="1600"/>
            </a:lvl8pPr>
            <a:lvl9pPr>
              <a:defRPr sz="1600"/>
            </a:lvl9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
        <p:nvSpPr>
          <p:cNvPr id="7" name="Text Placeholder 2"/>
          <p:cNvSpPr>
            <a:spLocks noGrp="1"/>
          </p:cNvSpPr>
          <p:nvPr>
            <p:ph type="body" idx="12" hasCustomPrompt="1"/>
          </p:nvPr>
        </p:nvSpPr>
        <p:spPr>
          <a:xfrm>
            <a:off x="545059" y="3843789"/>
            <a:ext cx="5320621" cy="468996"/>
          </a:xfrm>
          <a:solidFill>
            <a:schemeClr val="accent2"/>
          </a:solidFill>
          <a:ln w="25400">
            <a:solidFill>
              <a:schemeClr val="tx1"/>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600" b="1" kern="1200" dirty="0" smtClean="0">
                <a:solidFill>
                  <a:schemeClr val="accent2">
                    <a:lumMod val="20000"/>
                    <a:lumOff val="80000"/>
                  </a:schemeClr>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a:t>Click to edit Master text style</a:t>
            </a:r>
          </a:p>
        </p:txBody>
      </p:sp>
      <p:sp>
        <p:nvSpPr>
          <p:cNvPr id="8" name="Content Placeholder 3"/>
          <p:cNvSpPr>
            <a:spLocks noGrp="1"/>
          </p:cNvSpPr>
          <p:nvPr>
            <p:ph sz="half" idx="13" hasCustomPrompt="1"/>
          </p:nvPr>
        </p:nvSpPr>
        <p:spPr>
          <a:xfrm>
            <a:off x="545059" y="4375551"/>
            <a:ext cx="5320621" cy="1820917"/>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100" baseline="0"/>
            </a:lvl5pPr>
            <a:lvl6pPr>
              <a:defRPr sz="1600"/>
            </a:lvl6pPr>
            <a:lvl7pPr>
              <a:defRPr sz="1600"/>
            </a:lvl7pPr>
            <a:lvl8pPr>
              <a:defRPr sz="1600"/>
            </a:lvl8pPr>
            <a:lvl9pPr>
              <a:defRPr sz="1600"/>
            </a:lvl9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
        <p:nvSpPr>
          <p:cNvPr id="9" name="Text Placeholder 4"/>
          <p:cNvSpPr>
            <a:spLocks noGrp="1"/>
          </p:cNvSpPr>
          <p:nvPr>
            <p:ph type="body" sz="quarter" idx="14" hasCustomPrompt="1"/>
          </p:nvPr>
        </p:nvSpPr>
        <p:spPr>
          <a:xfrm>
            <a:off x="6355013" y="3843789"/>
            <a:ext cx="5320621" cy="468996"/>
          </a:xfrm>
          <a:solidFill>
            <a:schemeClr val="accent2"/>
          </a:solidFill>
          <a:ln w="25400">
            <a:solidFill>
              <a:schemeClr val="tx1"/>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600" b="1" kern="1200" dirty="0" smtClean="0">
                <a:solidFill>
                  <a:schemeClr val="accent2">
                    <a:lumMod val="20000"/>
                    <a:lumOff val="80000"/>
                  </a:schemeClr>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a:t>Click to edit Master text style</a:t>
            </a:r>
          </a:p>
        </p:txBody>
      </p:sp>
      <p:sp>
        <p:nvSpPr>
          <p:cNvPr id="10" name="Content Placeholder 5"/>
          <p:cNvSpPr>
            <a:spLocks noGrp="1"/>
          </p:cNvSpPr>
          <p:nvPr>
            <p:ph sz="quarter" idx="15" hasCustomPrompt="1"/>
          </p:nvPr>
        </p:nvSpPr>
        <p:spPr>
          <a:xfrm>
            <a:off x="6355013" y="4375551"/>
            <a:ext cx="5320621" cy="1820917"/>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100" baseline="0"/>
            </a:lvl5pPr>
            <a:lvl6pPr>
              <a:defRPr sz="1600"/>
            </a:lvl6pPr>
            <a:lvl7pPr>
              <a:defRPr sz="1600"/>
            </a:lvl7pPr>
            <a:lvl8pPr>
              <a:defRPr sz="1600"/>
            </a:lvl8pPr>
            <a:lvl9pPr>
              <a:defRPr sz="1600"/>
            </a:lvl9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Tree>
    <p:extLst>
      <p:ext uri="{BB962C8B-B14F-4D97-AF65-F5344CB8AC3E}">
        <p14:creationId xmlns:p14="http://schemas.microsoft.com/office/powerpoint/2010/main" val="156426022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re seul">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nvPr>
        </p:nvGraphicFramePr>
        <p:xfrm>
          <a:off x="0" y="0"/>
          <a:ext cx="195384" cy="158750"/>
        </p:xfrm>
        <a:graphic>
          <a:graphicData uri="http://schemas.openxmlformats.org/presentationml/2006/ole">
            <mc:AlternateContent xmlns:mc="http://schemas.openxmlformats.org/markup-compatibility/2006">
              <mc:Choice xmlns:v="urn:schemas-microsoft-com:vml" Requires="v">
                <p:oleObj spid="_x0000_s21837" name="think-cell Slide" r:id="rId5" imgW="360" imgH="360" progId="">
                  <p:embed/>
                </p:oleObj>
              </mc:Choice>
              <mc:Fallback>
                <p:oleObj name="think-cell Slide" r:id="rId5" imgW="360" imgH="360" progId="">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195384"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hasCustomPrompt="1"/>
            <p:custDataLst>
              <p:tags r:id="rId3"/>
            </p:custDataLst>
          </p:nvPr>
        </p:nvSpPr>
        <p:spPr/>
        <p:txBody>
          <a:bodyPr/>
          <a:lstStyle>
            <a:lvl1pPr>
              <a:defRPr/>
            </a:lvl1pPr>
          </a:lstStyle>
          <a:p>
            <a:pPr lvl="0"/>
            <a:r>
              <a:rPr lang="en-US" noProof="0" dirty="0"/>
              <a:t>Click to edit Master title style</a:t>
            </a:r>
          </a:p>
        </p:txBody>
      </p:sp>
    </p:spTree>
    <p:extLst>
      <p:ext uri="{BB962C8B-B14F-4D97-AF65-F5344CB8AC3E}">
        <p14:creationId xmlns:p14="http://schemas.microsoft.com/office/powerpoint/2010/main" val="59012486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nvPr>
        </p:nvGraphicFramePr>
        <p:xfrm>
          <a:off x="42" y="1"/>
          <a:ext cx="180999" cy="143985"/>
        </p:xfrm>
        <a:graphic>
          <a:graphicData uri="http://schemas.openxmlformats.org/presentationml/2006/ole">
            <mc:AlternateContent xmlns:mc="http://schemas.openxmlformats.org/markup-compatibility/2006">
              <mc:Choice xmlns:v="urn:schemas-microsoft-com:vml" Requires="v">
                <p:oleObj spid="_x0000_s22861" name="think-cell Slide" r:id="rId4" imgW="360" imgH="360" progId="">
                  <p:embed/>
                </p:oleObj>
              </mc:Choice>
              <mc:Fallback>
                <p:oleObj name="think-cell Slide" r:id="rId4" imgW="360" imgH="36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 y="1"/>
                        <a:ext cx="18099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15709927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2_Section Break 2">
    <p:spTree>
      <p:nvGrpSpPr>
        <p:cNvPr id="1" name=""/>
        <p:cNvGrpSpPr/>
        <p:nvPr/>
      </p:nvGrpSpPr>
      <p:grpSpPr>
        <a:xfrm>
          <a:off x="0" y="0"/>
          <a:ext cx="0" cy="0"/>
          <a:chOff x="0" y="0"/>
          <a:chExt cx="0" cy="0"/>
        </a:xfrm>
      </p:grpSpPr>
      <p:pic>
        <p:nvPicPr>
          <p:cNvPr id="6" name="Picture 3" descr="D:\Live_2014\ABM\May\20_Total PPT Temp\Total_PPT\Total-Cover-Images-Final-Option.jpg"/>
          <p:cNvPicPr>
            <a:picLocks noChangeAspect="1" noChangeArrowheads="1"/>
          </p:cNvPicPr>
          <p:nvPr userDrawn="1"/>
        </p:nvPicPr>
        <p:blipFill>
          <a:blip r:embed="rId4"/>
          <a:srcRect t="14933" b="167"/>
          <a:stretch>
            <a:fillRect/>
          </a:stretch>
        </p:blipFill>
        <p:spPr bwMode="auto">
          <a:xfrm>
            <a:off x="1" y="19050"/>
            <a:ext cx="12192000" cy="6838950"/>
          </a:xfrm>
          <a:prstGeom prst="rect">
            <a:avLst/>
          </a:prstGeom>
          <a:noFill/>
        </p:spPr>
      </p:pic>
      <p:graphicFrame>
        <p:nvGraphicFramePr>
          <p:cNvPr id="5" name="Object 4" hidden="1"/>
          <p:cNvGraphicFramePr>
            <a:graphicFrameLocks noChangeAspect="1"/>
          </p:cNvGraphicFramePr>
          <p:nvPr>
            <p:custDataLst>
              <p:tags r:id="rId2"/>
            </p:custDataLst>
          </p:nvPr>
        </p:nvGraphicFramePr>
        <p:xfrm>
          <a:off x="0" y="0"/>
          <a:ext cx="195384" cy="158750"/>
        </p:xfrm>
        <a:graphic>
          <a:graphicData uri="http://schemas.openxmlformats.org/presentationml/2006/ole">
            <mc:AlternateContent xmlns:mc="http://schemas.openxmlformats.org/markup-compatibility/2006">
              <mc:Choice xmlns:v="urn:schemas-microsoft-com:vml" Requires="v">
                <p:oleObj spid="_x0000_s23885" name="think-cell Slide" r:id="rId5" imgW="360" imgH="360" progId="">
                  <p:embed/>
                </p:oleObj>
              </mc:Choice>
              <mc:Fallback>
                <p:oleObj name="think-cell Slide" r:id="rId5" imgW="360" imgH="360" progId="">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195384"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 name="Rectangle 7"/>
          <p:cNvSpPr/>
          <p:nvPr userDrawn="1"/>
        </p:nvSpPr>
        <p:spPr bwMode="auto">
          <a:xfrm>
            <a:off x="-2520" y="0"/>
            <a:ext cx="12195119" cy="3329158"/>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2188 w 10562411"/>
              <a:gd name="connsiteY0" fmla="*/ 0 h 3670551"/>
              <a:gd name="connsiteX1" fmla="*/ 10561655 w 10562411"/>
              <a:gd name="connsiteY1" fmla="*/ 712383 h 3670551"/>
              <a:gd name="connsiteX2" fmla="*/ 10561157 w 10562411"/>
              <a:gd name="connsiteY2" fmla="*/ 2188721 h 3670551"/>
              <a:gd name="connsiteX3" fmla="*/ 9288594 w 10562411"/>
              <a:gd name="connsiteY3" fmla="*/ 2865486 h 3670551"/>
              <a:gd name="connsiteX4" fmla="*/ 2317558 w 10562411"/>
              <a:gd name="connsiteY4" fmla="*/ 2871895 h 3670551"/>
              <a:gd name="connsiteX5" fmla="*/ 1180889 w 10562411"/>
              <a:gd name="connsiteY5" fmla="*/ 3670551 h 3670551"/>
              <a:gd name="connsiteX6" fmla="*/ 0 w 10562411"/>
              <a:gd name="connsiteY6" fmla="*/ 2886448 h 3670551"/>
              <a:gd name="connsiteX7" fmla="*/ 2188 w 10562411"/>
              <a:gd name="connsiteY7" fmla="*/ 0 h 3670551"/>
              <a:gd name="connsiteX0" fmla="*/ 2188 w 10562585"/>
              <a:gd name="connsiteY0" fmla="*/ 0 h 3670551"/>
              <a:gd name="connsiteX1" fmla="*/ 10562072 w 10562585"/>
              <a:gd name="connsiteY1" fmla="*/ 1 h 3670551"/>
              <a:gd name="connsiteX2" fmla="*/ 10561157 w 10562585"/>
              <a:gd name="connsiteY2" fmla="*/ 2188721 h 3670551"/>
              <a:gd name="connsiteX3" fmla="*/ 9288594 w 10562585"/>
              <a:gd name="connsiteY3" fmla="*/ 2865486 h 3670551"/>
              <a:gd name="connsiteX4" fmla="*/ 2317558 w 10562585"/>
              <a:gd name="connsiteY4" fmla="*/ 2871895 h 3670551"/>
              <a:gd name="connsiteX5" fmla="*/ 1180889 w 10562585"/>
              <a:gd name="connsiteY5" fmla="*/ 3670551 h 3670551"/>
              <a:gd name="connsiteX6" fmla="*/ 0 w 10562585"/>
              <a:gd name="connsiteY6" fmla="*/ 2886448 h 3670551"/>
              <a:gd name="connsiteX7" fmla="*/ 2188 w 10562585"/>
              <a:gd name="connsiteY7" fmla="*/ 0 h 3670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585" h="3670551">
                <a:moveTo>
                  <a:pt x="2188" y="0"/>
                </a:moveTo>
                <a:lnTo>
                  <a:pt x="10562072" y="1"/>
                </a:lnTo>
                <a:cubicBezTo>
                  <a:pt x="10562585" y="67601"/>
                  <a:pt x="10562411" y="2145306"/>
                  <a:pt x="10561157" y="2188721"/>
                </a:cubicBezTo>
                <a:cubicBezTo>
                  <a:pt x="10083761" y="2860730"/>
                  <a:pt x="9705180" y="2870806"/>
                  <a:pt x="9288594" y="2865486"/>
                </a:cubicBezTo>
                <a:lnTo>
                  <a:pt x="2317558" y="2871895"/>
                </a:lnTo>
                <a:cubicBezTo>
                  <a:pt x="1740344" y="2905037"/>
                  <a:pt x="1372498" y="3207729"/>
                  <a:pt x="1180889" y="3670551"/>
                </a:cubicBezTo>
                <a:cubicBezTo>
                  <a:pt x="882535" y="2966774"/>
                  <a:pt x="278640" y="2885570"/>
                  <a:pt x="0" y="2886448"/>
                </a:cubicBezTo>
                <a:cubicBezTo>
                  <a:pt x="2067" y="2850935"/>
                  <a:pt x="3460" y="95582"/>
                  <a:pt x="2188" y="0"/>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fontAlgn="base">
              <a:spcBef>
                <a:spcPct val="0"/>
              </a:spcBef>
              <a:spcAft>
                <a:spcPct val="0"/>
              </a:spcAft>
            </a:pPr>
            <a:endParaRPr lang="en-US" sz="1000">
              <a:solidFill>
                <a:prstClr val="white"/>
              </a:solidFill>
              <a:cs typeface="Arial"/>
            </a:endParaRPr>
          </a:p>
        </p:txBody>
      </p:sp>
      <p:sp>
        <p:nvSpPr>
          <p:cNvPr id="2" name="Titre 1"/>
          <p:cNvSpPr>
            <a:spLocks noGrp="1"/>
          </p:cNvSpPr>
          <p:nvPr>
            <p:ph type="title" hasCustomPrompt="1"/>
          </p:nvPr>
        </p:nvSpPr>
        <p:spPr>
          <a:xfrm>
            <a:off x="4" y="832190"/>
            <a:ext cx="12098216" cy="1143240"/>
          </a:xfrm>
          <a:prstGeom prst="rect">
            <a:avLst/>
          </a:prstGeom>
        </p:spPr>
        <p:txBody>
          <a:bodyPr lIns="330588" tIns="33059" rIns="33059" bIns="33059" anchor="ctr" anchorCtr="0"/>
          <a:lstStyle>
            <a:lvl1pPr algn="l">
              <a:defRPr>
                <a:solidFill>
                  <a:schemeClr val="tx1"/>
                </a:solidFill>
                <a:latin typeface="Arial" pitchFamily="34" charset="0"/>
                <a:cs typeface="Arial" pitchFamily="34" charset="0"/>
              </a:defRPr>
            </a:lvl1pPr>
          </a:lstStyle>
          <a:p>
            <a:pPr lvl="0"/>
            <a:r>
              <a:rPr lang="en-US" noProof="0" dirty="0"/>
              <a:t>Click to edit Master text style</a:t>
            </a:r>
          </a:p>
        </p:txBody>
      </p:sp>
    </p:spTree>
    <p:extLst>
      <p:ext uri="{BB962C8B-B14F-4D97-AF65-F5344CB8AC3E}">
        <p14:creationId xmlns:p14="http://schemas.microsoft.com/office/powerpoint/2010/main" val="115005881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1_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45" y="3"/>
          <a:ext cx="180999" cy="143985"/>
        </p:xfrm>
        <a:graphic>
          <a:graphicData uri="http://schemas.openxmlformats.org/presentationml/2006/ole">
            <mc:AlternateContent xmlns:mc="http://schemas.openxmlformats.org/markup-compatibility/2006">
              <mc:Choice xmlns:v="urn:schemas-microsoft-com:vml" Requires="v">
                <p:oleObj spid="_x0000_s24909" name="think-cell Slide" r:id="rId6" imgW="360" imgH="360" progId="">
                  <p:embed/>
                </p:oleObj>
              </mc:Choice>
              <mc:Fallback>
                <p:oleObj name="think-cell Slide" r:id="rId6" imgW="360" imgH="360"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 y="3"/>
                        <a:ext cx="18099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3"/>
            </p:custDataLst>
          </p:nvPr>
        </p:nvSpPr>
        <p:spPr/>
        <p:txBody>
          <a:bodyPr/>
          <a:lstStyle>
            <a:lvl1pPr>
              <a:defRPr/>
            </a:lvl1pPr>
          </a:lstStyle>
          <a:p>
            <a:r>
              <a:rPr lang="en-US" noProof="0" dirty="0"/>
              <a:t>Click to edit Master title style</a:t>
            </a:r>
            <a:endParaRPr lang="en-US" dirty="0"/>
          </a:p>
        </p:txBody>
      </p:sp>
      <p:sp>
        <p:nvSpPr>
          <p:cNvPr id="3" name="Content Placeholder 2"/>
          <p:cNvSpPr>
            <a:spLocks noGrp="1"/>
          </p:cNvSpPr>
          <p:nvPr>
            <p:ph idx="1"/>
            <p:custDataLst>
              <p:tags r:id="rId4"/>
            </p:custDataLst>
          </p:nvPr>
        </p:nvSpPr>
        <p:spPr>
          <a:xfrm>
            <a:off x="420121" y="1309688"/>
            <a:ext cx="11351847" cy="4957762"/>
          </a:xfrm>
        </p:spPr>
        <p:txBody>
          <a:bodyPr/>
          <a:lstStyle>
            <a:lvl1pPr>
              <a:defRPr b="0"/>
            </a:lvl1pPr>
            <a:lvl2pPr marL="457083" indent="-228541">
              <a:defRPr/>
            </a:lvl2pPr>
            <a:lvl3pPr marL="685623" indent="-228541">
              <a:defRPr/>
            </a:lvl3pPr>
            <a:lvl4pPr>
              <a:defRPr/>
            </a:lvl4pPr>
            <a:lvl5pPr>
              <a:buNone/>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Tree>
    <p:extLst>
      <p:ext uri="{BB962C8B-B14F-4D97-AF65-F5344CB8AC3E}">
        <p14:creationId xmlns:p14="http://schemas.microsoft.com/office/powerpoint/2010/main" val="39378549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ver5 (Image placeholder)">
    <p:spTree>
      <p:nvGrpSpPr>
        <p:cNvPr id="1" name=""/>
        <p:cNvGrpSpPr/>
        <p:nvPr/>
      </p:nvGrpSpPr>
      <p:grpSpPr>
        <a:xfrm>
          <a:off x="0" y="0"/>
          <a:ext cx="0" cy="0"/>
          <a:chOff x="0" y="0"/>
          <a:chExt cx="0" cy="0"/>
        </a:xfrm>
      </p:grpSpPr>
      <p:sp>
        <p:nvSpPr>
          <p:cNvPr id="6" name="Rectangle 5"/>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11">
            <a:extLst>
              <a:ext uri="{FF2B5EF4-FFF2-40B4-BE49-F238E27FC236}">
                <a16:creationId xmlns:a16="http://schemas.microsoft.com/office/drawing/2014/main" xmlns="" id="{25D6B527-14EF-4F30-9C9C-691EC4327EE7}"/>
              </a:ext>
            </a:extLst>
          </p:cNvPr>
          <p:cNvSpPr>
            <a:spLocks noGrp="1"/>
          </p:cNvSpPr>
          <p:nvPr>
            <p:ph type="pic" sz="quarter" idx="10"/>
          </p:nvPr>
        </p:nvSpPr>
        <p:spPr>
          <a:xfrm>
            <a:off x="4298310" y="-1588"/>
            <a:ext cx="7893690" cy="6859588"/>
          </a:xfrm>
        </p:spPr>
        <p:txBody>
          <a:bodyPr anchor="ctr"/>
          <a:lstStyle>
            <a:lvl1pPr algn="ctr">
              <a:defRPr/>
            </a:lvl1pPr>
          </a:lstStyle>
          <a:p>
            <a:r>
              <a:rPr lang="en-US"/>
              <a:t>Click icon to add picture</a:t>
            </a:r>
            <a:endParaRPr lang="pt-PT"/>
          </a:p>
        </p:txBody>
      </p:sp>
      <p:sp>
        <p:nvSpPr>
          <p:cNvPr id="14" name="Text Placeholder 13">
            <a:extLst>
              <a:ext uri="{FF2B5EF4-FFF2-40B4-BE49-F238E27FC236}">
                <a16:creationId xmlns:a16="http://schemas.microsoft.com/office/drawing/2014/main" xmlns="" id="{B83CBA49-BBF9-4CF0-9E0B-FF67BA149660}"/>
              </a:ext>
            </a:extLst>
          </p:cNvPr>
          <p:cNvSpPr>
            <a:spLocks noGrp="1"/>
          </p:cNvSpPr>
          <p:nvPr>
            <p:ph type="body" sz="quarter" idx="11" hasCustomPrompt="1"/>
          </p:nvPr>
        </p:nvSpPr>
        <p:spPr>
          <a:xfrm>
            <a:off x="407988" y="3068960"/>
            <a:ext cx="4103688" cy="863600"/>
          </a:xfrm>
        </p:spPr>
        <p:txBody>
          <a:bodyPr lIns="0" tIns="0" rIns="0" bIns="0" anchor="b">
            <a:normAutofit/>
          </a:bodyPr>
          <a:lstStyle>
            <a:lvl1pPr>
              <a:lnSpc>
                <a:spcPts val="3000"/>
              </a:lnSpc>
              <a:defRPr sz="2600">
                <a:solidFill>
                  <a:srgbClr val="0070AD"/>
                </a:solidFill>
              </a:defRPr>
            </a:lvl1pPr>
            <a:lvl2pPr>
              <a:defRPr sz="2400">
                <a:solidFill>
                  <a:srgbClr val="0070AD"/>
                </a:solidFill>
              </a:defRPr>
            </a:lvl2pPr>
          </a:lstStyle>
          <a:p>
            <a:pPr lvl="0"/>
            <a:r>
              <a:rPr lang="en-US" dirty="0"/>
              <a:t>Click to insert title</a:t>
            </a:r>
            <a:endParaRPr lang="pt-PT" dirty="0"/>
          </a:p>
        </p:txBody>
      </p:sp>
      <p:sp>
        <p:nvSpPr>
          <p:cNvPr id="15" name="Text Placeholder 13">
            <a:extLst>
              <a:ext uri="{FF2B5EF4-FFF2-40B4-BE49-F238E27FC236}">
                <a16:creationId xmlns:a16="http://schemas.microsoft.com/office/drawing/2014/main" xmlns="" id="{F4C94DDB-5E07-4F17-ABAA-3E9C5E8683A1}"/>
              </a:ext>
            </a:extLst>
          </p:cNvPr>
          <p:cNvSpPr>
            <a:spLocks noGrp="1"/>
          </p:cNvSpPr>
          <p:nvPr>
            <p:ph type="body" sz="quarter" idx="12" hasCustomPrompt="1"/>
          </p:nvPr>
        </p:nvSpPr>
        <p:spPr>
          <a:xfrm>
            <a:off x="407988" y="4040163"/>
            <a:ext cx="4103688" cy="1189037"/>
          </a:xfrm>
        </p:spPr>
        <p:txBody>
          <a:bodyPr lIns="0" tIns="0" rIns="0" bIns="0">
            <a:normAutofit/>
          </a:bodyPr>
          <a:lstStyle>
            <a:lvl1pPr>
              <a:lnSpc>
                <a:spcPts val="1800"/>
              </a:lnSpc>
              <a:defRPr sz="1600">
                <a:solidFill>
                  <a:srgbClr val="0070AD"/>
                </a:solidFill>
              </a:defRPr>
            </a:lvl1pPr>
            <a:lvl2pPr>
              <a:defRPr sz="1600">
                <a:solidFill>
                  <a:srgbClr val="0070AD"/>
                </a:solidFill>
              </a:defRPr>
            </a:lvl2pPr>
          </a:lstStyle>
          <a:p>
            <a:pPr lvl="0"/>
            <a:r>
              <a:rPr lang="en-US" dirty="0"/>
              <a:t>Click to insert presenter, location, and date</a:t>
            </a:r>
            <a:endParaRPr lang="pt-PT" dirty="0"/>
          </a:p>
        </p:txBody>
      </p:sp>
      <p:pic>
        <p:nvPicPr>
          <p:cNvPr id="5" name="Graphic 9">
            <a:extLst>
              <a:ext uri="{FF2B5EF4-FFF2-40B4-BE49-F238E27FC236}">
                <a16:creationId xmlns:a16="http://schemas.microsoft.com/office/drawing/2014/main" xmlns="" id="{C3D2EC56-D17C-4A75-8178-C69397BC7353}"/>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a:off x="407988" y="404813"/>
            <a:ext cx="2286000" cy="510013"/>
          </a:xfrm>
          <a:prstGeom prst="rect">
            <a:avLst/>
          </a:prstGeom>
        </p:spPr>
      </p:pic>
    </p:spTree>
    <p:extLst>
      <p:ext uri="{BB962C8B-B14F-4D97-AF65-F5344CB8AC3E}">
        <p14:creationId xmlns:p14="http://schemas.microsoft.com/office/powerpoint/2010/main" val="2627940246"/>
      </p:ext>
    </p:extLst>
  </p:cSld>
  <p:clrMapOvr>
    <a:masterClrMapping/>
  </p:clrMapOvr>
  <p:extLst mod="1">
    <p:ext uri="{DCECCB84-F9BA-43D5-87BE-67443E8EF086}">
      <p15:sldGuideLst xmlns:p15="http://schemas.microsoft.com/office/powerpoint/2012/main" xmlns="">
        <p15:guide id="1" orient="horz" pos="2160" userDrawn="1">
          <p15:clr>
            <a:srgbClr val="FBAE40"/>
          </p15:clr>
        </p15:guide>
        <p15:guide id="2" pos="4634" userDrawn="1">
          <p15:clr>
            <a:srgbClr val="FBAE40"/>
          </p15:clr>
        </p15:guide>
        <p15:guide id="3" pos="7219" userDrawn="1">
          <p15:clr>
            <a:srgbClr val="FBAE40"/>
          </p15:clr>
        </p15:guide>
        <p15:guide id="4" orient="horz" pos="2614" userDrawn="1">
          <p15:clr>
            <a:srgbClr val="FBAE40"/>
          </p15:clr>
        </p15:guide>
        <p15:guide id="5" orient="horz" pos="3203" userDrawn="1">
          <p15:clr>
            <a:srgbClr val="FBAE40"/>
          </p15:clr>
        </p15:guide>
        <p15:guide id="6" orient="horz" pos="3952" userDrawn="1">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ext with Shapes - Layout1">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xmlns="" id="{E94103CC-22C5-4F38-9B77-3524E8A553F9}"/>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r="23077" b="19676"/>
          <a:stretch/>
        </p:blipFill>
        <p:spPr>
          <a:xfrm rot="16200000">
            <a:off x="5413032" y="79029"/>
            <a:ext cx="6857997" cy="6699938"/>
          </a:xfrm>
          <a:prstGeom prst="rect">
            <a:avLst/>
          </a:prstGeom>
        </p:spPr>
      </p:pic>
      <p:sp>
        <p:nvSpPr>
          <p:cNvPr id="50" name="Text Placeholder 7">
            <a:extLst>
              <a:ext uri="{FF2B5EF4-FFF2-40B4-BE49-F238E27FC236}">
                <a16:creationId xmlns:a16="http://schemas.microsoft.com/office/drawing/2014/main" xmlns="" id="{4E956B68-B273-4648-AC4B-C9A05A745160}"/>
              </a:ext>
            </a:extLst>
          </p:cNvPr>
          <p:cNvSpPr>
            <a:spLocks noGrp="1"/>
          </p:cNvSpPr>
          <p:nvPr>
            <p:ph type="body" sz="quarter" idx="32" hasCustomPrompt="1"/>
          </p:nvPr>
        </p:nvSpPr>
        <p:spPr>
          <a:xfrm>
            <a:off x="1847528" y="2708920"/>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51" name="Text Placeholder 7">
            <a:extLst>
              <a:ext uri="{FF2B5EF4-FFF2-40B4-BE49-F238E27FC236}">
                <a16:creationId xmlns:a16="http://schemas.microsoft.com/office/drawing/2014/main" xmlns="" id="{F12D7C74-E8A0-4A7D-95DA-A14111669514}"/>
              </a:ext>
            </a:extLst>
          </p:cNvPr>
          <p:cNvSpPr>
            <a:spLocks noGrp="1"/>
          </p:cNvSpPr>
          <p:nvPr>
            <p:ph type="body" sz="quarter" idx="33" hasCustomPrompt="1"/>
          </p:nvPr>
        </p:nvSpPr>
        <p:spPr>
          <a:xfrm>
            <a:off x="1847528" y="3645024"/>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9" name="Picture Placeholder 48">
            <a:extLst>
              <a:ext uri="{FF2B5EF4-FFF2-40B4-BE49-F238E27FC236}">
                <a16:creationId xmlns:a16="http://schemas.microsoft.com/office/drawing/2014/main" xmlns="" id="{4212BD44-DEDF-4B08-8824-204652F9616E}"/>
              </a:ext>
            </a:extLst>
          </p:cNvPr>
          <p:cNvSpPr>
            <a:spLocks noGrp="1"/>
          </p:cNvSpPr>
          <p:nvPr>
            <p:ph type="pic" sz="quarter" idx="10"/>
          </p:nvPr>
        </p:nvSpPr>
        <p:spPr>
          <a:xfrm>
            <a:off x="6553200" y="2060575"/>
            <a:ext cx="4910138" cy="2722563"/>
          </a:xfrm>
          <a:prstGeom prst="rect">
            <a:avLst/>
          </a:prstGeom>
        </p:spPr>
        <p:txBody>
          <a:bodyPr anchor="ctr"/>
          <a:lstStyle>
            <a:lvl1pPr algn="ctr">
              <a:defRPr/>
            </a:lvl1pPr>
          </a:lstStyle>
          <a:p>
            <a:endParaRPr lang="pt-PT"/>
          </a:p>
        </p:txBody>
      </p:sp>
      <p:sp>
        <p:nvSpPr>
          <p:cNvPr id="52" name="Text Placeholder 7">
            <a:extLst>
              <a:ext uri="{FF2B5EF4-FFF2-40B4-BE49-F238E27FC236}">
                <a16:creationId xmlns:a16="http://schemas.microsoft.com/office/drawing/2014/main" xmlns="" id="{92D6AE9D-467E-46C0-B32B-79A9B07CDD13}"/>
              </a:ext>
            </a:extLst>
          </p:cNvPr>
          <p:cNvSpPr>
            <a:spLocks noGrp="1"/>
          </p:cNvSpPr>
          <p:nvPr>
            <p:ph type="body" sz="quarter" idx="34" hasCustomPrompt="1"/>
          </p:nvPr>
        </p:nvSpPr>
        <p:spPr>
          <a:xfrm>
            <a:off x="1847528" y="4630276"/>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7"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986447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pic>
        <p:nvPicPr>
          <p:cNvPr id="9" name="Graphic 4">
            <a:extLst>
              <a:ext uri="{FF2B5EF4-FFF2-40B4-BE49-F238E27FC236}">
                <a16:creationId xmlns:a16="http://schemas.microsoft.com/office/drawing/2014/main" xmlns="" id="{D67A1EFD-D78D-4138-B2FE-E0A098B59C34}"/>
              </a:ext>
            </a:extLst>
          </p:cNvPr>
          <p:cNvPicPr>
            <a:picLocks noChangeAspect="1"/>
          </p:cNvPicPr>
          <p:nvPr userDrawn="1"/>
        </p:nvPicPr>
        <p:blipFill rotWithShape="1">
          <a:blip r:embed="rId4">
            <a:extLst>
              <a:ext uri="{96DAC541-7B7A-43D3-8B79-37D633B846F1}">
                <asvg:svgBlip xmlns:asvg="http://schemas.microsoft.com/office/drawing/2016/SVG/main" xmlns="" r:embed="rId5"/>
              </a:ext>
            </a:extLst>
          </a:blip>
          <a:srcRect l="81836" t="-4713" b="16530"/>
          <a:stretch/>
        </p:blipFill>
        <p:spPr>
          <a:xfrm>
            <a:off x="11491419" y="164829"/>
            <a:ext cx="424356" cy="459624"/>
          </a:xfrm>
          <a:prstGeom prst="rect">
            <a:avLst/>
          </a:prstGeom>
        </p:spPr>
      </p:pic>
      <p:cxnSp>
        <p:nvCxnSpPr>
          <p:cNvPr id="11"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6"/>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a:solidFill>
                  <a:srgbClr val="00458D"/>
                </a:solidFill>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prstClr val="white"/>
                </a:solidFill>
                <a:cs typeface="Arial" panose="020B0604020202020204" pitchFamily="34" charset="0"/>
              </a:rPr>
              <a:pPr algn="r"/>
              <a:t>‹#›</a:t>
            </a:fld>
            <a:endParaRPr lang="en-US" sz="800">
              <a:solidFill>
                <a:prstClr val="white"/>
              </a:solidFill>
              <a:cs typeface="Arial" panose="020B0604020202020204" pitchFamily="34" charset="0"/>
            </a:endParaRPr>
          </a:p>
        </p:txBody>
      </p:sp>
      <p:sp>
        <p:nvSpPr>
          <p:cNvPr id="14"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654371846"/>
      </p:ext>
    </p:extLst>
  </p:cSld>
  <p:clrMapOvr>
    <a:overrideClrMapping bg1="lt1" tx1="dk1" bg2="lt2" tx2="dk2" accent1="accent1" accent2="accent2" accent3="accent3" accent4="accent4" accent5="accent5" accent6="accent6" hlink="hlink" folHlink="folHlink"/>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ext with Shapes - Layout2">
    <p:spTree>
      <p:nvGrpSpPr>
        <p:cNvPr id="1" name=""/>
        <p:cNvGrpSpPr/>
        <p:nvPr/>
      </p:nvGrpSpPr>
      <p:grpSpPr>
        <a:xfrm>
          <a:off x="0" y="0"/>
          <a:ext cx="0" cy="0"/>
          <a:chOff x="0" y="0"/>
          <a:chExt cx="0" cy="0"/>
        </a:xfrm>
      </p:grpSpPr>
      <p:sp>
        <p:nvSpPr>
          <p:cNvPr id="10" name="Text Placeholder 13">
            <a:extLst>
              <a:ext uri="{FF2B5EF4-FFF2-40B4-BE49-F238E27FC236}">
                <a16:creationId xmlns:a16="http://schemas.microsoft.com/office/drawing/2014/main" xmlns="" id="{7D1DC75A-C7A4-44A4-B19C-D445335545B0}"/>
              </a:ext>
            </a:extLst>
          </p:cNvPr>
          <p:cNvSpPr>
            <a:spLocks noGrp="1"/>
          </p:cNvSpPr>
          <p:nvPr>
            <p:ph type="body" sz="quarter" idx="11" hasCustomPrompt="1"/>
          </p:nvPr>
        </p:nvSpPr>
        <p:spPr>
          <a:xfrm>
            <a:off x="407988" y="2204864"/>
            <a:ext cx="3618859" cy="2924629"/>
          </a:xfrm>
          <a:prstGeom prst="rect">
            <a:avLst/>
          </a:prstGeom>
        </p:spPr>
        <p:txBody>
          <a:bodyPr lIns="0" tIns="0" rIns="0" bIns="0" anchor="b">
            <a:normAutofit/>
          </a:bodyPr>
          <a:lstStyle>
            <a:lvl1pPr>
              <a:lnSpc>
                <a:spcPts val="6200"/>
              </a:lnSpc>
              <a:defRPr sz="5400">
                <a:solidFill>
                  <a:srgbClr val="2C004B"/>
                </a:solidFill>
              </a:defRPr>
            </a:lvl1pPr>
            <a:lvl2pPr marL="457200" indent="0">
              <a:lnSpc>
                <a:spcPts val="6200"/>
              </a:lnSpc>
              <a:buNone/>
              <a:defRPr sz="5400">
                <a:solidFill>
                  <a:srgbClr val="2C004B"/>
                </a:solidFill>
              </a:defRPr>
            </a:lvl2pPr>
          </a:lstStyle>
          <a:p>
            <a:pPr lvl="0"/>
            <a:r>
              <a:rPr lang="en-US" dirty="0"/>
              <a:t>Edit text styles</a:t>
            </a:r>
          </a:p>
        </p:txBody>
      </p:sp>
      <p:sp>
        <p:nvSpPr>
          <p:cNvPr id="11" name="Text Placeholder 13">
            <a:extLst>
              <a:ext uri="{FF2B5EF4-FFF2-40B4-BE49-F238E27FC236}">
                <a16:creationId xmlns:a16="http://schemas.microsoft.com/office/drawing/2014/main" xmlns="" id="{563879A0-0979-491A-8758-371BB7AD935B}"/>
              </a:ext>
            </a:extLst>
          </p:cNvPr>
          <p:cNvSpPr>
            <a:spLocks noGrp="1"/>
          </p:cNvSpPr>
          <p:nvPr>
            <p:ph type="body" sz="quarter" idx="12" hasCustomPrompt="1"/>
          </p:nvPr>
        </p:nvSpPr>
        <p:spPr>
          <a:xfrm>
            <a:off x="407988" y="5273460"/>
            <a:ext cx="3618859" cy="675820"/>
          </a:xfrm>
          <a:prstGeom prst="rect">
            <a:avLst/>
          </a:prstGeom>
        </p:spPr>
        <p:txBody>
          <a:bodyPr lIns="0" tIns="0" rIns="0" bIns="0">
            <a:normAutofit/>
          </a:bodyPr>
          <a:lstStyle>
            <a:lvl1pPr>
              <a:lnSpc>
                <a:spcPts val="1800"/>
              </a:lnSpc>
              <a:defRPr sz="1600">
                <a:solidFill>
                  <a:srgbClr val="2C004B"/>
                </a:solidFill>
              </a:defRPr>
            </a:lvl1pPr>
            <a:lvl2pPr marL="457200" indent="0">
              <a:buNone/>
              <a:defRPr sz="1800">
                <a:solidFill>
                  <a:srgbClr val="2C004B"/>
                </a:solidFill>
              </a:defRPr>
            </a:lvl2pPr>
          </a:lstStyle>
          <a:p>
            <a:pPr lvl="0"/>
            <a:r>
              <a:rPr lang="en-US" dirty="0"/>
              <a:t>Edit text styles</a:t>
            </a:r>
          </a:p>
        </p:txBody>
      </p:sp>
      <p:grpSp>
        <p:nvGrpSpPr>
          <p:cNvPr id="9" name="Group 8">
            <a:extLst>
              <a:ext uri="{FF2B5EF4-FFF2-40B4-BE49-F238E27FC236}">
                <a16:creationId xmlns:a16="http://schemas.microsoft.com/office/drawing/2014/main" xmlns="" id="{A76958A6-8FB1-445D-BB17-D619DC39E089}"/>
              </a:ext>
            </a:extLst>
          </p:cNvPr>
          <p:cNvGrpSpPr/>
          <p:nvPr userDrawn="1"/>
        </p:nvGrpSpPr>
        <p:grpSpPr>
          <a:xfrm>
            <a:off x="3461852" y="0"/>
            <a:ext cx="8730148" cy="6858000"/>
            <a:chOff x="3461852" y="0"/>
            <a:chExt cx="8730148" cy="6858000"/>
          </a:xfrm>
        </p:grpSpPr>
        <p:sp>
          <p:nvSpPr>
            <p:cNvPr id="12" name="Freeform: Shape 11">
              <a:extLst>
                <a:ext uri="{FF2B5EF4-FFF2-40B4-BE49-F238E27FC236}">
                  <a16:creationId xmlns:a16="http://schemas.microsoft.com/office/drawing/2014/main" xmlns="" id="{3C37792F-39D6-4A1F-BE84-103229E3E4C7}"/>
                </a:ext>
              </a:extLst>
            </p:cNvPr>
            <p:cNvSpPr/>
            <p:nvPr/>
          </p:nvSpPr>
          <p:spPr>
            <a:xfrm>
              <a:off x="3461852" y="0"/>
              <a:ext cx="8730148" cy="6858000"/>
            </a:xfrm>
            <a:custGeom>
              <a:avLst/>
              <a:gdLst>
                <a:gd name="connsiteX0" fmla="*/ 0 w 8730148"/>
                <a:gd name="connsiteY0" fmla="*/ 0 h 6858000"/>
                <a:gd name="connsiteX1" fmla="*/ 8730148 w 8730148"/>
                <a:gd name="connsiteY1" fmla="*/ 0 h 6858000"/>
                <a:gd name="connsiteX2" fmla="*/ 8730148 w 8730148"/>
                <a:gd name="connsiteY2" fmla="*/ 23679 h 6858000"/>
                <a:gd name="connsiteX3" fmla="*/ 8730148 w 8730148"/>
                <a:gd name="connsiteY3" fmla="*/ 495863 h 6858000"/>
                <a:gd name="connsiteX4" fmla="*/ 8730148 w 8730148"/>
                <a:gd name="connsiteY4" fmla="*/ 952308 h 6858000"/>
                <a:gd name="connsiteX5" fmla="*/ 8730148 w 8730148"/>
                <a:gd name="connsiteY5" fmla="*/ 1393283 h 6858000"/>
                <a:gd name="connsiteX6" fmla="*/ 8730148 w 8730148"/>
                <a:gd name="connsiteY6" fmla="*/ 1819052 h 6858000"/>
                <a:gd name="connsiteX7" fmla="*/ 8730148 w 8730148"/>
                <a:gd name="connsiteY7" fmla="*/ 2229885 h 6858000"/>
                <a:gd name="connsiteX8" fmla="*/ 8730148 w 8730148"/>
                <a:gd name="connsiteY8" fmla="*/ 2626046 h 6858000"/>
                <a:gd name="connsiteX9" fmla="*/ 8730148 w 8730148"/>
                <a:gd name="connsiteY9" fmla="*/ 3007803 h 6858000"/>
                <a:gd name="connsiteX10" fmla="*/ 8730148 w 8730148"/>
                <a:gd name="connsiteY10" fmla="*/ 3375422 h 6858000"/>
                <a:gd name="connsiteX11" fmla="*/ 8730148 w 8730148"/>
                <a:gd name="connsiteY11" fmla="*/ 3729171 h 6858000"/>
                <a:gd name="connsiteX12" fmla="*/ 8730148 w 8730148"/>
                <a:gd name="connsiteY12" fmla="*/ 4069315 h 6858000"/>
                <a:gd name="connsiteX13" fmla="*/ 8730148 w 8730148"/>
                <a:gd name="connsiteY13" fmla="*/ 4396123 h 6858000"/>
                <a:gd name="connsiteX14" fmla="*/ 8730148 w 8730148"/>
                <a:gd name="connsiteY14" fmla="*/ 4709860 h 6858000"/>
                <a:gd name="connsiteX15" fmla="*/ 8730148 w 8730148"/>
                <a:gd name="connsiteY15" fmla="*/ 5010793 h 6858000"/>
                <a:gd name="connsiteX16" fmla="*/ 8730148 w 8730148"/>
                <a:gd name="connsiteY16" fmla="*/ 5299189 h 6858000"/>
                <a:gd name="connsiteX17" fmla="*/ 8730148 w 8730148"/>
                <a:gd name="connsiteY17" fmla="*/ 5575315 h 6858000"/>
                <a:gd name="connsiteX18" fmla="*/ 8730148 w 8730148"/>
                <a:gd name="connsiteY18" fmla="*/ 5839437 h 6858000"/>
                <a:gd name="connsiteX19" fmla="*/ 8730148 w 8730148"/>
                <a:gd name="connsiteY19" fmla="*/ 6091822 h 6858000"/>
                <a:gd name="connsiteX20" fmla="*/ 8730148 w 8730148"/>
                <a:gd name="connsiteY20" fmla="*/ 6332738 h 6858000"/>
                <a:gd name="connsiteX21" fmla="*/ 8730148 w 8730148"/>
                <a:gd name="connsiteY21" fmla="*/ 6562450 h 6858000"/>
                <a:gd name="connsiteX22" fmla="*/ 8730148 w 8730148"/>
                <a:gd name="connsiteY22" fmla="*/ 6781226 h 6858000"/>
                <a:gd name="connsiteX23" fmla="*/ 8730148 w 8730148"/>
                <a:gd name="connsiteY23" fmla="*/ 6858000 h 6858000"/>
                <a:gd name="connsiteX24" fmla="*/ 1680266 w 8730148"/>
                <a:gd name="connsiteY24" fmla="*/ 6858000 h 6858000"/>
                <a:gd name="connsiteX25" fmla="*/ 1725275 w 8730148"/>
                <a:gd name="connsiteY25" fmla="*/ 6819058 h 6858000"/>
                <a:gd name="connsiteX26" fmla="*/ 3705962 w 8730148"/>
                <a:gd name="connsiteY26" fmla="*/ 2012619 h 6858000"/>
                <a:gd name="connsiteX27" fmla="*/ 116582 w 8730148"/>
                <a:gd name="connsiteY27" fmla="*/ 25323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730148" h="6858000">
                  <a:moveTo>
                    <a:pt x="0" y="0"/>
                  </a:moveTo>
                  <a:lnTo>
                    <a:pt x="8730148" y="0"/>
                  </a:lnTo>
                  <a:lnTo>
                    <a:pt x="8730148" y="23679"/>
                  </a:lnTo>
                  <a:lnTo>
                    <a:pt x="8730148" y="495863"/>
                  </a:lnTo>
                  <a:lnTo>
                    <a:pt x="8730148" y="952308"/>
                  </a:lnTo>
                  <a:lnTo>
                    <a:pt x="8730148" y="1393283"/>
                  </a:lnTo>
                  <a:lnTo>
                    <a:pt x="8730148" y="1819052"/>
                  </a:lnTo>
                  <a:lnTo>
                    <a:pt x="8730148" y="2229885"/>
                  </a:lnTo>
                  <a:lnTo>
                    <a:pt x="8730148" y="2626046"/>
                  </a:lnTo>
                  <a:lnTo>
                    <a:pt x="8730148" y="3007803"/>
                  </a:lnTo>
                  <a:lnTo>
                    <a:pt x="8730148" y="3375422"/>
                  </a:lnTo>
                  <a:lnTo>
                    <a:pt x="8730148" y="3729171"/>
                  </a:lnTo>
                  <a:lnTo>
                    <a:pt x="8730148" y="4069315"/>
                  </a:lnTo>
                  <a:lnTo>
                    <a:pt x="8730148" y="4396123"/>
                  </a:lnTo>
                  <a:lnTo>
                    <a:pt x="8730148" y="4709860"/>
                  </a:lnTo>
                  <a:lnTo>
                    <a:pt x="8730148" y="5010793"/>
                  </a:lnTo>
                  <a:lnTo>
                    <a:pt x="8730148" y="5299189"/>
                  </a:lnTo>
                  <a:lnTo>
                    <a:pt x="8730148" y="5575315"/>
                  </a:lnTo>
                  <a:lnTo>
                    <a:pt x="8730148" y="5839437"/>
                  </a:lnTo>
                  <a:lnTo>
                    <a:pt x="8730148" y="6091822"/>
                  </a:lnTo>
                  <a:lnTo>
                    <a:pt x="8730148" y="6332738"/>
                  </a:lnTo>
                  <a:lnTo>
                    <a:pt x="8730148" y="6562450"/>
                  </a:lnTo>
                  <a:lnTo>
                    <a:pt x="8730148" y="6781226"/>
                  </a:lnTo>
                  <a:lnTo>
                    <a:pt x="8730148" y="6858000"/>
                  </a:lnTo>
                  <a:lnTo>
                    <a:pt x="1680266" y="6858000"/>
                  </a:lnTo>
                  <a:lnTo>
                    <a:pt x="1725275" y="6819058"/>
                  </a:lnTo>
                  <a:cubicBezTo>
                    <a:pt x="4662995" y="4201443"/>
                    <a:pt x="4141233" y="1217168"/>
                    <a:pt x="3705962" y="2012619"/>
                  </a:cubicBezTo>
                  <a:cubicBezTo>
                    <a:pt x="3516434" y="3033940"/>
                    <a:pt x="1425698" y="2929072"/>
                    <a:pt x="116582" y="253235"/>
                  </a:cubicBezTo>
                  <a:close/>
                </a:path>
              </a:pathLst>
            </a:custGeom>
            <a:solidFill>
              <a:srgbClr val="2C0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13" name="Freeform 10">
              <a:extLst>
                <a:ext uri="{FF2B5EF4-FFF2-40B4-BE49-F238E27FC236}">
                  <a16:creationId xmlns:a16="http://schemas.microsoft.com/office/drawing/2014/main" xmlns="" id="{D9D750E2-E6DE-4123-9001-1391D1C49BBA}"/>
                </a:ext>
              </a:extLst>
            </p:cNvPr>
            <p:cNvSpPr>
              <a:spLocks/>
            </p:cNvSpPr>
            <p:nvPr/>
          </p:nvSpPr>
          <p:spPr bwMode="auto">
            <a:xfrm>
              <a:off x="6813803" y="2034666"/>
              <a:ext cx="669225" cy="544797"/>
            </a:xfrm>
            <a:custGeom>
              <a:avLst/>
              <a:gdLst>
                <a:gd name="T0" fmla="*/ 98 w 149"/>
                <a:gd name="T1" fmla="*/ 84 h 121"/>
                <a:gd name="T2" fmla="*/ 149 w 149"/>
                <a:gd name="T3" fmla="*/ 34 h 121"/>
                <a:gd name="T4" fmla="*/ 112 w 149"/>
                <a:gd name="T5" fmla="*/ 0 h 121"/>
                <a:gd name="T6" fmla="*/ 39 w 149"/>
                <a:gd name="T7" fmla="*/ 78 h 121"/>
                <a:gd name="T8" fmla="*/ 0 w 149"/>
                <a:gd name="T9" fmla="*/ 113 h 121"/>
                <a:gd name="T10" fmla="*/ 29 w 149"/>
                <a:gd name="T11" fmla="*/ 121 h 121"/>
                <a:gd name="T12" fmla="*/ 99 w 149"/>
                <a:gd name="T13" fmla="*/ 99 h 121"/>
                <a:gd name="T14" fmla="*/ 64 w 149"/>
                <a:gd name="T15" fmla="*/ 67 h 121"/>
                <a:gd name="T16" fmla="*/ 98 w 149"/>
                <a:gd name="T17" fmla="*/ 84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1">
                  <a:moveTo>
                    <a:pt x="98" y="84"/>
                  </a:moveTo>
                  <a:cubicBezTo>
                    <a:pt x="127" y="84"/>
                    <a:pt x="149" y="61"/>
                    <a:pt x="149" y="34"/>
                  </a:cubicBezTo>
                  <a:cubicBezTo>
                    <a:pt x="147" y="22"/>
                    <a:pt x="143" y="0"/>
                    <a:pt x="112" y="0"/>
                  </a:cubicBezTo>
                  <a:cubicBezTo>
                    <a:pt x="78" y="0"/>
                    <a:pt x="67" y="47"/>
                    <a:pt x="39" y="78"/>
                  </a:cubicBezTo>
                  <a:cubicBezTo>
                    <a:pt x="37" y="95"/>
                    <a:pt x="20" y="111"/>
                    <a:pt x="0" y="113"/>
                  </a:cubicBezTo>
                  <a:cubicBezTo>
                    <a:pt x="5" y="118"/>
                    <a:pt x="16" y="121"/>
                    <a:pt x="29" y="121"/>
                  </a:cubicBezTo>
                  <a:cubicBezTo>
                    <a:pt x="54" y="121"/>
                    <a:pt x="83" y="114"/>
                    <a:pt x="99" y="99"/>
                  </a:cubicBezTo>
                  <a:cubicBezTo>
                    <a:pt x="78" y="99"/>
                    <a:pt x="65" y="86"/>
                    <a:pt x="64" y="67"/>
                  </a:cubicBezTo>
                  <a:cubicBezTo>
                    <a:pt x="74" y="79"/>
                    <a:pt x="85" y="84"/>
                    <a:pt x="98" y="84"/>
                  </a:cubicBezTo>
                </a:path>
              </a:pathLst>
            </a:custGeom>
            <a:solidFill>
              <a:srgbClr val="00B9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4" name="Freeform 11">
              <a:extLst>
                <a:ext uri="{FF2B5EF4-FFF2-40B4-BE49-F238E27FC236}">
                  <a16:creationId xmlns:a16="http://schemas.microsoft.com/office/drawing/2014/main" xmlns="" id="{53936070-5445-4D5B-B6F0-A72D3CC87FBE}"/>
                </a:ext>
              </a:extLst>
            </p:cNvPr>
            <p:cNvSpPr>
              <a:spLocks/>
            </p:cNvSpPr>
            <p:nvPr/>
          </p:nvSpPr>
          <p:spPr bwMode="auto">
            <a:xfrm>
              <a:off x="6464057" y="1641201"/>
              <a:ext cx="1018971" cy="860913"/>
            </a:xfrm>
            <a:custGeom>
              <a:avLst/>
              <a:gdLst>
                <a:gd name="T0" fmla="*/ 227 w 227"/>
                <a:gd name="T1" fmla="*/ 120 h 192"/>
                <a:gd name="T2" fmla="*/ 188 w 227"/>
                <a:gd name="T3" fmla="*/ 40 h 192"/>
                <a:gd name="T4" fmla="*/ 127 w 227"/>
                <a:gd name="T5" fmla="*/ 2 h 192"/>
                <a:gd name="T6" fmla="*/ 122 w 227"/>
                <a:gd name="T7" fmla="*/ 0 h 192"/>
                <a:gd name="T8" fmla="*/ 121 w 227"/>
                <a:gd name="T9" fmla="*/ 0 h 192"/>
                <a:gd name="T10" fmla="*/ 0 w 227"/>
                <a:gd name="T11" fmla="*/ 125 h 192"/>
                <a:gd name="T12" fmla="*/ 42 w 227"/>
                <a:gd name="T13" fmla="*/ 187 h 192"/>
                <a:gd name="T14" fmla="*/ 85 w 227"/>
                <a:gd name="T15" fmla="*/ 187 h 192"/>
                <a:gd name="T16" fmla="*/ 117 w 227"/>
                <a:gd name="T17" fmla="*/ 166 h 192"/>
                <a:gd name="T18" fmla="*/ 190 w 227"/>
                <a:gd name="T19" fmla="*/ 88 h 192"/>
                <a:gd name="T20" fmla="*/ 227 w 227"/>
                <a:gd name="T21" fmla="*/ 122 h 192"/>
                <a:gd name="T22" fmla="*/ 227 w 227"/>
                <a:gd name="T23" fmla="*/ 12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2">
                  <a:moveTo>
                    <a:pt x="227" y="120"/>
                  </a:moveTo>
                  <a:cubicBezTo>
                    <a:pt x="226" y="88"/>
                    <a:pt x="211" y="61"/>
                    <a:pt x="188" y="40"/>
                  </a:cubicBezTo>
                  <a:cubicBezTo>
                    <a:pt x="170" y="23"/>
                    <a:pt x="149" y="11"/>
                    <a:pt x="127" y="2"/>
                  </a:cubicBezTo>
                  <a:cubicBezTo>
                    <a:pt x="125" y="1"/>
                    <a:pt x="123" y="0"/>
                    <a:pt x="122" y="0"/>
                  </a:cubicBezTo>
                  <a:cubicBezTo>
                    <a:pt x="122" y="0"/>
                    <a:pt x="122" y="0"/>
                    <a:pt x="121" y="0"/>
                  </a:cubicBezTo>
                  <a:cubicBezTo>
                    <a:pt x="94" y="32"/>
                    <a:pt x="0" y="57"/>
                    <a:pt x="0" y="125"/>
                  </a:cubicBezTo>
                  <a:cubicBezTo>
                    <a:pt x="0" y="152"/>
                    <a:pt x="17" y="176"/>
                    <a:pt x="42" y="187"/>
                  </a:cubicBezTo>
                  <a:cubicBezTo>
                    <a:pt x="56" y="192"/>
                    <a:pt x="70" y="192"/>
                    <a:pt x="85" y="187"/>
                  </a:cubicBezTo>
                  <a:cubicBezTo>
                    <a:pt x="98" y="183"/>
                    <a:pt x="108" y="175"/>
                    <a:pt x="117" y="166"/>
                  </a:cubicBezTo>
                  <a:cubicBezTo>
                    <a:pt x="145" y="135"/>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grpSp>
      <p:sp>
        <p:nvSpPr>
          <p:cNvPr id="8" name="Retângulo 43">
            <a:extLst>
              <a:ext uri="{FF2B5EF4-FFF2-40B4-BE49-F238E27FC236}">
                <a16:creationId xmlns:a16="http://schemas.microsoft.com/office/drawing/2014/main" xmlns="" id="{834ADCB4-BFB1-450D-8F6D-64217F4CD92C}"/>
              </a:ext>
            </a:extLst>
          </p:cNvPr>
          <p:cNvSpPr/>
          <p:nvPr userDrawn="1"/>
        </p:nvSpPr>
        <p:spPr>
          <a:xfrm>
            <a:off x="9496659" y="6555758"/>
            <a:ext cx="2223686" cy="219456"/>
          </a:xfrm>
          <a:prstGeom prst="rect">
            <a:avLst/>
          </a:prstGeom>
        </p:spPr>
        <p:txBody>
          <a:bodyPr wrap="none" lIns="0" tIns="0" rIns="0" bIns="0" anchor="ctr">
            <a:noAutofit/>
          </a:bodyPr>
          <a:lstStyle/>
          <a:p>
            <a:r>
              <a:rPr lang="en-US" sz="800">
                <a:solidFill>
                  <a:prstClr val="white"/>
                </a:solidFill>
                <a:cs typeface="Arial" panose="020B0604020202020204" pitchFamily="34" charset="0"/>
              </a:rPr>
              <a:t>© 2017 Capgemini. All rights reserved.</a:t>
            </a:r>
          </a:p>
        </p:txBody>
      </p:sp>
      <p:sp>
        <p:nvSpPr>
          <p:cNvPr id="15" name="Retângulo 43">
            <a:extLst>
              <a:ext uri="{FF2B5EF4-FFF2-40B4-BE49-F238E27FC236}">
                <a16:creationId xmlns:a16="http://schemas.microsoft.com/office/drawing/2014/main" xmlns=""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prstClr val="white"/>
                </a:solidFill>
                <a:cs typeface="Arial" panose="020B0604020202020204" pitchFamily="34" charset="0"/>
              </a:rPr>
              <a:pPr algn="r"/>
              <a:t>‹#›</a:t>
            </a:fld>
            <a:endParaRPr lang="en-US" sz="800">
              <a:solidFill>
                <a:prstClr val="white"/>
              </a:solidFill>
              <a:cs typeface="Arial" panose="020B0604020202020204" pitchFamily="34" charset="0"/>
            </a:endParaRPr>
          </a:p>
        </p:txBody>
      </p:sp>
      <p:sp>
        <p:nvSpPr>
          <p:cNvPr id="20"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a:solidFill>
                  <a:srgbClr val="00458D"/>
                </a:solidFill>
                <a:cs typeface="Arial" panose="020B0604020202020204" pitchFamily="34" charset="0"/>
              </a:rPr>
              <a:t>Presentation Title | Author | Date</a:t>
            </a:r>
          </a:p>
        </p:txBody>
      </p:sp>
    </p:spTree>
    <p:extLst>
      <p:ext uri="{BB962C8B-B14F-4D97-AF65-F5344CB8AC3E}">
        <p14:creationId xmlns:p14="http://schemas.microsoft.com/office/powerpoint/2010/main" val="175324344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ank-White">
    <p:spTree>
      <p:nvGrpSpPr>
        <p:cNvPr id="1" name=""/>
        <p:cNvGrpSpPr/>
        <p:nvPr/>
      </p:nvGrpSpPr>
      <p:grpSpPr>
        <a:xfrm>
          <a:off x="0" y="0"/>
          <a:ext cx="0" cy="0"/>
          <a:chOff x="0" y="0"/>
          <a:chExt cx="0" cy="0"/>
        </a:xfrm>
      </p:grpSpPr>
      <p:sp>
        <p:nvSpPr>
          <p:cNvPr id="3"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a:solidFill>
                  <a:srgbClr val="00458D"/>
                </a:solidFill>
                <a:cs typeface="Arial" panose="020B0604020202020204" pitchFamily="34" charset="0"/>
              </a:rPr>
              <a:t>Presentation Title | Author | Date</a:t>
            </a:r>
          </a:p>
        </p:txBody>
      </p:sp>
      <p:sp>
        <p:nvSpPr>
          <p:cNvPr id="9"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360181528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nk-Grey">
    <p:spTree>
      <p:nvGrpSpPr>
        <p:cNvPr id="1" name=""/>
        <p:cNvGrpSpPr/>
        <p:nvPr/>
      </p:nvGrpSpPr>
      <p:grpSpPr>
        <a:xfrm>
          <a:off x="0" y="0"/>
          <a:ext cx="0" cy="0"/>
          <a:chOff x="0" y="0"/>
          <a:chExt cx="0" cy="0"/>
        </a:xfrm>
      </p:grpSpPr>
      <p:sp>
        <p:nvSpPr>
          <p:cNvPr id="6" name="Rectangle 5"/>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a:solidFill>
                  <a:srgbClr val="00458D"/>
                </a:solidFill>
                <a:cs typeface="Arial" panose="020B0604020202020204" pitchFamily="34" charset="0"/>
              </a:rPr>
              <a:t>Presentation Title | Author | Date</a:t>
            </a:r>
          </a:p>
        </p:txBody>
      </p:sp>
      <p:sp>
        <p:nvSpPr>
          <p:cNvPr id="10"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64968864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4 Charts">
    <p:spTree>
      <p:nvGrpSpPr>
        <p:cNvPr id="1" name=""/>
        <p:cNvGrpSpPr/>
        <p:nvPr/>
      </p:nvGrpSpPr>
      <p:grpSpPr>
        <a:xfrm>
          <a:off x="0" y="0"/>
          <a:ext cx="0" cy="0"/>
          <a:chOff x="0" y="0"/>
          <a:chExt cx="0" cy="0"/>
        </a:xfrm>
      </p:grpSpPr>
      <p:sp>
        <p:nvSpPr>
          <p:cNvPr id="21" name="Text Placeholder 4">
            <a:extLst>
              <a:ext uri="{FF2B5EF4-FFF2-40B4-BE49-F238E27FC236}">
                <a16:creationId xmlns:a16="http://schemas.microsoft.com/office/drawing/2014/main" xmlns="" id="{7B710EB7-4E56-449A-B5D4-12A5A50A258D}"/>
              </a:ext>
            </a:extLst>
          </p:cNvPr>
          <p:cNvSpPr>
            <a:spLocks noGrp="1"/>
          </p:cNvSpPr>
          <p:nvPr>
            <p:ph type="body" sz="quarter" idx="14" hasCustomPrompt="1"/>
          </p:nvPr>
        </p:nvSpPr>
        <p:spPr>
          <a:xfrm>
            <a:off x="407988" y="1428075"/>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7" name="Chart Placeholder 16">
            <a:extLst>
              <a:ext uri="{FF2B5EF4-FFF2-40B4-BE49-F238E27FC236}">
                <a16:creationId xmlns:a16="http://schemas.microsoft.com/office/drawing/2014/main" xmlns="" id="{6093AB2F-A9E2-4259-8D2A-0E33C88FF1BC}"/>
              </a:ext>
            </a:extLst>
          </p:cNvPr>
          <p:cNvSpPr>
            <a:spLocks noGrp="1"/>
          </p:cNvSpPr>
          <p:nvPr>
            <p:ph type="chart" sz="quarter" idx="10"/>
          </p:nvPr>
        </p:nvSpPr>
        <p:spPr>
          <a:xfrm>
            <a:off x="407988" y="1824707"/>
            <a:ext cx="5543550" cy="1963738"/>
          </a:xfrm>
          <a:prstGeom prst="rect">
            <a:avLst/>
          </a:prstGeom>
        </p:spPr>
        <p:txBody>
          <a:bodyPr anchor="ctr"/>
          <a:lstStyle>
            <a:lvl1pPr algn="ctr">
              <a:defRPr/>
            </a:lvl1pPr>
          </a:lstStyle>
          <a:p>
            <a:endParaRPr lang="pt-PT"/>
          </a:p>
        </p:txBody>
      </p:sp>
      <p:sp>
        <p:nvSpPr>
          <p:cNvPr id="18" name="Chart Placeholder 16">
            <a:extLst>
              <a:ext uri="{FF2B5EF4-FFF2-40B4-BE49-F238E27FC236}">
                <a16:creationId xmlns:a16="http://schemas.microsoft.com/office/drawing/2014/main" xmlns="" id="{FFC514B9-95FB-485B-B1AD-4193B2310907}"/>
              </a:ext>
            </a:extLst>
          </p:cNvPr>
          <p:cNvSpPr>
            <a:spLocks noGrp="1"/>
          </p:cNvSpPr>
          <p:nvPr>
            <p:ph type="chart" sz="quarter" idx="11"/>
          </p:nvPr>
        </p:nvSpPr>
        <p:spPr>
          <a:xfrm>
            <a:off x="6240463" y="1824707"/>
            <a:ext cx="5543550" cy="1963738"/>
          </a:xfrm>
          <a:prstGeom prst="rect">
            <a:avLst/>
          </a:prstGeom>
        </p:spPr>
        <p:txBody>
          <a:bodyPr anchor="ctr"/>
          <a:lstStyle>
            <a:lvl1pPr algn="ctr">
              <a:defRPr/>
            </a:lvl1pPr>
          </a:lstStyle>
          <a:p>
            <a:endParaRPr lang="pt-PT"/>
          </a:p>
        </p:txBody>
      </p:sp>
      <p:sp>
        <p:nvSpPr>
          <p:cNvPr id="22" name="Text Placeholder 4">
            <a:extLst>
              <a:ext uri="{FF2B5EF4-FFF2-40B4-BE49-F238E27FC236}">
                <a16:creationId xmlns:a16="http://schemas.microsoft.com/office/drawing/2014/main" xmlns="" id="{212267A8-F086-40EB-BC5F-D9FE81725052}"/>
              </a:ext>
            </a:extLst>
          </p:cNvPr>
          <p:cNvSpPr>
            <a:spLocks noGrp="1"/>
          </p:cNvSpPr>
          <p:nvPr>
            <p:ph type="body" sz="quarter" idx="15" hasCustomPrompt="1"/>
          </p:nvPr>
        </p:nvSpPr>
        <p:spPr>
          <a:xfrm>
            <a:off x="6240463" y="1412875"/>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2"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a:solidFill>
                  <a:srgbClr val="00458D"/>
                </a:solidFill>
                <a:cs typeface="Arial" panose="020B0604020202020204" pitchFamily="34" charset="0"/>
              </a:rPr>
              <a:t>Presentation Title | Author | Date</a:t>
            </a:r>
          </a:p>
        </p:txBody>
      </p:sp>
      <p:sp>
        <p:nvSpPr>
          <p:cNvPr id="16"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5" name="Text Placeholder 4">
            <a:extLst>
              <a:ext uri="{FF2B5EF4-FFF2-40B4-BE49-F238E27FC236}">
                <a16:creationId xmlns:a16="http://schemas.microsoft.com/office/drawing/2014/main" xmlns="" id="{7B710EB7-4E56-449A-B5D4-12A5A50A258D}"/>
              </a:ext>
            </a:extLst>
          </p:cNvPr>
          <p:cNvSpPr>
            <a:spLocks noGrp="1"/>
          </p:cNvSpPr>
          <p:nvPr>
            <p:ph type="body" sz="quarter" idx="16" hasCustomPrompt="1"/>
          </p:nvPr>
        </p:nvSpPr>
        <p:spPr>
          <a:xfrm>
            <a:off x="407988" y="4081447"/>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6" name="Chart Placeholder 16">
            <a:extLst>
              <a:ext uri="{FF2B5EF4-FFF2-40B4-BE49-F238E27FC236}">
                <a16:creationId xmlns:a16="http://schemas.microsoft.com/office/drawing/2014/main" xmlns="" id="{6093AB2F-A9E2-4259-8D2A-0E33C88FF1BC}"/>
              </a:ext>
            </a:extLst>
          </p:cNvPr>
          <p:cNvSpPr>
            <a:spLocks noGrp="1"/>
          </p:cNvSpPr>
          <p:nvPr>
            <p:ph type="chart" sz="quarter" idx="17"/>
          </p:nvPr>
        </p:nvSpPr>
        <p:spPr>
          <a:xfrm>
            <a:off x="407988" y="4478079"/>
            <a:ext cx="5543550" cy="1963738"/>
          </a:xfrm>
          <a:prstGeom prst="rect">
            <a:avLst/>
          </a:prstGeom>
        </p:spPr>
        <p:txBody>
          <a:bodyPr anchor="ctr"/>
          <a:lstStyle>
            <a:lvl1pPr algn="ctr">
              <a:defRPr/>
            </a:lvl1pPr>
          </a:lstStyle>
          <a:p>
            <a:endParaRPr lang="pt-PT"/>
          </a:p>
        </p:txBody>
      </p:sp>
      <p:sp>
        <p:nvSpPr>
          <p:cNvPr id="27" name="Chart Placeholder 16">
            <a:extLst>
              <a:ext uri="{FF2B5EF4-FFF2-40B4-BE49-F238E27FC236}">
                <a16:creationId xmlns:a16="http://schemas.microsoft.com/office/drawing/2014/main" xmlns="" id="{FFC514B9-95FB-485B-B1AD-4193B2310907}"/>
              </a:ext>
            </a:extLst>
          </p:cNvPr>
          <p:cNvSpPr>
            <a:spLocks noGrp="1"/>
          </p:cNvSpPr>
          <p:nvPr>
            <p:ph type="chart" sz="quarter" idx="18"/>
          </p:nvPr>
        </p:nvSpPr>
        <p:spPr>
          <a:xfrm>
            <a:off x="6240463" y="4478079"/>
            <a:ext cx="5543550" cy="1963738"/>
          </a:xfrm>
          <a:prstGeom prst="rect">
            <a:avLst/>
          </a:prstGeom>
        </p:spPr>
        <p:txBody>
          <a:bodyPr anchor="ctr"/>
          <a:lstStyle>
            <a:lvl1pPr algn="ctr">
              <a:defRPr/>
            </a:lvl1pPr>
          </a:lstStyle>
          <a:p>
            <a:endParaRPr lang="pt-PT"/>
          </a:p>
        </p:txBody>
      </p:sp>
      <p:sp>
        <p:nvSpPr>
          <p:cNvPr id="28" name="Text Placeholder 4">
            <a:extLst>
              <a:ext uri="{FF2B5EF4-FFF2-40B4-BE49-F238E27FC236}">
                <a16:creationId xmlns:a16="http://schemas.microsoft.com/office/drawing/2014/main" xmlns="" id="{212267A8-F086-40EB-BC5F-D9FE81725052}"/>
              </a:ext>
            </a:extLst>
          </p:cNvPr>
          <p:cNvSpPr>
            <a:spLocks noGrp="1"/>
          </p:cNvSpPr>
          <p:nvPr>
            <p:ph type="body" sz="quarter" idx="19" hasCustomPrompt="1"/>
          </p:nvPr>
        </p:nvSpPr>
        <p:spPr>
          <a:xfrm>
            <a:off x="6240463" y="4066247"/>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9"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62041349"/>
      </p:ext>
    </p:extLst>
  </p:cSld>
  <p:clrMapOvr>
    <a:overrideClrMapping bg1="lt1" tx1="dk1" bg2="lt2" tx2="dk2" accent1="accent1" accent2="accent2" accent3="accent3" accent4="accent4" accent5="accent5" accent6="accent6" hlink="hlink" folHlink="folHlink"/>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Agenda with Bullets">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xmlns="" id="{10113F8D-52D8-4246-B9BC-1A6D3EF8C72C}"/>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b="25000"/>
          <a:stretch>
            <a:fillRect/>
          </a:stretch>
        </p:blipFill>
        <p:spPr>
          <a:xfrm>
            <a:off x="0" y="1485900"/>
            <a:ext cx="6423098" cy="5372100"/>
          </a:xfrm>
          <a:custGeom>
            <a:avLst/>
            <a:gdLst>
              <a:gd name="connsiteX0" fmla="*/ 0 w 6149773"/>
              <a:gd name="connsiteY0" fmla="*/ 0 h 5143500"/>
              <a:gd name="connsiteX1" fmla="*/ 6149773 w 6149773"/>
              <a:gd name="connsiteY1" fmla="*/ 0 h 5143500"/>
              <a:gd name="connsiteX2" fmla="*/ 6149773 w 6149773"/>
              <a:gd name="connsiteY2" fmla="*/ 5143500 h 5143500"/>
              <a:gd name="connsiteX3" fmla="*/ 0 w 6149773"/>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6149773" h="5143500">
                <a:moveTo>
                  <a:pt x="0" y="0"/>
                </a:moveTo>
                <a:lnTo>
                  <a:pt x="6149773" y="0"/>
                </a:lnTo>
                <a:lnTo>
                  <a:pt x="6149773" y="5143500"/>
                </a:lnTo>
                <a:lnTo>
                  <a:pt x="0" y="5143500"/>
                </a:lnTo>
                <a:close/>
              </a:path>
            </a:pathLst>
          </a:custGeom>
        </p:spPr>
      </p:pic>
      <p:sp>
        <p:nvSpPr>
          <p:cNvPr id="39" name="Text Placeholder 7">
            <a:extLst>
              <a:ext uri="{FF2B5EF4-FFF2-40B4-BE49-F238E27FC236}">
                <a16:creationId xmlns:a16="http://schemas.microsoft.com/office/drawing/2014/main" xmlns="" id="{3E908611-FBB7-4987-BE0F-F09EAF1FFC80}"/>
              </a:ext>
            </a:extLst>
          </p:cNvPr>
          <p:cNvSpPr>
            <a:spLocks noGrp="1"/>
          </p:cNvSpPr>
          <p:nvPr>
            <p:ph type="body" sz="quarter" idx="11" hasCustomPrompt="1"/>
          </p:nvPr>
        </p:nvSpPr>
        <p:spPr>
          <a:xfrm>
            <a:off x="8075612" y="126841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a16="http://schemas.microsoft.com/office/drawing/2014/main" xmlns="" id="{306025B9-0362-4974-8920-7C764289CBA0}"/>
              </a:ext>
            </a:extLst>
          </p:cNvPr>
          <p:cNvSpPr>
            <a:spLocks noGrp="1"/>
          </p:cNvSpPr>
          <p:nvPr>
            <p:ph type="body" sz="quarter" idx="12" hasCustomPrompt="1"/>
          </p:nvPr>
        </p:nvSpPr>
        <p:spPr>
          <a:xfrm>
            <a:off x="8075612" y="1927538"/>
            <a:ext cx="3708401" cy="555448"/>
          </a:xfrm>
          <a:prstGeom prst="rect">
            <a:avLst/>
          </a:prstGeom>
        </p:spPr>
        <p:txBody>
          <a:bodyPr anchor="ctr">
            <a:noAutofit/>
          </a:bodyPr>
          <a:lstStyle>
            <a:lvl1pPr marL="0" marR="0" indent="0" algn="l" defTabSz="914400" rtl="0" eaLnBrk="1" fontAlgn="auto" latinLnBrk="0" hangingPunct="1">
              <a:lnSpc>
                <a:spcPts val="1600"/>
              </a:lnSpc>
              <a:spcBef>
                <a:spcPts val="0"/>
              </a:spcBef>
              <a:spcAft>
                <a:spcPts val="600"/>
              </a:spcAft>
              <a:buClrTx/>
              <a:buSzTx/>
              <a:buFont typeface="Arial" panose="020B0604020202020204" pitchFamily="34" charset="0"/>
              <a:buNone/>
              <a:tabLs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1" name="Text Placeholder 7">
            <a:extLst>
              <a:ext uri="{FF2B5EF4-FFF2-40B4-BE49-F238E27FC236}">
                <a16:creationId xmlns:a16="http://schemas.microsoft.com/office/drawing/2014/main" xmlns="" id="{257644F2-F28D-4087-B791-1E7F26C4AD1C}"/>
              </a:ext>
            </a:extLst>
          </p:cNvPr>
          <p:cNvSpPr>
            <a:spLocks noGrp="1"/>
          </p:cNvSpPr>
          <p:nvPr>
            <p:ph type="body" sz="quarter" idx="13" hasCustomPrompt="1"/>
          </p:nvPr>
        </p:nvSpPr>
        <p:spPr>
          <a:xfrm>
            <a:off x="8075612" y="258666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2" name="Text Placeholder 7">
            <a:extLst>
              <a:ext uri="{FF2B5EF4-FFF2-40B4-BE49-F238E27FC236}">
                <a16:creationId xmlns:a16="http://schemas.microsoft.com/office/drawing/2014/main" xmlns="" id="{25F62A33-F672-4099-9B72-9B2267F22ACF}"/>
              </a:ext>
            </a:extLst>
          </p:cNvPr>
          <p:cNvSpPr>
            <a:spLocks noGrp="1"/>
          </p:cNvSpPr>
          <p:nvPr>
            <p:ph type="body" sz="quarter" idx="14" hasCustomPrompt="1"/>
          </p:nvPr>
        </p:nvSpPr>
        <p:spPr>
          <a:xfrm>
            <a:off x="8075612" y="3245788"/>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7">
            <a:extLst>
              <a:ext uri="{FF2B5EF4-FFF2-40B4-BE49-F238E27FC236}">
                <a16:creationId xmlns:a16="http://schemas.microsoft.com/office/drawing/2014/main" xmlns="" id="{72FF6EE1-C46D-4DEB-A508-49B5101CF26E}"/>
              </a:ext>
            </a:extLst>
          </p:cNvPr>
          <p:cNvSpPr>
            <a:spLocks noGrp="1"/>
          </p:cNvSpPr>
          <p:nvPr>
            <p:ph type="body" sz="quarter" idx="15" hasCustomPrompt="1"/>
          </p:nvPr>
        </p:nvSpPr>
        <p:spPr>
          <a:xfrm>
            <a:off x="8075612" y="390491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4" name="Text Placeholder 7">
            <a:extLst>
              <a:ext uri="{FF2B5EF4-FFF2-40B4-BE49-F238E27FC236}">
                <a16:creationId xmlns:a16="http://schemas.microsoft.com/office/drawing/2014/main" xmlns="" id="{931D06D9-EA9B-42A0-81EE-D669D6CA5F33}"/>
              </a:ext>
            </a:extLst>
          </p:cNvPr>
          <p:cNvSpPr>
            <a:spLocks noGrp="1"/>
          </p:cNvSpPr>
          <p:nvPr>
            <p:ph type="body" sz="quarter" idx="16" hasCustomPrompt="1"/>
          </p:nvPr>
        </p:nvSpPr>
        <p:spPr>
          <a:xfrm>
            <a:off x="8075612" y="4564038"/>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5" name="Text Placeholder 7">
            <a:extLst>
              <a:ext uri="{FF2B5EF4-FFF2-40B4-BE49-F238E27FC236}">
                <a16:creationId xmlns:a16="http://schemas.microsoft.com/office/drawing/2014/main" xmlns="" id="{EFEA829A-6217-4965-B7BD-6BC37F7849AB}"/>
              </a:ext>
            </a:extLst>
          </p:cNvPr>
          <p:cNvSpPr>
            <a:spLocks noGrp="1"/>
          </p:cNvSpPr>
          <p:nvPr>
            <p:ph type="body" sz="quarter" idx="17" hasCustomPrompt="1"/>
          </p:nvPr>
        </p:nvSpPr>
        <p:spPr>
          <a:xfrm>
            <a:off x="8075612" y="522316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6" name="Text Placeholder 7">
            <a:extLst>
              <a:ext uri="{FF2B5EF4-FFF2-40B4-BE49-F238E27FC236}">
                <a16:creationId xmlns:a16="http://schemas.microsoft.com/office/drawing/2014/main" xmlns="" id="{E05DDB93-91CA-4BAF-9D63-E4134B435D8F}"/>
              </a:ext>
            </a:extLst>
          </p:cNvPr>
          <p:cNvSpPr>
            <a:spLocks noGrp="1"/>
          </p:cNvSpPr>
          <p:nvPr>
            <p:ph type="body" sz="quarter" idx="18" hasCustomPrompt="1"/>
          </p:nvPr>
        </p:nvSpPr>
        <p:spPr>
          <a:xfrm>
            <a:off x="8075612" y="5882286"/>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8" name="Picture Placeholder 47">
            <a:extLst>
              <a:ext uri="{FF2B5EF4-FFF2-40B4-BE49-F238E27FC236}">
                <a16:creationId xmlns:a16="http://schemas.microsoft.com/office/drawing/2014/main" xmlns="" id="{51CA337D-4B25-44C1-847A-AC0D74277B60}"/>
              </a:ext>
            </a:extLst>
          </p:cNvPr>
          <p:cNvSpPr>
            <a:spLocks noGrp="1"/>
          </p:cNvSpPr>
          <p:nvPr>
            <p:ph type="pic" sz="quarter" idx="19"/>
          </p:nvPr>
        </p:nvSpPr>
        <p:spPr>
          <a:xfrm>
            <a:off x="0" y="1381125"/>
            <a:ext cx="7494588" cy="5476875"/>
          </a:xfrm>
          <a:prstGeom prst="rect">
            <a:avLst/>
          </a:prstGeom>
        </p:spPr>
        <p:txBody>
          <a:bodyPr anchor="ctr"/>
          <a:lstStyle>
            <a:lvl1pPr algn="ctr">
              <a:defRPr/>
            </a:lvl1pPr>
          </a:lstStyle>
          <a:p>
            <a:endParaRPr lang="pt-PT"/>
          </a:p>
        </p:txBody>
      </p:sp>
      <p:sp>
        <p:nvSpPr>
          <p:cNvPr id="13"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5"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4"/>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a:solidFill>
                  <a:srgbClr val="00458D"/>
                </a:solidFill>
                <a:cs typeface="Arial" panose="020B0604020202020204" pitchFamily="34" charset="0"/>
              </a:rPr>
              <a:t>Presentation Title | Author | Date</a:t>
            </a:r>
          </a:p>
        </p:txBody>
      </p:sp>
      <p:sp>
        <p:nvSpPr>
          <p:cNvPr id="18"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a:solidFill>
                  <a:prstClr val="white"/>
                </a:solidFill>
                <a:cs typeface="Arial" panose="020B0604020202020204" pitchFamily="34" charset="0"/>
              </a:rPr>
              <a:t>© 2017 Capgemini. All rights reserved.</a:t>
            </a:r>
          </a:p>
        </p:txBody>
      </p:sp>
    </p:spTree>
    <p:extLst>
      <p:ext uri="{BB962C8B-B14F-4D97-AF65-F5344CB8AC3E}">
        <p14:creationId xmlns:p14="http://schemas.microsoft.com/office/powerpoint/2010/main" val="212228109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ext with Shapes - Layout3">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xmlns="" id="{45848EA7-8D7C-4A7B-9182-7C1202EDBFB1}"/>
              </a:ext>
            </a:extLst>
          </p:cNvPr>
          <p:cNvSpPr/>
          <p:nvPr userDrawn="1"/>
        </p:nvSpPr>
        <p:spPr>
          <a:xfrm>
            <a:off x="5550122" y="732974"/>
            <a:ext cx="6641878" cy="6125027"/>
          </a:xfrm>
          <a:custGeom>
            <a:avLst/>
            <a:gdLst>
              <a:gd name="connsiteX0" fmla="*/ 4389354 w 6641878"/>
              <a:gd name="connsiteY0" fmla="*/ 775 h 6125027"/>
              <a:gd name="connsiteX1" fmla="*/ 6309188 w 6641878"/>
              <a:gd name="connsiteY1" fmla="*/ 158122 h 6125027"/>
              <a:gd name="connsiteX2" fmla="*/ 6641878 w 6641878"/>
              <a:gd name="connsiteY2" fmla="*/ 218708 h 6125027"/>
              <a:gd name="connsiteX3" fmla="*/ 6641878 w 6641878"/>
              <a:gd name="connsiteY3" fmla="*/ 6125027 h 6125027"/>
              <a:gd name="connsiteX4" fmla="*/ 0 w 6641878"/>
              <a:gd name="connsiteY4" fmla="*/ 6125027 h 6125027"/>
              <a:gd name="connsiteX5" fmla="*/ 90624 w 6641878"/>
              <a:gd name="connsiteY5" fmla="*/ 5875088 h 6125027"/>
              <a:gd name="connsiteX6" fmla="*/ 3403890 w 6641878"/>
              <a:gd name="connsiteY6" fmla="*/ 22965 h 6125027"/>
              <a:gd name="connsiteX7" fmla="*/ 4389354 w 6641878"/>
              <a:gd name="connsiteY7" fmla="*/ 775 h 612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41878" h="6125027">
                <a:moveTo>
                  <a:pt x="4389354" y="775"/>
                </a:moveTo>
                <a:cubicBezTo>
                  <a:pt x="5042595" y="7500"/>
                  <a:pt x="5686424" y="58155"/>
                  <a:pt x="6309188" y="158122"/>
                </a:cubicBezTo>
                <a:lnTo>
                  <a:pt x="6641878" y="218708"/>
                </a:lnTo>
                <a:lnTo>
                  <a:pt x="6641878" y="6125027"/>
                </a:lnTo>
                <a:lnTo>
                  <a:pt x="0" y="6125027"/>
                </a:lnTo>
                <a:lnTo>
                  <a:pt x="90624" y="5875088"/>
                </a:lnTo>
                <a:cubicBezTo>
                  <a:pt x="963229" y="3633055"/>
                  <a:pt x="2980348" y="1576261"/>
                  <a:pt x="3403890" y="22965"/>
                </a:cubicBezTo>
                <a:cubicBezTo>
                  <a:pt x="3733760" y="5034"/>
                  <a:pt x="4062734" y="-2587"/>
                  <a:pt x="4389354" y="775"/>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37" name="Text Placeholder 7">
            <a:extLst>
              <a:ext uri="{FF2B5EF4-FFF2-40B4-BE49-F238E27FC236}">
                <a16:creationId xmlns:a16="http://schemas.microsoft.com/office/drawing/2014/main" xmlns="" id="{B223EFB8-88D3-4227-B238-464A474B852E}"/>
              </a:ext>
            </a:extLst>
          </p:cNvPr>
          <p:cNvSpPr>
            <a:spLocks noGrp="1"/>
          </p:cNvSpPr>
          <p:nvPr>
            <p:ph type="body" sz="quarter" idx="12" hasCustomPrompt="1"/>
          </p:nvPr>
        </p:nvSpPr>
        <p:spPr>
          <a:xfrm>
            <a:off x="2044699" y="3913792"/>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8" name="Text Placeholder 7">
            <a:extLst>
              <a:ext uri="{FF2B5EF4-FFF2-40B4-BE49-F238E27FC236}">
                <a16:creationId xmlns:a16="http://schemas.microsoft.com/office/drawing/2014/main" xmlns="" id="{274C953F-F6D9-4EEF-A914-7C47201B5536}"/>
              </a:ext>
            </a:extLst>
          </p:cNvPr>
          <p:cNvSpPr>
            <a:spLocks noGrp="1"/>
          </p:cNvSpPr>
          <p:nvPr>
            <p:ph type="body" sz="quarter" idx="13" hasCustomPrompt="1"/>
          </p:nvPr>
        </p:nvSpPr>
        <p:spPr>
          <a:xfrm>
            <a:off x="2044699" y="5111406"/>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5" name="Text Placeholder 7">
            <a:extLst>
              <a:ext uri="{FF2B5EF4-FFF2-40B4-BE49-F238E27FC236}">
                <a16:creationId xmlns:a16="http://schemas.microsoft.com/office/drawing/2014/main" xmlns="" id="{053B0AF9-F410-4C47-9D9C-CAC9890E4210}"/>
              </a:ext>
            </a:extLst>
          </p:cNvPr>
          <p:cNvSpPr>
            <a:spLocks noGrp="1"/>
          </p:cNvSpPr>
          <p:nvPr>
            <p:ph type="body" sz="quarter" idx="10" hasCustomPrompt="1"/>
          </p:nvPr>
        </p:nvSpPr>
        <p:spPr>
          <a:xfrm>
            <a:off x="407988" y="1413990"/>
            <a:ext cx="6297894" cy="894840"/>
          </a:xfrm>
          <a:prstGeom prst="rect">
            <a:avLst/>
          </a:prstGeom>
        </p:spPr>
        <p:txBody>
          <a:bodyPr>
            <a:noAutofit/>
          </a:bodyPr>
          <a:lstStyle>
            <a:lvl1pPr>
              <a:lnSpc>
                <a:spcPts val="2200"/>
              </a:lnSpc>
              <a:defRPr sz="1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6" name="Text Placeholder 7">
            <a:extLst>
              <a:ext uri="{FF2B5EF4-FFF2-40B4-BE49-F238E27FC236}">
                <a16:creationId xmlns:a16="http://schemas.microsoft.com/office/drawing/2014/main" xmlns="" id="{4C26CB88-1502-4963-9C3F-B1DA1792174C}"/>
              </a:ext>
            </a:extLst>
          </p:cNvPr>
          <p:cNvSpPr>
            <a:spLocks noGrp="1"/>
          </p:cNvSpPr>
          <p:nvPr>
            <p:ph type="body" sz="quarter" idx="11" hasCustomPrompt="1"/>
          </p:nvPr>
        </p:nvSpPr>
        <p:spPr>
          <a:xfrm>
            <a:off x="2044699" y="2611604"/>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a16="http://schemas.microsoft.com/office/drawing/2014/main" xmlns="" id="{14E8646B-8451-4052-9B50-DB60E346C8FA}"/>
              </a:ext>
            </a:extLst>
          </p:cNvPr>
          <p:cNvSpPr>
            <a:spLocks noGrp="1"/>
          </p:cNvSpPr>
          <p:nvPr>
            <p:ph type="body" sz="quarter" idx="14" hasCustomPrompt="1"/>
          </p:nvPr>
        </p:nvSpPr>
        <p:spPr>
          <a:xfrm>
            <a:off x="7392144" y="5276721"/>
            <a:ext cx="4391869" cy="729525"/>
          </a:xfrm>
          <a:prstGeom prst="rect">
            <a:avLst/>
          </a:prstGeom>
        </p:spPr>
        <p:txBody>
          <a:bodyPr>
            <a:noAutofit/>
          </a:bodyPr>
          <a:lstStyle>
            <a:lvl1pPr algn="r">
              <a:lnSpc>
                <a:spcPts val="1800"/>
              </a:lnSpc>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42">
            <a:extLst>
              <a:ext uri="{FF2B5EF4-FFF2-40B4-BE49-F238E27FC236}">
                <a16:creationId xmlns:a16="http://schemas.microsoft.com/office/drawing/2014/main" xmlns="" id="{A06380E9-5885-470D-9428-A5F69B32620C}"/>
              </a:ext>
            </a:extLst>
          </p:cNvPr>
          <p:cNvSpPr>
            <a:spLocks noGrp="1"/>
          </p:cNvSpPr>
          <p:nvPr>
            <p:ph type="body" sz="quarter" idx="15" hasCustomPrompt="1"/>
          </p:nvPr>
        </p:nvSpPr>
        <p:spPr>
          <a:xfrm>
            <a:off x="7392144" y="4140764"/>
            <a:ext cx="4391869" cy="974725"/>
          </a:xfrm>
          <a:prstGeom prst="rect">
            <a:avLst/>
          </a:prstGeom>
        </p:spPr>
        <p:txBody>
          <a:bodyPr anchor="b">
            <a:noAutofit/>
          </a:bodyPr>
          <a:lstStyle>
            <a:lvl1pPr algn="r">
              <a:lnSpc>
                <a:spcPts val="3000"/>
              </a:lnSpc>
              <a:defRPr sz="2600">
                <a:solidFill>
                  <a:schemeClr val="bg1"/>
                </a:solidFill>
              </a:defRPr>
            </a:lvl1pPr>
          </a:lstStyle>
          <a:p>
            <a:pPr lvl="0"/>
            <a:r>
              <a:rPr lang="en-US" dirty="0"/>
              <a:t>Click to add subtitle</a:t>
            </a:r>
          </a:p>
        </p:txBody>
      </p:sp>
      <p:sp>
        <p:nvSpPr>
          <p:cNvPr id="10"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1" name="Retângulo 43">
            <a:extLst>
              <a:ext uri="{FF2B5EF4-FFF2-40B4-BE49-F238E27FC236}">
                <a16:creationId xmlns:a16="http://schemas.microsoft.com/office/drawing/2014/main" xmlns=""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prstClr val="white"/>
                </a:solidFill>
                <a:cs typeface="Arial" panose="020B0604020202020204" pitchFamily="34" charset="0"/>
              </a:rPr>
              <a:pPr algn="r"/>
              <a:t>‹#›</a:t>
            </a:fld>
            <a:endParaRPr lang="en-US" sz="800">
              <a:solidFill>
                <a:prstClr val="white"/>
              </a:solidFill>
              <a:cs typeface="Arial" panose="020B0604020202020204" pitchFamily="34" charset="0"/>
            </a:endParaRPr>
          </a:p>
        </p:txBody>
      </p:sp>
      <p:cxnSp>
        <p:nvCxnSpPr>
          <p:cNvPr id="13"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a:solidFill>
                  <a:srgbClr val="00458D"/>
                </a:solidFill>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1952688105"/>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ingle Profile">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xmlns="" id="{F5F5AEA1-6A77-4676-B8B3-EF658F5F8430}"/>
              </a:ext>
            </a:extLst>
          </p:cNvPr>
          <p:cNvSpPr/>
          <p:nvPr userDrawn="1"/>
        </p:nvSpPr>
        <p:spPr>
          <a:xfrm>
            <a:off x="0" y="2698314"/>
            <a:ext cx="6262141" cy="4159686"/>
          </a:xfrm>
          <a:custGeom>
            <a:avLst/>
            <a:gdLst>
              <a:gd name="connsiteX0" fmla="*/ 2836724 w 6262141"/>
              <a:gd name="connsiteY0" fmla="*/ 775 h 4159686"/>
              <a:gd name="connsiteX1" fmla="*/ 3822188 w 6262141"/>
              <a:gd name="connsiteY1" fmla="*/ 22965 h 4159686"/>
              <a:gd name="connsiteX2" fmla="*/ 5982756 w 6262141"/>
              <a:gd name="connsiteY2" fmla="*/ 3706589 h 4159686"/>
              <a:gd name="connsiteX3" fmla="*/ 6262141 w 6262141"/>
              <a:gd name="connsiteY3" fmla="*/ 4159686 h 4159686"/>
              <a:gd name="connsiteX4" fmla="*/ 0 w 6262141"/>
              <a:gd name="connsiteY4" fmla="*/ 4159686 h 4159686"/>
              <a:gd name="connsiteX5" fmla="*/ 0 w 6262141"/>
              <a:gd name="connsiteY5" fmla="*/ 3700458 h 4159686"/>
              <a:gd name="connsiteX6" fmla="*/ 0 w 6262141"/>
              <a:gd name="connsiteY6" fmla="*/ 3329154 h 4159686"/>
              <a:gd name="connsiteX7" fmla="*/ 0 w 6262141"/>
              <a:gd name="connsiteY7" fmla="*/ 2944589 h 4159686"/>
              <a:gd name="connsiteX8" fmla="*/ 0 w 6262141"/>
              <a:gd name="connsiteY8" fmla="*/ 2546533 h 4159686"/>
              <a:gd name="connsiteX9" fmla="*/ 0 w 6262141"/>
              <a:gd name="connsiteY9" fmla="*/ 2134752 h 4159686"/>
              <a:gd name="connsiteX10" fmla="*/ 0 w 6262141"/>
              <a:gd name="connsiteY10" fmla="*/ 1709014 h 4159686"/>
              <a:gd name="connsiteX11" fmla="*/ 0 w 6262141"/>
              <a:gd name="connsiteY11" fmla="*/ 1269085 h 4159686"/>
              <a:gd name="connsiteX12" fmla="*/ 0 w 6262141"/>
              <a:gd name="connsiteY12" fmla="*/ 814735 h 4159686"/>
              <a:gd name="connsiteX13" fmla="*/ 0 w 6262141"/>
              <a:gd name="connsiteY13" fmla="*/ 345728 h 4159686"/>
              <a:gd name="connsiteX14" fmla="*/ 2836724 w 6262141"/>
              <a:gd name="connsiteY14" fmla="*/ 775 h 415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141" h="4159686">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36" name="Text Placeholder 30">
            <a:extLst>
              <a:ext uri="{FF2B5EF4-FFF2-40B4-BE49-F238E27FC236}">
                <a16:creationId xmlns:a16="http://schemas.microsoft.com/office/drawing/2014/main" xmlns="" id="{A694DB54-BE04-4A4E-A6EE-DAEE5E62E607}"/>
              </a:ext>
            </a:extLst>
          </p:cNvPr>
          <p:cNvSpPr>
            <a:spLocks noGrp="1"/>
          </p:cNvSpPr>
          <p:nvPr>
            <p:ph type="body" sz="quarter" idx="22" hasCustomPrompt="1"/>
          </p:nvPr>
        </p:nvSpPr>
        <p:spPr>
          <a:xfrm>
            <a:off x="8766493" y="1370345"/>
            <a:ext cx="3017520" cy="4684811"/>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5" name="Text Placeholder 4">
            <a:extLst>
              <a:ext uri="{FF2B5EF4-FFF2-40B4-BE49-F238E27FC236}">
                <a16:creationId xmlns:a16="http://schemas.microsoft.com/office/drawing/2014/main" xmlns="" id="{E2060C84-FD71-4961-82B4-7C268461CC65}"/>
              </a:ext>
            </a:extLst>
          </p:cNvPr>
          <p:cNvSpPr>
            <a:spLocks noGrp="1"/>
          </p:cNvSpPr>
          <p:nvPr>
            <p:ph type="body" sz="quarter" idx="21" hasCustomPrompt="1"/>
          </p:nvPr>
        </p:nvSpPr>
        <p:spPr>
          <a:xfrm>
            <a:off x="8766493" y="948199"/>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4">
            <a:extLst>
              <a:ext uri="{FF2B5EF4-FFF2-40B4-BE49-F238E27FC236}">
                <a16:creationId xmlns:a16="http://schemas.microsoft.com/office/drawing/2014/main" xmlns="" id="{2004AAFC-35BA-48A1-8C05-845440E48D80}"/>
              </a:ext>
            </a:extLst>
          </p:cNvPr>
          <p:cNvSpPr>
            <a:spLocks noGrp="1"/>
          </p:cNvSpPr>
          <p:nvPr>
            <p:ph type="body" sz="quarter" idx="18" hasCustomPrompt="1"/>
          </p:nvPr>
        </p:nvSpPr>
        <p:spPr>
          <a:xfrm>
            <a:off x="5395898" y="948199"/>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26" name="Text Placeholder 4">
            <a:extLst>
              <a:ext uri="{FF2B5EF4-FFF2-40B4-BE49-F238E27FC236}">
                <a16:creationId xmlns:a16="http://schemas.microsoft.com/office/drawing/2014/main" xmlns="" id="{7E551D69-F21D-4601-B4BD-97ECB52F39D6}"/>
              </a:ext>
            </a:extLst>
          </p:cNvPr>
          <p:cNvSpPr>
            <a:spLocks noGrp="1"/>
          </p:cNvSpPr>
          <p:nvPr>
            <p:ph type="body" sz="quarter" idx="14" hasCustomPrompt="1"/>
          </p:nvPr>
        </p:nvSpPr>
        <p:spPr>
          <a:xfrm>
            <a:off x="783129" y="4963915"/>
            <a:ext cx="3296647" cy="331986"/>
          </a:xfrm>
          <a:prstGeom prst="rect">
            <a:avLst/>
          </a:prstGeom>
          <a:noFill/>
        </p:spPr>
        <p:txBody>
          <a:bodyPr anchor="ctr">
            <a:noAutofit/>
          </a:bodyPr>
          <a:lstStyle>
            <a:lvl1pPr algn="l">
              <a:defRPr sz="1600" b="1">
                <a:solidFill>
                  <a:schemeClr val="bg1"/>
                </a:solidFill>
              </a:defRPr>
            </a:lvl1pPr>
            <a:lvl2pPr>
              <a:defRPr sz="1400"/>
            </a:lvl2pPr>
            <a:lvl3pPr>
              <a:defRPr sz="1200"/>
            </a:lvl3pPr>
            <a:lvl4pPr>
              <a:defRPr sz="1100"/>
            </a:lvl4pPr>
            <a:lvl5pPr>
              <a:defRPr sz="1100"/>
            </a:lvl5pPr>
          </a:lstStyle>
          <a:p>
            <a:pPr lvl="0"/>
            <a:r>
              <a:rPr lang="en-US" dirty="0"/>
              <a:t>Insert education </a:t>
            </a:r>
          </a:p>
        </p:txBody>
      </p:sp>
      <p:sp>
        <p:nvSpPr>
          <p:cNvPr id="23" name="Text Placeholder 4">
            <a:extLst>
              <a:ext uri="{FF2B5EF4-FFF2-40B4-BE49-F238E27FC236}">
                <a16:creationId xmlns:a16="http://schemas.microsoft.com/office/drawing/2014/main" xmlns="" id="{BC359575-5CC3-4B2F-91E7-19D6A150BE7B}"/>
              </a:ext>
            </a:extLst>
          </p:cNvPr>
          <p:cNvSpPr>
            <a:spLocks noGrp="1"/>
          </p:cNvSpPr>
          <p:nvPr>
            <p:ph type="body" sz="quarter" idx="13" hasCustomPrompt="1"/>
          </p:nvPr>
        </p:nvSpPr>
        <p:spPr>
          <a:xfrm>
            <a:off x="783129" y="3601839"/>
            <a:ext cx="3296647" cy="412363"/>
          </a:xfrm>
          <a:prstGeom prst="rect">
            <a:avLst/>
          </a:prstGeom>
          <a:noFill/>
        </p:spPr>
        <p:txBody>
          <a:bodyPr anchor="ctr">
            <a:noAutofit/>
          </a:bodyPr>
          <a:lstStyle>
            <a:lvl1pPr algn="l">
              <a:spcAft>
                <a:spcPts val="0"/>
              </a:spcAft>
              <a:defRPr sz="1800" b="1">
                <a:solidFill>
                  <a:schemeClr val="bg1"/>
                </a:solidFill>
              </a:defRPr>
            </a:lvl1pPr>
            <a:lvl2pPr>
              <a:defRPr sz="1400"/>
            </a:lvl2pPr>
            <a:lvl3pPr>
              <a:defRPr sz="1200"/>
            </a:lvl3pPr>
            <a:lvl4pPr>
              <a:defRPr sz="1100"/>
            </a:lvl4pPr>
            <a:lvl5pPr>
              <a:defRPr sz="1100"/>
            </a:lvl5pPr>
          </a:lstStyle>
          <a:p>
            <a:pPr lvl="0"/>
            <a:r>
              <a:rPr lang="en-US" dirty="0"/>
              <a:t>Insert Name</a:t>
            </a:r>
          </a:p>
        </p:txBody>
      </p:sp>
      <p:sp>
        <p:nvSpPr>
          <p:cNvPr id="24" name="Text Placeholder 7">
            <a:extLst>
              <a:ext uri="{FF2B5EF4-FFF2-40B4-BE49-F238E27FC236}">
                <a16:creationId xmlns:a16="http://schemas.microsoft.com/office/drawing/2014/main" xmlns="" id="{53745724-67BB-4475-9660-FEEE12268615}"/>
              </a:ext>
            </a:extLst>
          </p:cNvPr>
          <p:cNvSpPr>
            <a:spLocks noGrp="1"/>
          </p:cNvSpPr>
          <p:nvPr>
            <p:ph type="body" sz="quarter" idx="10" hasCustomPrompt="1"/>
          </p:nvPr>
        </p:nvSpPr>
        <p:spPr>
          <a:xfrm>
            <a:off x="782081" y="4029586"/>
            <a:ext cx="3304144" cy="894840"/>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27" name="Text Placeholder 7">
            <a:extLst>
              <a:ext uri="{FF2B5EF4-FFF2-40B4-BE49-F238E27FC236}">
                <a16:creationId xmlns:a16="http://schemas.microsoft.com/office/drawing/2014/main" xmlns="" id="{C78431F2-3F85-4748-A6BC-A08250A6D354}"/>
              </a:ext>
            </a:extLst>
          </p:cNvPr>
          <p:cNvSpPr>
            <a:spLocks noGrp="1"/>
          </p:cNvSpPr>
          <p:nvPr>
            <p:ph type="body" sz="quarter" idx="15" hasCustomPrompt="1"/>
          </p:nvPr>
        </p:nvSpPr>
        <p:spPr>
          <a:xfrm>
            <a:off x="782081" y="5286886"/>
            <a:ext cx="3297695" cy="713864"/>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31" name="Text Placeholder 30">
            <a:extLst>
              <a:ext uri="{FF2B5EF4-FFF2-40B4-BE49-F238E27FC236}">
                <a16:creationId xmlns:a16="http://schemas.microsoft.com/office/drawing/2014/main" xmlns="" id="{2F5FD05B-1971-40EF-87B3-AD5F161F8514}"/>
              </a:ext>
            </a:extLst>
          </p:cNvPr>
          <p:cNvSpPr>
            <a:spLocks noGrp="1"/>
          </p:cNvSpPr>
          <p:nvPr>
            <p:ph type="body" sz="quarter" idx="17" hasCustomPrompt="1"/>
          </p:nvPr>
        </p:nvSpPr>
        <p:spPr>
          <a:xfrm>
            <a:off x="5393774" y="1370346"/>
            <a:ext cx="3017520" cy="1951038"/>
          </a:xfrm>
          <a:prstGeom prst="rect">
            <a:avLst/>
          </a:prstGeom>
        </p:spPr>
        <p:txBody>
          <a:bodyPr>
            <a:noAutofit/>
          </a:bodyPr>
          <a:lstStyle>
            <a:lvl1pPr marL="233363" marR="0" indent="-233363"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3" name="Text Placeholder 4">
            <a:extLst>
              <a:ext uri="{FF2B5EF4-FFF2-40B4-BE49-F238E27FC236}">
                <a16:creationId xmlns:a16="http://schemas.microsoft.com/office/drawing/2014/main" xmlns="" id="{C387DD03-5B9B-4915-A35C-BA24C495D5E3}"/>
              </a:ext>
            </a:extLst>
          </p:cNvPr>
          <p:cNvSpPr>
            <a:spLocks noGrp="1"/>
          </p:cNvSpPr>
          <p:nvPr>
            <p:ph type="body" sz="quarter" idx="19" hasCustomPrompt="1"/>
          </p:nvPr>
        </p:nvSpPr>
        <p:spPr>
          <a:xfrm>
            <a:off x="5406896" y="3683544"/>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30">
            <a:extLst>
              <a:ext uri="{FF2B5EF4-FFF2-40B4-BE49-F238E27FC236}">
                <a16:creationId xmlns:a16="http://schemas.microsoft.com/office/drawing/2014/main" xmlns="" id="{F174517F-7F9E-4498-9850-A8027203156A}"/>
              </a:ext>
            </a:extLst>
          </p:cNvPr>
          <p:cNvSpPr>
            <a:spLocks noGrp="1"/>
          </p:cNvSpPr>
          <p:nvPr>
            <p:ph type="body" sz="quarter" idx="20" hasCustomPrompt="1"/>
          </p:nvPr>
        </p:nvSpPr>
        <p:spPr>
          <a:xfrm>
            <a:off x="5404772" y="4105691"/>
            <a:ext cx="3017520" cy="1951038"/>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13" name="Oval 20">
            <a:extLst>
              <a:ext uri="{FF2B5EF4-FFF2-40B4-BE49-F238E27FC236}">
                <a16:creationId xmlns:a16="http://schemas.microsoft.com/office/drawing/2014/main" xmlns="" id="{1EFB3510-D39A-47CF-8191-109DDF9E53D5}"/>
              </a:ext>
            </a:extLst>
          </p:cNvPr>
          <p:cNvSpPr/>
          <p:nvPr userDrawn="1"/>
        </p:nvSpPr>
        <p:spPr>
          <a:xfrm>
            <a:off x="762628" y="1028252"/>
            <a:ext cx="2609222" cy="246569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14"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a:solidFill>
                  <a:srgbClr val="0070AD"/>
                </a:solidFill>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a:solidFill>
                  <a:prstClr val="white"/>
                </a:solidFill>
                <a:cs typeface="Arial" panose="020B0604020202020204" pitchFamily="34" charset="0"/>
              </a:rPr>
              <a:t>© 2017 Capgemini. All rights reserved.</a:t>
            </a:r>
          </a:p>
        </p:txBody>
      </p:sp>
    </p:spTree>
    <p:extLst>
      <p:ext uri="{BB962C8B-B14F-4D97-AF65-F5344CB8AC3E}">
        <p14:creationId xmlns:p14="http://schemas.microsoft.com/office/powerpoint/2010/main" val="2390423605"/>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ext with Filled Background">
    <p:spTree>
      <p:nvGrpSpPr>
        <p:cNvPr id="1" name=""/>
        <p:cNvGrpSpPr/>
        <p:nvPr/>
      </p:nvGrpSpPr>
      <p:grpSpPr>
        <a:xfrm>
          <a:off x="0" y="0"/>
          <a:ext cx="0" cy="0"/>
          <a:chOff x="0" y="0"/>
          <a:chExt cx="0" cy="0"/>
        </a:xfrm>
      </p:grpSpPr>
      <p:sp>
        <p:nvSpPr>
          <p:cNvPr id="2" name="Rectangle 1"/>
          <p:cNvSpPr/>
          <p:nvPr userDrawn="1"/>
        </p:nvSpPr>
        <p:spPr>
          <a:xfrm>
            <a:off x="0" y="0"/>
            <a:ext cx="443981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4" name="Picture Placeholder 10">
            <a:extLst>
              <a:ext uri="{FF2B5EF4-FFF2-40B4-BE49-F238E27FC236}">
                <a16:creationId xmlns:a16="http://schemas.microsoft.com/office/drawing/2014/main" xmlns="" id="{709E13E3-3323-4A67-80E2-F9198122983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839" r="32420"/>
          <a:stretch/>
        </p:blipFill>
        <p:spPr>
          <a:xfrm>
            <a:off x="4253790" y="-2148"/>
            <a:ext cx="7938210" cy="6898276"/>
          </a:xfrm>
          <a:prstGeom prst="rect">
            <a:avLst/>
          </a:prstGeom>
        </p:spPr>
      </p:pic>
      <p:sp>
        <p:nvSpPr>
          <p:cNvPr id="8" name="Text Placeholder 7">
            <a:extLst>
              <a:ext uri="{FF2B5EF4-FFF2-40B4-BE49-F238E27FC236}">
                <a16:creationId xmlns:a16="http://schemas.microsoft.com/office/drawing/2014/main" xmlns="" id="{27CE2609-37DA-4C4C-BF45-E56CE85AA41D}"/>
              </a:ext>
            </a:extLst>
          </p:cNvPr>
          <p:cNvSpPr>
            <a:spLocks noGrp="1"/>
          </p:cNvSpPr>
          <p:nvPr>
            <p:ph type="body" sz="quarter" idx="10" hasCustomPrompt="1"/>
          </p:nvPr>
        </p:nvSpPr>
        <p:spPr>
          <a:xfrm>
            <a:off x="407988" y="3068960"/>
            <a:ext cx="6696124" cy="3375382"/>
          </a:xfrm>
          <a:prstGeom prst="rect">
            <a:avLst/>
          </a:prstGeom>
        </p:spPr>
        <p:txBody>
          <a:bodyPr>
            <a:noAutofit/>
          </a:bodyPr>
          <a:lstStyle>
            <a:lvl1pPr>
              <a:lnSpc>
                <a:spcPts val="2000"/>
              </a:lnSpc>
              <a:spcAft>
                <a:spcPts val="1800"/>
              </a:spcAft>
              <a:defRPr sz="1600">
                <a:solidFill>
                  <a:schemeClr val="bg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endParaRPr lang="pt-PT" dirty="0"/>
          </a:p>
        </p:txBody>
      </p:sp>
      <p:sp>
        <p:nvSpPr>
          <p:cNvPr id="10" name="Title Placeholder 1">
            <a:extLst>
              <a:ext uri="{FF2B5EF4-FFF2-40B4-BE49-F238E27FC236}">
                <a16:creationId xmlns:a16="http://schemas.microsoft.com/office/drawing/2014/main" xmlns="" id="{57798370-07F4-412F-86CE-30C026EA6825}"/>
              </a:ext>
            </a:extLst>
          </p:cNvPr>
          <p:cNvSpPr>
            <a:spLocks noGrp="1"/>
          </p:cNvSpPr>
          <p:nvPr>
            <p:ph type="title" hasCustomPrompt="1"/>
          </p:nvPr>
        </p:nvSpPr>
        <p:spPr>
          <a:xfrm>
            <a:off x="407988" y="2002973"/>
            <a:ext cx="10044635" cy="859536"/>
          </a:xfrm>
          <a:prstGeom prst="rect">
            <a:avLst/>
          </a:prstGeom>
        </p:spPr>
        <p:txBody>
          <a:bodyPr vert="horz" lIns="0" tIns="0" rIns="0" bIns="0" rtlCol="0" anchor="b">
            <a:normAutofit/>
          </a:bodyPr>
          <a:lstStyle>
            <a:lvl1pPr>
              <a:defRPr lang="pt-PT" dirty="0">
                <a:solidFill>
                  <a:schemeClr val="bg1"/>
                </a:solidFill>
              </a:defRPr>
            </a:lvl1pPr>
          </a:lstStyle>
          <a:p>
            <a:pPr lvl="0">
              <a:lnSpc>
                <a:spcPts val="3000"/>
              </a:lnSpc>
            </a:pPr>
            <a:r>
              <a:rPr lang="en-US" dirty="0"/>
              <a:t>Click to insert title</a:t>
            </a:r>
            <a:endParaRPr lang="pt-PT" dirty="0"/>
          </a:p>
        </p:txBody>
      </p:sp>
      <p:sp>
        <p:nvSpPr>
          <p:cNvPr id="6" name="Retângulo 43">
            <a:extLst>
              <a:ext uri="{FF2B5EF4-FFF2-40B4-BE49-F238E27FC236}">
                <a16:creationId xmlns:a16="http://schemas.microsoft.com/office/drawing/2014/main" xmlns=""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prstClr val="white"/>
                </a:solidFill>
                <a:cs typeface="Arial" panose="020B0604020202020204" pitchFamily="34" charset="0"/>
              </a:rPr>
              <a:pPr algn="r"/>
              <a:t>‹#›</a:t>
            </a:fld>
            <a:endParaRPr lang="en-US" sz="800">
              <a:solidFill>
                <a:prstClr val="white"/>
              </a:solidFill>
              <a:cs typeface="Arial" panose="020B0604020202020204" pitchFamily="34" charset="0"/>
            </a:endParaRPr>
          </a:p>
        </p:txBody>
      </p:sp>
      <p:sp>
        <p:nvSpPr>
          <p:cNvPr id="7"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a:solidFill>
                  <a:prstClr val="white"/>
                </a:solidFill>
                <a:cs typeface="Arial" panose="020B0604020202020204" pitchFamily="34" charset="0"/>
              </a:rPr>
              <a:t>© 2017 Capgemini. All rights reserved.</a:t>
            </a:r>
          </a:p>
        </p:txBody>
      </p:sp>
      <p:cxnSp>
        <p:nvCxnSpPr>
          <p:cNvPr id="9"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3"/>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a:solidFill>
                  <a:prstClr val="white"/>
                </a:solidFill>
                <a:cs typeface="Arial" panose="020B0604020202020204" pitchFamily="34" charset="0"/>
              </a:rPr>
              <a:t>Presentation Title | Author | Date</a:t>
            </a:r>
          </a:p>
        </p:txBody>
      </p:sp>
    </p:spTree>
    <p:extLst>
      <p:ext uri="{BB962C8B-B14F-4D97-AF65-F5344CB8AC3E}">
        <p14:creationId xmlns:p14="http://schemas.microsoft.com/office/powerpoint/2010/main" val="656241403"/>
      </p:ext>
    </p:extLst>
  </p:cSld>
  <p:clrMapOvr>
    <a:masterClrMapping/>
  </p:clrMapOvr>
  <p:extLst mod="1">
    <p:ext uri="{DCECCB84-F9BA-43D5-87BE-67443E8EF086}">
      <p15:sldGuideLst xmlns:p15="http://schemas.microsoft.com/office/powerpoint/2012/main" xmlns="">
        <p15:guide id="1" orient="horz" pos="255" userDrawn="1">
          <p15:clr>
            <a:srgbClr val="FBAE40"/>
          </p15:clr>
        </p15:guide>
        <p15:guide id="2" pos="257" userDrawn="1">
          <p15:clr>
            <a:srgbClr val="FBAE40"/>
          </p15:clr>
        </p15:guide>
        <p15:guide id="3" pos="6879" userDrawn="1">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xmlns="" id="{27CE2609-37DA-4C4C-BF45-E56CE85AA41D}"/>
              </a:ext>
            </a:extLst>
          </p:cNvPr>
          <p:cNvSpPr>
            <a:spLocks noGrp="1"/>
          </p:cNvSpPr>
          <p:nvPr>
            <p:ph type="body" sz="quarter" idx="10" hasCustomPrompt="1"/>
          </p:nvPr>
        </p:nvSpPr>
        <p:spPr>
          <a:xfrm>
            <a:off x="407987" y="2010606"/>
            <a:ext cx="5543551" cy="4442581"/>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1" name="Text Placeholder 7">
            <a:extLst>
              <a:ext uri="{FF2B5EF4-FFF2-40B4-BE49-F238E27FC236}">
                <a16:creationId xmlns:a16="http://schemas.microsoft.com/office/drawing/2014/main" xmlns="" id="{4F279807-494A-45DD-A5C6-24F625316B92}"/>
              </a:ext>
            </a:extLst>
          </p:cNvPr>
          <p:cNvSpPr>
            <a:spLocks noGrp="1"/>
          </p:cNvSpPr>
          <p:nvPr>
            <p:ph type="body" sz="quarter" idx="11" hasCustomPrompt="1"/>
          </p:nvPr>
        </p:nvSpPr>
        <p:spPr>
          <a:xfrm>
            <a:off x="6240465" y="2010606"/>
            <a:ext cx="5516444" cy="4441372"/>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3" name="Text Placeholder 7">
            <a:extLst>
              <a:ext uri="{FF2B5EF4-FFF2-40B4-BE49-F238E27FC236}">
                <a16:creationId xmlns:a16="http://schemas.microsoft.com/office/drawing/2014/main" xmlns="" id="{D8D7F005-BA7C-423E-87B0-6782D88233F6}"/>
              </a:ext>
            </a:extLst>
          </p:cNvPr>
          <p:cNvSpPr>
            <a:spLocks noGrp="1"/>
          </p:cNvSpPr>
          <p:nvPr>
            <p:ph type="body" sz="quarter" idx="12" hasCustomPrompt="1"/>
          </p:nvPr>
        </p:nvSpPr>
        <p:spPr>
          <a:xfrm>
            <a:off x="407987" y="1420990"/>
            <a:ext cx="5543551"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14" name="Text Placeholder 7">
            <a:extLst>
              <a:ext uri="{FF2B5EF4-FFF2-40B4-BE49-F238E27FC236}">
                <a16:creationId xmlns:a16="http://schemas.microsoft.com/office/drawing/2014/main" xmlns="" id="{47BDC0DA-1585-454D-9E74-41D2AFC0FEE5}"/>
              </a:ext>
            </a:extLst>
          </p:cNvPr>
          <p:cNvSpPr>
            <a:spLocks noGrp="1"/>
          </p:cNvSpPr>
          <p:nvPr>
            <p:ph type="body" sz="quarter" idx="13" hasCustomPrompt="1"/>
          </p:nvPr>
        </p:nvSpPr>
        <p:spPr>
          <a:xfrm>
            <a:off x="6240465" y="1420990"/>
            <a:ext cx="5516444"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9" name="Title Placeholder 1">
            <a:extLst>
              <a:ext uri="{FF2B5EF4-FFF2-40B4-BE49-F238E27FC236}">
                <a16:creationId xmlns:a16="http://schemas.microsoft.com/office/drawing/2014/main" xmlns="" id="{6733E381-C11A-4F10-88ED-DDEA4B9167E2}"/>
              </a:ext>
            </a:extLst>
          </p:cNvPr>
          <p:cNvSpPr>
            <a:spLocks noGrp="1"/>
          </p:cNvSpPr>
          <p:nvPr>
            <p:ph type="title" hasCustomPrompt="1"/>
          </p:nvPr>
        </p:nvSpPr>
        <p:spPr>
          <a:xfrm>
            <a:off x="407988" y="404813"/>
            <a:ext cx="10944596" cy="865054"/>
          </a:xfrm>
          <a:prstGeom prst="rect">
            <a:avLst/>
          </a:prstGeom>
        </p:spPr>
        <p:txBody>
          <a:bodyPr vert="horz" lIns="0" tIns="0" rIns="0" bIns="0" rtlCol="0" anchor="t">
            <a:normAutofit/>
          </a:bodyPr>
          <a:lstStyle>
            <a:lvl1pPr>
              <a:defRPr lang="pt-PT" dirty="0">
                <a:solidFill>
                  <a:schemeClr val="tx2"/>
                </a:solidFill>
              </a:defRPr>
            </a:lvl1pPr>
          </a:lstStyle>
          <a:p>
            <a:pPr lvl="0">
              <a:lnSpc>
                <a:spcPts val="3000"/>
              </a:lnSpc>
            </a:pPr>
            <a:r>
              <a:rPr lang="en-US" dirty="0"/>
              <a:t>Click to insert title</a:t>
            </a:r>
            <a:endParaRPr lang="pt-PT" dirty="0"/>
          </a:p>
        </p:txBody>
      </p:sp>
      <p:sp>
        <p:nvSpPr>
          <p:cNvPr id="16"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a:solidFill>
                  <a:srgbClr val="00458D"/>
                </a:solidFill>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9448425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Opener1">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phic 2">
            <a:extLst>
              <a:ext uri="{FF2B5EF4-FFF2-40B4-BE49-F238E27FC236}">
                <a16:creationId xmlns:a16="http://schemas.microsoft.com/office/drawing/2014/main" xmlns="" id="{02DEF159-660E-4893-A63C-7C2BB5EEB9A1}"/>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t="18343" b="19135"/>
          <a:stretch/>
        </p:blipFill>
        <p:spPr>
          <a:xfrm flipH="1">
            <a:off x="911424" y="-3448"/>
            <a:ext cx="11299452" cy="6858000"/>
          </a:xfrm>
          <a:prstGeom prst="rect">
            <a:avLst/>
          </a:prstGeom>
        </p:spPr>
      </p:pic>
      <p:sp>
        <p:nvSpPr>
          <p:cNvPr id="7" name="Text Placeholder 13">
            <a:extLst>
              <a:ext uri="{FF2B5EF4-FFF2-40B4-BE49-F238E27FC236}">
                <a16:creationId xmlns:a16="http://schemas.microsoft.com/office/drawing/2014/main" xmlns="" id="{5C674D03-4995-4743-8CE4-61CF32CFBDDE}"/>
              </a:ext>
            </a:extLst>
          </p:cNvPr>
          <p:cNvSpPr>
            <a:spLocks noGrp="1"/>
          </p:cNvSpPr>
          <p:nvPr>
            <p:ph type="body" sz="quarter" idx="11" hasCustomPrompt="1"/>
          </p:nvPr>
        </p:nvSpPr>
        <p:spPr>
          <a:xfrm>
            <a:off x="6522826" y="1844824"/>
            <a:ext cx="5261187" cy="1182207"/>
          </a:xfrm>
          <a:prstGeom prst="rect">
            <a:avLst/>
          </a:prstGeom>
        </p:spPr>
        <p:txBody>
          <a:bodyPr anchor="b">
            <a:normAutofit/>
          </a:bodyPr>
          <a:lstStyle>
            <a:lvl1pPr marL="0" indent="0" algn="r">
              <a:lnSpc>
                <a:spcPts val="3000"/>
              </a:lnSpc>
              <a:buNone/>
              <a:defRPr sz="2600">
                <a:solidFill>
                  <a:schemeClr val="accent2"/>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5" name="Graphic 9">
            <a:extLst>
              <a:ext uri="{FF2B5EF4-FFF2-40B4-BE49-F238E27FC236}">
                <a16:creationId xmlns:a16="http://schemas.microsoft.com/office/drawing/2014/main" xmlns="" id="{C3D2EC56-D17C-4A75-8178-C69397BC7353}"/>
              </a:ext>
            </a:extLst>
          </p:cNvPr>
          <p:cNvPicPr>
            <a:picLocks noChangeAspect="1"/>
          </p:cNvPicPr>
          <p:nvPr userDrawn="1"/>
        </p:nvPicPr>
        <p:blipFill>
          <a:blip r:embed="rId4">
            <a:extLst>
              <a:ext uri="{96DAC541-7B7A-43D3-8B79-37D633B846F1}">
                <asvg:svgBlip xmlns:asvg="http://schemas.microsoft.com/office/drawing/2016/SVG/main" xmlns="" r:embed="rId5"/>
              </a:ext>
            </a:extLst>
          </a:blip>
          <a:stretch>
            <a:fillRect/>
          </a:stretch>
        </p:blipFill>
        <p:spPr>
          <a:xfrm>
            <a:off x="407988" y="6101472"/>
            <a:ext cx="2286000" cy="510013"/>
          </a:xfrm>
          <a:prstGeom prst="rect">
            <a:avLst/>
          </a:prstGeom>
        </p:spPr>
      </p:pic>
    </p:spTree>
    <p:extLst>
      <p:ext uri="{BB962C8B-B14F-4D97-AF65-F5344CB8AC3E}">
        <p14:creationId xmlns:p14="http://schemas.microsoft.com/office/powerpoint/2010/main" val="2196523434"/>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hree column with content">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xmlns="" id="{279F1DAD-5BB1-4142-B838-01DB99370135}"/>
              </a:ext>
            </a:extLst>
          </p:cNvPr>
          <p:cNvSpPr/>
          <p:nvPr userDrawn="1"/>
        </p:nvSpPr>
        <p:spPr>
          <a:xfrm>
            <a:off x="0" y="4077072"/>
            <a:ext cx="12192000" cy="27809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9" name="Text Placeholder 4">
            <a:extLst>
              <a:ext uri="{FF2B5EF4-FFF2-40B4-BE49-F238E27FC236}">
                <a16:creationId xmlns:a16="http://schemas.microsoft.com/office/drawing/2014/main" xmlns="" id="{04C1CAD0-39C3-4CE2-A9E9-8CA99EFF5357}"/>
              </a:ext>
            </a:extLst>
          </p:cNvPr>
          <p:cNvSpPr>
            <a:spLocks noGrp="1"/>
          </p:cNvSpPr>
          <p:nvPr>
            <p:ph type="body" sz="quarter" idx="13" hasCustomPrompt="1"/>
          </p:nvPr>
        </p:nvSpPr>
        <p:spPr>
          <a:xfrm>
            <a:off x="426488"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4">
            <a:extLst>
              <a:ext uri="{FF2B5EF4-FFF2-40B4-BE49-F238E27FC236}">
                <a16:creationId xmlns:a16="http://schemas.microsoft.com/office/drawing/2014/main" xmlns="" id="{8D6FD04F-776D-4BC2-9828-DC149A95B778}"/>
              </a:ext>
            </a:extLst>
          </p:cNvPr>
          <p:cNvSpPr>
            <a:spLocks noGrp="1"/>
          </p:cNvSpPr>
          <p:nvPr>
            <p:ph type="body" sz="quarter" idx="27" hasCustomPrompt="1"/>
          </p:nvPr>
        </p:nvSpPr>
        <p:spPr>
          <a:xfrm>
            <a:off x="8217853"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9" name="Text Placeholder 4">
            <a:extLst>
              <a:ext uri="{FF2B5EF4-FFF2-40B4-BE49-F238E27FC236}">
                <a16:creationId xmlns:a16="http://schemas.microsoft.com/office/drawing/2014/main" xmlns="" id="{5A2CDF95-9D29-4775-8BEF-90BC5372B782}"/>
              </a:ext>
            </a:extLst>
          </p:cNvPr>
          <p:cNvSpPr>
            <a:spLocks noGrp="1"/>
          </p:cNvSpPr>
          <p:nvPr>
            <p:ph type="body" sz="quarter" idx="29" hasCustomPrompt="1"/>
          </p:nvPr>
        </p:nvSpPr>
        <p:spPr>
          <a:xfrm>
            <a:off x="4322171"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41" name="Text Placeholder 4">
            <a:extLst>
              <a:ext uri="{FF2B5EF4-FFF2-40B4-BE49-F238E27FC236}">
                <a16:creationId xmlns:a16="http://schemas.microsoft.com/office/drawing/2014/main" xmlns="" id="{6012FFDA-311F-429E-998E-F6E6B0A7186E}"/>
              </a:ext>
            </a:extLst>
          </p:cNvPr>
          <p:cNvSpPr>
            <a:spLocks noGrp="1"/>
          </p:cNvSpPr>
          <p:nvPr>
            <p:ph type="body" sz="quarter" idx="31" hasCustomPrompt="1"/>
          </p:nvPr>
        </p:nvSpPr>
        <p:spPr>
          <a:xfrm>
            <a:off x="407987" y="4231996"/>
            <a:ext cx="11376025" cy="412363"/>
          </a:xfrm>
          <a:prstGeom prst="rect">
            <a:avLst/>
          </a:prstGeom>
          <a:noFill/>
        </p:spPr>
        <p:txBody>
          <a:bodyPr vert="horz" lIns="0" tIns="0" rIns="0" bIns="0" rtlCol="0" anchor="ctr">
            <a:noAutofit/>
          </a:bodyPr>
          <a:lstStyle>
            <a:lvl1pPr>
              <a:defRPr lang="en-US" b="0" dirty="0">
                <a:solidFill>
                  <a:schemeClr val="accent4"/>
                </a:solidFill>
              </a:defRPr>
            </a:lvl1pPr>
          </a:lstStyle>
          <a:p>
            <a:pPr lvl="0"/>
            <a:r>
              <a:rPr lang="en-US" dirty="0"/>
              <a:t>Click to insert section title</a:t>
            </a:r>
          </a:p>
        </p:txBody>
      </p:sp>
      <p:sp>
        <p:nvSpPr>
          <p:cNvPr id="42" name="Text Placeholder 7">
            <a:extLst>
              <a:ext uri="{FF2B5EF4-FFF2-40B4-BE49-F238E27FC236}">
                <a16:creationId xmlns:a16="http://schemas.microsoft.com/office/drawing/2014/main" xmlns="" id="{9228FC83-C11D-47F2-8BDE-B10D125E5E87}"/>
              </a:ext>
            </a:extLst>
          </p:cNvPr>
          <p:cNvSpPr>
            <a:spLocks noGrp="1"/>
          </p:cNvSpPr>
          <p:nvPr>
            <p:ph type="body" sz="quarter" idx="32" hasCustomPrompt="1"/>
          </p:nvPr>
        </p:nvSpPr>
        <p:spPr>
          <a:xfrm>
            <a:off x="426488"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a:solidFill>
                <a:prstClr val="black">
                  <a:lumMod val="50000"/>
                  <a:lumOff val="50000"/>
                </a:prstClr>
              </a:solidFill>
              <a:cs typeface="Arial" panose="020B0604020202020204" pitchFamily="34" charset="0"/>
            </a:endParaRPr>
          </a:p>
        </p:txBody>
      </p:sp>
      <p:cxnSp>
        <p:nvCxnSpPr>
          <p:cNvPr id="19"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0"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a:solidFill>
                  <a:srgbClr val="00458D"/>
                </a:solidFill>
                <a:cs typeface="Arial" panose="020B0604020202020204" pitchFamily="34" charset="0"/>
              </a:rPr>
              <a:t>Presentation Title | Author | Date</a:t>
            </a:r>
          </a:p>
        </p:txBody>
      </p:sp>
      <p:sp>
        <p:nvSpPr>
          <p:cNvPr id="21"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a:solidFill>
                  <a:srgbClr val="EDEDED">
                    <a:lumMod val="50000"/>
                  </a:srgbClr>
                </a:solidFill>
                <a:cs typeface="Arial" panose="020B0604020202020204" pitchFamily="34" charset="0"/>
              </a:rPr>
              <a:t>© 2017 Capgemini. All rights reserved.</a:t>
            </a:r>
          </a:p>
        </p:txBody>
      </p:sp>
      <p:sp>
        <p:nvSpPr>
          <p:cNvPr id="23"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4" name="Text Placeholder 7">
            <a:extLst>
              <a:ext uri="{FF2B5EF4-FFF2-40B4-BE49-F238E27FC236}">
                <a16:creationId xmlns:a16="http://schemas.microsoft.com/office/drawing/2014/main" xmlns="" id="{9228FC83-C11D-47F2-8BDE-B10D125E5E87}"/>
              </a:ext>
            </a:extLst>
          </p:cNvPr>
          <p:cNvSpPr>
            <a:spLocks noGrp="1"/>
          </p:cNvSpPr>
          <p:nvPr>
            <p:ph type="body" sz="quarter" idx="33" hasCustomPrompt="1"/>
          </p:nvPr>
        </p:nvSpPr>
        <p:spPr>
          <a:xfrm>
            <a:off x="4322171"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5" name="Text Placeholder 7">
            <a:extLst>
              <a:ext uri="{FF2B5EF4-FFF2-40B4-BE49-F238E27FC236}">
                <a16:creationId xmlns:a16="http://schemas.microsoft.com/office/drawing/2014/main" xmlns="" id="{9228FC83-C11D-47F2-8BDE-B10D125E5E87}"/>
              </a:ext>
            </a:extLst>
          </p:cNvPr>
          <p:cNvSpPr>
            <a:spLocks noGrp="1"/>
          </p:cNvSpPr>
          <p:nvPr>
            <p:ph type="body" sz="quarter" idx="34" hasCustomPrompt="1"/>
          </p:nvPr>
        </p:nvSpPr>
        <p:spPr>
          <a:xfrm>
            <a:off x="8217853"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6"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426487" y="4674187"/>
            <a:ext cx="11357525" cy="1799211"/>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445933339"/>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3 Topics with icons">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0"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1992760" y="1556793"/>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1" name="Text Placeholder 7">
            <a:extLst>
              <a:ext uri="{FF2B5EF4-FFF2-40B4-BE49-F238E27FC236}">
                <a16:creationId xmlns:a16="http://schemas.microsoft.com/office/drawing/2014/main" xmlns="" id="{9228FC83-C11D-47F2-8BDE-B10D125E5E87}"/>
              </a:ext>
            </a:extLst>
          </p:cNvPr>
          <p:cNvSpPr>
            <a:spLocks noGrp="1"/>
          </p:cNvSpPr>
          <p:nvPr>
            <p:ph type="body" sz="quarter" idx="36" hasCustomPrompt="1"/>
          </p:nvPr>
        </p:nvSpPr>
        <p:spPr>
          <a:xfrm>
            <a:off x="1992760" y="3320915"/>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2" name="Text Placeholder 7">
            <a:extLst>
              <a:ext uri="{FF2B5EF4-FFF2-40B4-BE49-F238E27FC236}">
                <a16:creationId xmlns:a16="http://schemas.microsoft.com/office/drawing/2014/main" xmlns="" id="{9228FC83-C11D-47F2-8BDE-B10D125E5E87}"/>
              </a:ext>
            </a:extLst>
          </p:cNvPr>
          <p:cNvSpPr>
            <a:spLocks noGrp="1"/>
          </p:cNvSpPr>
          <p:nvPr>
            <p:ph type="body" sz="quarter" idx="37" hasCustomPrompt="1"/>
          </p:nvPr>
        </p:nvSpPr>
        <p:spPr>
          <a:xfrm>
            <a:off x="1992760" y="5085036"/>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a:solidFill>
                  <a:srgbClr val="00458D"/>
                </a:solidFill>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a:solidFill>
                  <a:srgbClr val="EDEDED">
                    <a:lumMod val="50000"/>
                  </a:srgbClr>
                </a:solidFill>
                <a:cs typeface="Arial" panose="020B0604020202020204" pitchFamily="34" charset="0"/>
              </a:rPr>
              <a:t>© 2017 Capgemini. All rights reserved.</a:t>
            </a:r>
          </a:p>
        </p:txBody>
      </p:sp>
      <p:grpSp>
        <p:nvGrpSpPr>
          <p:cNvPr id="17" name="Group 4">
            <a:extLst>
              <a:ext uri="{FF2B5EF4-FFF2-40B4-BE49-F238E27FC236}">
                <a16:creationId xmlns:a16="http://schemas.microsoft.com/office/drawing/2014/main" xmlns="" id="{F55AA728-28C9-4E2C-9F9C-ED1CE98A5CDA}"/>
              </a:ext>
            </a:extLst>
          </p:cNvPr>
          <p:cNvGrpSpPr>
            <a:grpSpLocks noChangeAspect="1"/>
          </p:cNvGrpSpPr>
          <p:nvPr userDrawn="1"/>
        </p:nvGrpSpPr>
        <p:grpSpPr bwMode="auto">
          <a:xfrm>
            <a:off x="376729" y="3487371"/>
            <a:ext cx="1285954" cy="1201696"/>
            <a:chOff x="-163" y="-158"/>
            <a:chExt cx="2854" cy="2667"/>
          </a:xfrm>
        </p:grpSpPr>
        <p:sp>
          <p:nvSpPr>
            <p:cNvPr id="18" name="Freeform 5">
              <a:extLst>
                <a:ext uri="{FF2B5EF4-FFF2-40B4-BE49-F238E27FC236}">
                  <a16:creationId xmlns:a16="http://schemas.microsoft.com/office/drawing/2014/main" xmlns="" id="{C00D10BF-495F-4321-9BCA-1A6DC376E34A}"/>
                </a:ext>
              </a:extLst>
            </p:cNvPr>
            <p:cNvSpPr>
              <a:spLocks/>
            </p:cNvSpPr>
            <p:nvPr/>
          </p:nvSpPr>
          <p:spPr bwMode="auto">
            <a:xfrm>
              <a:off x="-163" y="-158"/>
              <a:ext cx="2854" cy="2667"/>
            </a:xfrm>
            <a:custGeom>
              <a:avLst/>
              <a:gdLst>
                <a:gd name="T0" fmla="*/ 153 w 1067"/>
                <a:gd name="T1" fmla="*/ 780 h 997"/>
                <a:gd name="T2" fmla="*/ 256 w 1067"/>
                <a:gd name="T3" fmla="*/ 149 h 997"/>
                <a:gd name="T4" fmla="*/ 914 w 1067"/>
                <a:gd name="T5" fmla="*/ 241 h 997"/>
                <a:gd name="T6" fmla="*/ 794 w 1067"/>
                <a:gd name="T7" fmla="*/ 848 h 997"/>
                <a:gd name="T8" fmla="*/ 153 w 1067"/>
                <a:gd name="T9" fmla="*/ 780 h 997"/>
              </a:gdLst>
              <a:ahLst/>
              <a:cxnLst>
                <a:cxn ang="0">
                  <a:pos x="T0" y="T1"/>
                </a:cxn>
                <a:cxn ang="0">
                  <a:pos x="T2" y="T3"/>
                </a:cxn>
                <a:cxn ang="0">
                  <a:pos x="T4" y="T5"/>
                </a:cxn>
                <a:cxn ang="0">
                  <a:pos x="T6" y="T7"/>
                </a:cxn>
                <a:cxn ang="0">
                  <a:pos x="T8" y="T9"/>
                </a:cxn>
              </a:cxnLst>
              <a:rect l="0" t="0" r="r" b="b"/>
              <a:pathLst>
                <a:path w="1067" h="997">
                  <a:moveTo>
                    <a:pt x="153" y="780"/>
                  </a:moveTo>
                  <a:cubicBezTo>
                    <a:pt x="0" y="580"/>
                    <a:pt x="46" y="297"/>
                    <a:pt x="256" y="149"/>
                  </a:cubicBezTo>
                  <a:cubicBezTo>
                    <a:pt x="466" y="0"/>
                    <a:pt x="760" y="42"/>
                    <a:pt x="914" y="241"/>
                  </a:cubicBezTo>
                  <a:cubicBezTo>
                    <a:pt x="1067" y="441"/>
                    <a:pt x="1004" y="700"/>
                    <a:pt x="794" y="848"/>
                  </a:cubicBezTo>
                  <a:cubicBezTo>
                    <a:pt x="584" y="997"/>
                    <a:pt x="307" y="979"/>
                    <a:pt x="153" y="780"/>
                  </a:cubicBezTo>
                </a:path>
              </a:pathLst>
            </a:custGeom>
            <a:solidFill>
              <a:srgbClr val="8708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9" name="Freeform 6">
              <a:extLst>
                <a:ext uri="{FF2B5EF4-FFF2-40B4-BE49-F238E27FC236}">
                  <a16:creationId xmlns:a16="http://schemas.microsoft.com/office/drawing/2014/main" xmlns="" id="{FC345721-3D86-455D-A3E5-6A031E9161FE}"/>
                </a:ext>
              </a:extLst>
            </p:cNvPr>
            <p:cNvSpPr>
              <a:spLocks/>
            </p:cNvSpPr>
            <p:nvPr/>
          </p:nvSpPr>
          <p:spPr bwMode="auto">
            <a:xfrm>
              <a:off x="677" y="535"/>
              <a:ext cx="465" cy="500"/>
            </a:xfrm>
            <a:custGeom>
              <a:avLst/>
              <a:gdLst>
                <a:gd name="T0" fmla="*/ 71 w 174"/>
                <a:gd name="T1" fmla="*/ 178 h 187"/>
                <a:gd name="T2" fmla="*/ 8 w 174"/>
                <a:gd name="T3" fmla="*/ 78 h 187"/>
                <a:gd name="T4" fmla="*/ 98 w 174"/>
                <a:gd name="T5" fmla="*/ 9 h 187"/>
                <a:gd name="T6" fmla="*/ 167 w 174"/>
                <a:gd name="T7" fmla="*/ 110 h 187"/>
                <a:gd name="T8" fmla="*/ 71 w 174"/>
                <a:gd name="T9" fmla="*/ 178 h 187"/>
              </a:gdLst>
              <a:ahLst/>
              <a:cxnLst>
                <a:cxn ang="0">
                  <a:pos x="T0" y="T1"/>
                </a:cxn>
                <a:cxn ang="0">
                  <a:pos x="T2" y="T3"/>
                </a:cxn>
                <a:cxn ang="0">
                  <a:pos x="T4" y="T5"/>
                </a:cxn>
                <a:cxn ang="0">
                  <a:pos x="T6" y="T7"/>
                </a:cxn>
                <a:cxn ang="0">
                  <a:pos x="T8" y="T9"/>
                </a:cxn>
              </a:cxnLst>
              <a:rect l="0" t="0" r="r" b="b"/>
              <a:pathLst>
                <a:path w="174" h="187">
                  <a:moveTo>
                    <a:pt x="71" y="178"/>
                  </a:moveTo>
                  <a:cubicBezTo>
                    <a:pt x="26" y="169"/>
                    <a:pt x="0" y="125"/>
                    <a:pt x="8" y="78"/>
                  </a:cubicBezTo>
                  <a:cubicBezTo>
                    <a:pt x="15" y="31"/>
                    <a:pt x="53" y="0"/>
                    <a:pt x="98" y="9"/>
                  </a:cubicBezTo>
                  <a:cubicBezTo>
                    <a:pt x="144" y="18"/>
                    <a:pt x="174" y="63"/>
                    <a:pt x="167" y="110"/>
                  </a:cubicBezTo>
                  <a:cubicBezTo>
                    <a:pt x="159" y="157"/>
                    <a:pt x="116" y="187"/>
                    <a:pt x="71" y="178"/>
                  </a:cubicBezTo>
                </a:path>
              </a:pathLst>
            </a:custGeom>
            <a:solidFill>
              <a:srgbClr val="FF30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0" name="Freeform 7">
              <a:extLst>
                <a:ext uri="{FF2B5EF4-FFF2-40B4-BE49-F238E27FC236}">
                  <a16:creationId xmlns:a16="http://schemas.microsoft.com/office/drawing/2014/main" xmlns="" id="{88996DE1-792D-4B62-9A86-687AFAF8E76E}"/>
                </a:ext>
              </a:extLst>
            </p:cNvPr>
            <p:cNvSpPr>
              <a:spLocks/>
            </p:cNvSpPr>
            <p:nvPr/>
          </p:nvSpPr>
          <p:spPr bwMode="auto">
            <a:xfrm>
              <a:off x="500" y="1075"/>
              <a:ext cx="821" cy="543"/>
            </a:xfrm>
            <a:custGeom>
              <a:avLst/>
              <a:gdLst>
                <a:gd name="T0" fmla="*/ 49 w 307"/>
                <a:gd name="T1" fmla="*/ 182 h 203"/>
                <a:gd name="T2" fmla="*/ 8 w 307"/>
                <a:gd name="T3" fmla="*/ 118 h 203"/>
                <a:gd name="T4" fmla="*/ 192 w 307"/>
                <a:gd name="T5" fmla="*/ 23 h 203"/>
                <a:gd name="T6" fmla="*/ 303 w 307"/>
                <a:gd name="T7" fmla="*/ 135 h 203"/>
                <a:gd name="T8" fmla="*/ 307 w 307"/>
                <a:gd name="T9" fmla="*/ 172 h 203"/>
                <a:gd name="T10" fmla="*/ 49 w 307"/>
                <a:gd name="T11" fmla="*/ 182 h 203"/>
              </a:gdLst>
              <a:ahLst/>
              <a:cxnLst>
                <a:cxn ang="0">
                  <a:pos x="T0" y="T1"/>
                </a:cxn>
                <a:cxn ang="0">
                  <a:pos x="T2" y="T3"/>
                </a:cxn>
                <a:cxn ang="0">
                  <a:pos x="T4" y="T5"/>
                </a:cxn>
                <a:cxn ang="0">
                  <a:pos x="T6" y="T7"/>
                </a:cxn>
                <a:cxn ang="0">
                  <a:pos x="T8" y="T9"/>
                </a:cxn>
                <a:cxn ang="0">
                  <a:pos x="T10" y="T11"/>
                </a:cxn>
              </a:cxnLst>
              <a:rect l="0" t="0" r="r" b="b"/>
              <a:pathLst>
                <a:path w="307" h="203">
                  <a:moveTo>
                    <a:pt x="49" y="182"/>
                  </a:moveTo>
                  <a:cubicBezTo>
                    <a:pt x="19" y="177"/>
                    <a:pt x="0" y="148"/>
                    <a:pt x="8" y="118"/>
                  </a:cubicBezTo>
                  <a:cubicBezTo>
                    <a:pt x="24" y="58"/>
                    <a:pt x="85" y="0"/>
                    <a:pt x="192" y="23"/>
                  </a:cubicBezTo>
                  <a:cubicBezTo>
                    <a:pt x="246" y="35"/>
                    <a:pt x="291" y="79"/>
                    <a:pt x="303" y="135"/>
                  </a:cubicBezTo>
                  <a:cubicBezTo>
                    <a:pt x="306" y="148"/>
                    <a:pt x="307" y="160"/>
                    <a:pt x="307" y="172"/>
                  </a:cubicBezTo>
                  <a:cubicBezTo>
                    <a:pt x="236" y="169"/>
                    <a:pt x="168" y="203"/>
                    <a:pt x="49" y="182"/>
                  </a:cubicBezTo>
                </a:path>
              </a:pathLst>
            </a:custGeom>
            <a:solidFill>
              <a:srgbClr val="FF30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1" name="Freeform 8">
              <a:extLst>
                <a:ext uri="{FF2B5EF4-FFF2-40B4-BE49-F238E27FC236}">
                  <a16:creationId xmlns:a16="http://schemas.microsoft.com/office/drawing/2014/main" xmlns="" id="{99A3E024-557A-4737-A486-DB81CBFED8D8}"/>
                </a:ext>
              </a:extLst>
            </p:cNvPr>
            <p:cNvSpPr>
              <a:spLocks/>
            </p:cNvSpPr>
            <p:nvPr/>
          </p:nvSpPr>
          <p:spPr bwMode="auto">
            <a:xfrm>
              <a:off x="1249" y="575"/>
              <a:ext cx="527" cy="570"/>
            </a:xfrm>
            <a:custGeom>
              <a:avLst/>
              <a:gdLst>
                <a:gd name="T0" fmla="*/ 105 w 197"/>
                <a:gd name="T1" fmla="*/ 209 h 213"/>
                <a:gd name="T2" fmla="*/ 196 w 197"/>
                <a:gd name="T3" fmla="*/ 100 h 213"/>
                <a:gd name="T4" fmla="*/ 99 w 197"/>
                <a:gd name="T5" fmla="*/ 4 h 213"/>
                <a:gd name="T6" fmla="*/ 2 w 197"/>
                <a:gd name="T7" fmla="*/ 113 h 213"/>
                <a:gd name="T8" fmla="*/ 105 w 197"/>
                <a:gd name="T9" fmla="*/ 209 h 213"/>
              </a:gdLst>
              <a:ahLst/>
              <a:cxnLst>
                <a:cxn ang="0">
                  <a:pos x="T0" y="T1"/>
                </a:cxn>
                <a:cxn ang="0">
                  <a:pos x="T2" y="T3"/>
                </a:cxn>
                <a:cxn ang="0">
                  <a:pos x="T4" y="T5"/>
                </a:cxn>
                <a:cxn ang="0">
                  <a:pos x="T6" y="T7"/>
                </a:cxn>
                <a:cxn ang="0">
                  <a:pos x="T8" y="T9"/>
                </a:cxn>
              </a:cxnLst>
              <a:rect l="0" t="0" r="r" b="b"/>
              <a:pathLst>
                <a:path w="197" h="213">
                  <a:moveTo>
                    <a:pt x="105" y="209"/>
                  </a:moveTo>
                  <a:cubicBezTo>
                    <a:pt x="160" y="205"/>
                    <a:pt x="197" y="156"/>
                    <a:pt x="196" y="100"/>
                  </a:cubicBezTo>
                  <a:cubicBezTo>
                    <a:pt x="194" y="43"/>
                    <a:pt x="154" y="0"/>
                    <a:pt x="99" y="4"/>
                  </a:cubicBezTo>
                  <a:cubicBezTo>
                    <a:pt x="44" y="8"/>
                    <a:pt x="0" y="57"/>
                    <a:pt x="2" y="113"/>
                  </a:cubicBezTo>
                  <a:cubicBezTo>
                    <a:pt x="3" y="170"/>
                    <a:pt x="50" y="213"/>
                    <a:pt x="105" y="20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2" name="Freeform 9">
              <a:extLst>
                <a:ext uri="{FF2B5EF4-FFF2-40B4-BE49-F238E27FC236}">
                  <a16:creationId xmlns:a16="http://schemas.microsoft.com/office/drawing/2014/main" xmlns="" id="{B91EABC1-BAA9-4368-93ED-01B2A8854188}"/>
                </a:ext>
              </a:extLst>
            </p:cNvPr>
            <p:cNvSpPr>
              <a:spLocks/>
            </p:cNvSpPr>
            <p:nvPr/>
          </p:nvSpPr>
          <p:spPr bwMode="auto">
            <a:xfrm>
              <a:off x="1017" y="1209"/>
              <a:ext cx="986" cy="647"/>
            </a:xfrm>
            <a:custGeom>
              <a:avLst/>
              <a:gdLst>
                <a:gd name="T0" fmla="*/ 1 w 369"/>
                <a:gd name="T1" fmla="*/ 207 h 242"/>
                <a:gd name="T2" fmla="*/ 5 w 369"/>
                <a:gd name="T3" fmla="*/ 162 h 242"/>
                <a:gd name="T4" fmla="*/ 137 w 369"/>
                <a:gd name="T5" fmla="*/ 28 h 242"/>
                <a:gd name="T6" fmla="*/ 356 w 369"/>
                <a:gd name="T7" fmla="*/ 131 h 242"/>
                <a:gd name="T8" fmla="*/ 304 w 369"/>
                <a:gd name="T9" fmla="*/ 218 h 242"/>
                <a:gd name="T10" fmla="*/ 1 w 369"/>
                <a:gd name="T11" fmla="*/ 207 h 242"/>
              </a:gdLst>
              <a:ahLst/>
              <a:cxnLst>
                <a:cxn ang="0">
                  <a:pos x="T0" y="T1"/>
                </a:cxn>
                <a:cxn ang="0">
                  <a:pos x="T2" y="T3"/>
                </a:cxn>
                <a:cxn ang="0">
                  <a:pos x="T4" y="T5"/>
                </a:cxn>
                <a:cxn ang="0">
                  <a:pos x="T6" y="T7"/>
                </a:cxn>
                <a:cxn ang="0">
                  <a:pos x="T8" y="T9"/>
                </a:cxn>
                <a:cxn ang="0">
                  <a:pos x="T10" y="T11"/>
                </a:cxn>
              </a:cxnLst>
              <a:rect l="0" t="0" r="r" b="b"/>
              <a:pathLst>
                <a:path w="369" h="242">
                  <a:moveTo>
                    <a:pt x="1" y="207"/>
                  </a:moveTo>
                  <a:cubicBezTo>
                    <a:pt x="0" y="193"/>
                    <a:pt x="2" y="178"/>
                    <a:pt x="5" y="162"/>
                  </a:cubicBezTo>
                  <a:cubicBezTo>
                    <a:pt x="20" y="95"/>
                    <a:pt x="72" y="42"/>
                    <a:pt x="137" y="28"/>
                  </a:cubicBezTo>
                  <a:cubicBezTo>
                    <a:pt x="260" y="0"/>
                    <a:pt x="333" y="62"/>
                    <a:pt x="356" y="131"/>
                  </a:cubicBezTo>
                  <a:cubicBezTo>
                    <a:pt x="369" y="170"/>
                    <a:pt x="344" y="212"/>
                    <a:pt x="304" y="218"/>
                  </a:cubicBezTo>
                  <a:cubicBezTo>
                    <a:pt x="165" y="242"/>
                    <a:pt x="85" y="203"/>
                    <a:pt x="1" y="20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grpSp>
      <p:grpSp>
        <p:nvGrpSpPr>
          <p:cNvPr id="23" name="Group 30">
            <a:extLst>
              <a:ext uri="{FF2B5EF4-FFF2-40B4-BE49-F238E27FC236}">
                <a16:creationId xmlns:a16="http://schemas.microsoft.com/office/drawing/2014/main" xmlns="" id="{A10900A1-B639-4F4D-B2A8-3302F49771BD}"/>
              </a:ext>
            </a:extLst>
          </p:cNvPr>
          <p:cNvGrpSpPr>
            <a:grpSpLocks noChangeAspect="1"/>
          </p:cNvGrpSpPr>
          <p:nvPr userDrawn="1"/>
        </p:nvGrpSpPr>
        <p:grpSpPr bwMode="auto">
          <a:xfrm>
            <a:off x="376729" y="1642923"/>
            <a:ext cx="1279250" cy="1195892"/>
            <a:chOff x="-223" y="-210"/>
            <a:chExt cx="3852" cy="3601"/>
          </a:xfrm>
        </p:grpSpPr>
        <p:sp>
          <p:nvSpPr>
            <p:cNvPr id="24" name="Freeform 31">
              <a:extLst>
                <a:ext uri="{FF2B5EF4-FFF2-40B4-BE49-F238E27FC236}">
                  <a16:creationId xmlns:a16="http://schemas.microsoft.com/office/drawing/2014/main" xmlns="" id="{63E2A064-7520-4F5E-83E0-1D9A7E442B39}"/>
                </a:ext>
              </a:extLst>
            </p:cNvPr>
            <p:cNvSpPr>
              <a:spLocks/>
            </p:cNvSpPr>
            <p:nvPr/>
          </p:nvSpPr>
          <p:spPr bwMode="auto">
            <a:xfrm>
              <a:off x="-223" y="-210"/>
              <a:ext cx="3852" cy="3601"/>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5" name="Freeform 32">
              <a:extLst>
                <a:ext uri="{FF2B5EF4-FFF2-40B4-BE49-F238E27FC236}">
                  <a16:creationId xmlns:a16="http://schemas.microsoft.com/office/drawing/2014/main" xmlns="" id="{E00548ED-7E30-4648-88C9-25FEB9790230}"/>
                </a:ext>
              </a:extLst>
            </p:cNvPr>
            <p:cNvSpPr>
              <a:spLocks/>
            </p:cNvSpPr>
            <p:nvPr/>
          </p:nvSpPr>
          <p:spPr bwMode="auto">
            <a:xfrm>
              <a:off x="1284" y="672"/>
              <a:ext cx="870" cy="1045"/>
            </a:xfrm>
            <a:custGeom>
              <a:avLst/>
              <a:gdLst>
                <a:gd name="T0" fmla="*/ 71 w 326"/>
                <a:gd name="T1" fmla="*/ 391 h 391"/>
                <a:gd name="T2" fmla="*/ 1 w 326"/>
                <a:gd name="T3" fmla="*/ 390 h 391"/>
                <a:gd name="T4" fmla="*/ 0 w 326"/>
                <a:gd name="T5" fmla="*/ 172 h 391"/>
                <a:gd name="T6" fmla="*/ 95 w 326"/>
                <a:gd name="T7" fmla="*/ 13 h 391"/>
                <a:gd name="T8" fmla="*/ 223 w 326"/>
                <a:gd name="T9" fmla="*/ 8 h 391"/>
                <a:gd name="T10" fmla="*/ 326 w 326"/>
                <a:gd name="T11" fmla="*/ 164 h 391"/>
                <a:gd name="T12" fmla="*/ 326 w 326"/>
                <a:gd name="T13" fmla="*/ 385 h 391"/>
                <a:gd name="T14" fmla="*/ 263 w 326"/>
                <a:gd name="T15" fmla="*/ 385 h 391"/>
                <a:gd name="T16" fmla="*/ 263 w 326"/>
                <a:gd name="T17" fmla="*/ 164 h 391"/>
                <a:gd name="T18" fmla="*/ 210 w 326"/>
                <a:gd name="T19" fmla="*/ 78 h 391"/>
                <a:gd name="T20" fmla="*/ 117 w 326"/>
                <a:gd name="T21" fmla="*/ 80 h 391"/>
                <a:gd name="T22" fmla="*/ 71 w 326"/>
                <a:gd name="T23" fmla="*/ 172 h 391"/>
                <a:gd name="T24" fmla="*/ 71 w 326"/>
                <a:gd name="T25" fmla="*/ 391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6" h="391">
                  <a:moveTo>
                    <a:pt x="71" y="391"/>
                  </a:moveTo>
                  <a:cubicBezTo>
                    <a:pt x="1" y="390"/>
                    <a:pt x="1" y="390"/>
                    <a:pt x="1" y="390"/>
                  </a:cubicBezTo>
                  <a:cubicBezTo>
                    <a:pt x="2" y="324"/>
                    <a:pt x="0" y="174"/>
                    <a:pt x="0" y="172"/>
                  </a:cubicBezTo>
                  <a:cubicBezTo>
                    <a:pt x="0" y="140"/>
                    <a:pt x="0" y="43"/>
                    <a:pt x="95" y="13"/>
                  </a:cubicBezTo>
                  <a:cubicBezTo>
                    <a:pt x="132" y="1"/>
                    <a:pt x="176" y="0"/>
                    <a:pt x="223" y="8"/>
                  </a:cubicBezTo>
                  <a:cubicBezTo>
                    <a:pt x="289" y="20"/>
                    <a:pt x="326" y="77"/>
                    <a:pt x="326" y="164"/>
                  </a:cubicBezTo>
                  <a:cubicBezTo>
                    <a:pt x="326" y="385"/>
                    <a:pt x="326" y="385"/>
                    <a:pt x="326" y="385"/>
                  </a:cubicBezTo>
                  <a:cubicBezTo>
                    <a:pt x="263" y="385"/>
                    <a:pt x="263" y="385"/>
                    <a:pt x="263" y="385"/>
                  </a:cubicBezTo>
                  <a:cubicBezTo>
                    <a:pt x="263" y="164"/>
                    <a:pt x="263" y="164"/>
                    <a:pt x="263" y="164"/>
                  </a:cubicBezTo>
                  <a:cubicBezTo>
                    <a:pt x="263" y="112"/>
                    <a:pt x="240" y="86"/>
                    <a:pt x="210" y="78"/>
                  </a:cubicBezTo>
                  <a:cubicBezTo>
                    <a:pt x="176" y="69"/>
                    <a:pt x="142" y="73"/>
                    <a:pt x="117" y="80"/>
                  </a:cubicBezTo>
                  <a:cubicBezTo>
                    <a:pt x="89" y="89"/>
                    <a:pt x="71" y="108"/>
                    <a:pt x="71" y="172"/>
                  </a:cubicBezTo>
                  <a:cubicBezTo>
                    <a:pt x="71" y="178"/>
                    <a:pt x="73" y="325"/>
                    <a:pt x="71" y="391"/>
                  </a:cubicBezTo>
                </a:path>
              </a:pathLst>
            </a:custGeom>
            <a:solidFill>
              <a:srgbClr val="12AB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6" name="Freeform 33">
              <a:extLst>
                <a:ext uri="{FF2B5EF4-FFF2-40B4-BE49-F238E27FC236}">
                  <a16:creationId xmlns:a16="http://schemas.microsoft.com/office/drawing/2014/main" xmlns="" id="{7DF3B566-6491-43A9-B36C-C70A3959006F}"/>
                </a:ext>
              </a:extLst>
            </p:cNvPr>
            <p:cNvSpPr>
              <a:spLocks/>
            </p:cNvSpPr>
            <p:nvPr/>
          </p:nvSpPr>
          <p:spPr bwMode="auto">
            <a:xfrm>
              <a:off x="992" y="1429"/>
              <a:ext cx="1408" cy="927"/>
            </a:xfrm>
            <a:custGeom>
              <a:avLst/>
              <a:gdLst>
                <a:gd name="T0" fmla="*/ 98 w 527"/>
                <a:gd name="T1" fmla="*/ 344 h 347"/>
                <a:gd name="T2" fmla="*/ 433 w 527"/>
                <a:gd name="T3" fmla="*/ 344 h 347"/>
                <a:gd name="T4" fmla="*/ 524 w 527"/>
                <a:gd name="T5" fmla="*/ 231 h 347"/>
                <a:gd name="T6" fmla="*/ 524 w 527"/>
                <a:gd name="T7" fmla="*/ 12 h 347"/>
                <a:gd name="T8" fmla="*/ 97 w 527"/>
                <a:gd name="T9" fmla="*/ 7 h 347"/>
                <a:gd name="T10" fmla="*/ 0 w 527"/>
                <a:gd name="T11" fmla="*/ 121 h 347"/>
                <a:gd name="T12" fmla="*/ 1 w 527"/>
                <a:gd name="T13" fmla="*/ 258 h 347"/>
                <a:gd name="T14" fmla="*/ 98 w 527"/>
                <a:gd name="T15" fmla="*/ 344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7" h="347">
                  <a:moveTo>
                    <a:pt x="98" y="344"/>
                  </a:moveTo>
                  <a:cubicBezTo>
                    <a:pt x="154" y="347"/>
                    <a:pt x="392" y="347"/>
                    <a:pt x="433" y="344"/>
                  </a:cubicBezTo>
                  <a:cubicBezTo>
                    <a:pt x="507" y="337"/>
                    <a:pt x="527" y="325"/>
                    <a:pt x="524" y="231"/>
                  </a:cubicBezTo>
                  <a:cubicBezTo>
                    <a:pt x="524" y="231"/>
                    <a:pt x="524" y="98"/>
                    <a:pt x="524" y="12"/>
                  </a:cubicBezTo>
                  <a:cubicBezTo>
                    <a:pt x="399" y="5"/>
                    <a:pt x="172" y="0"/>
                    <a:pt x="97" y="7"/>
                  </a:cubicBezTo>
                  <a:cubicBezTo>
                    <a:pt x="29" y="13"/>
                    <a:pt x="0" y="31"/>
                    <a:pt x="0" y="121"/>
                  </a:cubicBezTo>
                  <a:cubicBezTo>
                    <a:pt x="1" y="258"/>
                    <a:pt x="1" y="258"/>
                    <a:pt x="1" y="258"/>
                  </a:cubicBezTo>
                  <a:cubicBezTo>
                    <a:pt x="1" y="326"/>
                    <a:pt x="23" y="341"/>
                    <a:pt x="98" y="34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0" name="Freeform 34">
              <a:extLst>
                <a:ext uri="{FF2B5EF4-FFF2-40B4-BE49-F238E27FC236}">
                  <a16:creationId xmlns:a16="http://schemas.microsoft.com/office/drawing/2014/main" xmlns="" id="{88320A64-FAD9-4C64-9B53-156412CFAE13}"/>
                </a:ext>
              </a:extLst>
            </p:cNvPr>
            <p:cNvSpPr>
              <a:spLocks/>
            </p:cNvSpPr>
            <p:nvPr/>
          </p:nvSpPr>
          <p:spPr bwMode="auto">
            <a:xfrm>
              <a:off x="1599" y="1621"/>
              <a:ext cx="270" cy="292"/>
            </a:xfrm>
            <a:custGeom>
              <a:avLst/>
              <a:gdLst>
                <a:gd name="T0" fmla="*/ 54 w 101"/>
                <a:gd name="T1" fmla="*/ 107 h 109"/>
                <a:gd name="T2" fmla="*/ 101 w 101"/>
                <a:gd name="T3" fmla="*/ 51 h 109"/>
                <a:gd name="T4" fmla="*/ 51 w 101"/>
                <a:gd name="T5" fmla="*/ 2 h 109"/>
                <a:gd name="T6" fmla="*/ 1 w 101"/>
                <a:gd name="T7" fmla="*/ 58 h 109"/>
                <a:gd name="T8" fmla="*/ 54 w 101"/>
                <a:gd name="T9" fmla="*/ 107 h 109"/>
              </a:gdLst>
              <a:ahLst/>
              <a:cxnLst>
                <a:cxn ang="0">
                  <a:pos x="T0" y="T1"/>
                </a:cxn>
                <a:cxn ang="0">
                  <a:pos x="T2" y="T3"/>
                </a:cxn>
                <a:cxn ang="0">
                  <a:pos x="T4" y="T5"/>
                </a:cxn>
                <a:cxn ang="0">
                  <a:pos x="T6" y="T7"/>
                </a:cxn>
                <a:cxn ang="0">
                  <a:pos x="T8" y="T9"/>
                </a:cxn>
              </a:cxnLst>
              <a:rect l="0" t="0" r="r" b="b"/>
              <a:pathLst>
                <a:path w="101" h="109">
                  <a:moveTo>
                    <a:pt x="54" y="107"/>
                  </a:moveTo>
                  <a:cubicBezTo>
                    <a:pt x="82" y="105"/>
                    <a:pt x="101" y="80"/>
                    <a:pt x="101" y="51"/>
                  </a:cubicBezTo>
                  <a:cubicBezTo>
                    <a:pt x="100" y="22"/>
                    <a:pt x="79" y="0"/>
                    <a:pt x="51" y="2"/>
                  </a:cubicBezTo>
                  <a:cubicBezTo>
                    <a:pt x="22" y="3"/>
                    <a:pt x="0" y="29"/>
                    <a:pt x="1" y="58"/>
                  </a:cubicBezTo>
                  <a:cubicBezTo>
                    <a:pt x="2" y="87"/>
                    <a:pt x="25" y="109"/>
                    <a:pt x="54" y="107"/>
                  </a:cubicBezTo>
                </a:path>
              </a:pathLst>
            </a:custGeom>
            <a:solidFill>
              <a:srgbClr val="95E6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1" name="Freeform 35">
              <a:extLst>
                <a:ext uri="{FF2B5EF4-FFF2-40B4-BE49-F238E27FC236}">
                  <a16:creationId xmlns:a16="http://schemas.microsoft.com/office/drawing/2014/main" xmlns="" id="{6F95B647-B7B5-433E-A77A-04C22AF5DCBF}"/>
                </a:ext>
              </a:extLst>
            </p:cNvPr>
            <p:cNvSpPr>
              <a:spLocks/>
            </p:cNvSpPr>
            <p:nvPr/>
          </p:nvSpPr>
          <p:spPr bwMode="auto">
            <a:xfrm>
              <a:off x="1615" y="1878"/>
              <a:ext cx="238" cy="273"/>
            </a:xfrm>
            <a:custGeom>
              <a:avLst/>
              <a:gdLst>
                <a:gd name="T0" fmla="*/ 67 w 238"/>
                <a:gd name="T1" fmla="*/ 0 h 273"/>
                <a:gd name="T2" fmla="*/ 0 w 238"/>
                <a:gd name="T3" fmla="*/ 273 h 273"/>
                <a:gd name="T4" fmla="*/ 238 w 238"/>
                <a:gd name="T5" fmla="*/ 273 h 273"/>
                <a:gd name="T6" fmla="*/ 165 w 238"/>
                <a:gd name="T7" fmla="*/ 0 h 273"/>
                <a:gd name="T8" fmla="*/ 67 w 238"/>
                <a:gd name="T9" fmla="*/ 0 h 273"/>
              </a:gdLst>
              <a:ahLst/>
              <a:cxnLst>
                <a:cxn ang="0">
                  <a:pos x="T0" y="T1"/>
                </a:cxn>
                <a:cxn ang="0">
                  <a:pos x="T2" y="T3"/>
                </a:cxn>
                <a:cxn ang="0">
                  <a:pos x="T4" y="T5"/>
                </a:cxn>
                <a:cxn ang="0">
                  <a:pos x="T6" y="T7"/>
                </a:cxn>
                <a:cxn ang="0">
                  <a:pos x="T8" y="T9"/>
                </a:cxn>
              </a:cxnLst>
              <a:rect l="0" t="0" r="r" b="b"/>
              <a:pathLst>
                <a:path w="238" h="273">
                  <a:moveTo>
                    <a:pt x="67" y="0"/>
                  </a:moveTo>
                  <a:lnTo>
                    <a:pt x="0" y="273"/>
                  </a:lnTo>
                  <a:lnTo>
                    <a:pt x="238" y="273"/>
                  </a:lnTo>
                  <a:lnTo>
                    <a:pt x="165" y="0"/>
                  </a:lnTo>
                  <a:lnTo>
                    <a:pt x="67" y="0"/>
                  </a:lnTo>
                  <a:close/>
                </a:path>
              </a:pathLst>
            </a:custGeom>
            <a:solidFill>
              <a:srgbClr val="95E6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grpSp>
      <p:grpSp>
        <p:nvGrpSpPr>
          <p:cNvPr id="32" name="Group 12">
            <a:extLst>
              <a:ext uri="{FF2B5EF4-FFF2-40B4-BE49-F238E27FC236}">
                <a16:creationId xmlns:a16="http://schemas.microsoft.com/office/drawing/2014/main" xmlns="" id="{B03705AC-ADA5-4143-92DC-8EE15523316C}"/>
              </a:ext>
            </a:extLst>
          </p:cNvPr>
          <p:cNvGrpSpPr>
            <a:grpSpLocks noChangeAspect="1"/>
          </p:cNvGrpSpPr>
          <p:nvPr userDrawn="1"/>
        </p:nvGrpSpPr>
        <p:grpSpPr bwMode="auto">
          <a:xfrm>
            <a:off x="376729" y="5168264"/>
            <a:ext cx="1288364" cy="1201696"/>
            <a:chOff x="-60" y="-50"/>
            <a:chExt cx="996" cy="929"/>
          </a:xfrm>
        </p:grpSpPr>
        <p:sp>
          <p:nvSpPr>
            <p:cNvPr id="33" name="Freeform 13">
              <a:extLst>
                <a:ext uri="{FF2B5EF4-FFF2-40B4-BE49-F238E27FC236}">
                  <a16:creationId xmlns:a16="http://schemas.microsoft.com/office/drawing/2014/main" xmlns="" id="{9AE3823F-4D56-4BE9-8E66-6870A028182F}"/>
                </a:ext>
              </a:extLst>
            </p:cNvPr>
            <p:cNvSpPr>
              <a:spLocks/>
            </p:cNvSpPr>
            <p:nvPr/>
          </p:nvSpPr>
          <p:spPr bwMode="auto">
            <a:xfrm>
              <a:off x="-60" y="-50"/>
              <a:ext cx="996" cy="929"/>
            </a:xfrm>
            <a:custGeom>
              <a:avLst/>
              <a:gdLst>
                <a:gd name="T0" fmla="*/ 54 w 370"/>
                <a:gd name="T1" fmla="*/ 269 h 345"/>
                <a:gd name="T2" fmla="*/ 89 w 370"/>
                <a:gd name="T3" fmla="*/ 51 h 345"/>
                <a:gd name="T4" fmla="*/ 317 w 370"/>
                <a:gd name="T5" fmla="*/ 83 h 345"/>
                <a:gd name="T6" fmla="*/ 275 w 370"/>
                <a:gd name="T7" fmla="*/ 293 h 345"/>
                <a:gd name="T8" fmla="*/ 54 w 370"/>
                <a:gd name="T9" fmla="*/ 269 h 345"/>
              </a:gdLst>
              <a:ahLst/>
              <a:cxnLst>
                <a:cxn ang="0">
                  <a:pos x="T0" y="T1"/>
                </a:cxn>
                <a:cxn ang="0">
                  <a:pos x="T2" y="T3"/>
                </a:cxn>
                <a:cxn ang="0">
                  <a:pos x="T4" y="T5"/>
                </a:cxn>
                <a:cxn ang="0">
                  <a:pos x="T6" y="T7"/>
                </a:cxn>
                <a:cxn ang="0">
                  <a:pos x="T8" y="T9"/>
                </a:cxn>
              </a:cxnLst>
              <a:rect l="0" t="0" r="r" b="b"/>
              <a:pathLst>
                <a:path w="370" h="345">
                  <a:moveTo>
                    <a:pt x="54" y="269"/>
                  </a:moveTo>
                  <a:cubicBezTo>
                    <a:pt x="0" y="200"/>
                    <a:pt x="16" y="103"/>
                    <a:pt x="89" y="51"/>
                  </a:cubicBezTo>
                  <a:cubicBezTo>
                    <a:pt x="162" y="0"/>
                    <a:pt x="264" y="14"/>
                    <a:pt x="317" y="83"/>
                  </a:cubicBezTo>
                  <a:cubicBezTo>
                    <a:pt x="370" y="152"/>
                    <a:pt x="348" y="242"/>
                    <a:pt x="275" y="293"/>
                  </a:cubicBezTo>
                  <a:cubicBezTo>
                    <a:pt x="203" y="345"/>
                    <a:pt x="107" y="339"/>
                    <a:pt x="54" y="269"/>
                  </a:cubicBezTo>
                </a:path>
              </a:pathLst>
            </a:custGeom>
            <a:solidFill>
              <a:srgbClr val="1459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4" name="Freeform 14">
              <a:extLst>
                <a:ext uri="{FF2B5EF4-FFF2-40B4-BE49-F238E27FC236}">
                  <a16:creationId xmlns:a16="http://schemas.microsoft.com/office/drawing/2014/main" xmlns="" id="{DAD44F77-C4A1-47A4-B417-D607A66BF50D}"/>
                </a:ext>
              </a:extLst>
            </p:cNvPr>
            <p:cNvSpPr>
              <a:spLocks/>
            </p:cNvSpPr>
            <p:nvPr/>
          </p:nvSpPr>
          <p:spPr bwMode="auto">
            <a:xfrm>
              <a:off x="287" y="152"/>
              <a:ext cx="296" cy="533"/>
            </a:xfrm>
            <a:custGeom>
              <a:avLst/>
              <a:gdLst>
                <a:gd name="T0" fmla="*/ 78 w 110"/>
                <a:gd name="T1" fmla="*/ 1 h 198"/>
                <a:gd name="T2" fmla="*/ 31 w 110"/>
                <a:gd name="T3" fmla="*/ 2 h 198"/>
                <a:gd name="T4" fmla="*/ 0 w 110"/>
                <a:gd name="T5" fmla="*/ 38 h 198"/>
                <a:gd name="T6" fmla="*/ 0 w 110"/>
                <a:gd name="T7" fmla="*/ 53 h 198"/>
                <a:gd name="T8" fmla="*/ 2 w 110"/>
                <a:gd name="T9" fmla="*/ 193 h 198"/>
                <a:gd name="T10" fmla="*/ 78 w 110"/>
                <a:gd name="T11" fmla="*/ 196 h 198"/>
                <a:gd name="T12" fmla="*/ 110 w 110"/>
                <a:gd name="T13" fmla="*/ 161 h 198"/>
                <a:gd name="T14" fmla="*/ 110 w 110"/>
                <a:gd name="T15" fmla="*/ 29 h 198"/>
                <a:gd name="T16" fmla="*/ 78 w 110"/>
                <a:gd name="T17" fmla="*/ 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98">
                  <a:moveTo>
                    <a:pt x="78" y="1"/>
                  </a:moveTo>
                  <a:cubicBezTo>
                    <a:pt x="60" y="0"/>
                    <a:pt x="44" y="1"/>
                    <a:pt x="31" y="2"/>
                  </a:cubicBezTo>
                  <a:cubicBezTo>
                    <a:pt x="6" y="4"/>
                    <a:pt x="0" y="14"/>
                    <a:pt x="0" y="38"/>
                  </a:cubicBezTo>
                  <a:cubicBezTo>
                    <a:pt x="0" y="53"/>
                    <a:pt x="0" y="53"/>
                    <a:pt x="0" y="53"/>
                  </a:cubicBezTo>
                  <a:cubicBezTo>
                    <a:pt x="1" y="77"/>
                    <a:pt x="4" y="166"/>
                    <a:pt x="2" y="193"/>
                  </a:cubicBezTo>
                  <a:cubicBezTo>
                    <a:pt x="9" y="195"/>
                    <a:pt x="54" y="198"/>
                    <a:pt x="78" y="196"/>
                  </a:cubicBezTo>
                  <a:cubicBezTo>
                    <a:pt x="101" y="194"/>
                    <a:pt x="110" y="190"/>
                    <a:pt x="110" y="161"/>
                  </a:cubicBezTo>
                  <a:cubicBezTo>
                    <a:pt x="110" y="29"/>
                    <a:pt x="110" y="29"/>
                    <a:pt x="110" y="29"/>
                  </a:cubicBezTo>
                  <a:cubicBezTo>
                    <a:pt x="110" y="7"/>
                    <a:pt x="103" y="2"/>
                    <a:pt x="78"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5" name="Freeform 15">
              <a:extLst>
                <a:ext uri="{FF2B5EF4-FFF2-40B4-BE49-F238E27FC236}">
                  <a16:creationId xmlns:a16="http://schemas.microsoft.com/office/drawing/2014/main" xmlns="" id="{1AE40BDF-76B3-472C-A714-97A9C9834ABE}"/>
                </a:ext>
              </a:extLst>
            </p:cNvPr>
            <p:cNvSpPr>
              <a:spLocks/>
            </p:cNvSpPr>
            <p:nvPr/>
          </p:nvSpPr>
          <p:spPr bwMode="auto">
            <a:xfrm>
              <a:off x="312" y="203"/>
              <a:ext cx="247" cy="369"/>
            </a:xfrm>
            <a:custGeom>
              <a:avLst/>
              <a:gdLst>
                <a:gd name="T0" fmla="*/ 90 w 92"/>
                <a:gd name="T1" fmla="*/ 137 h 137"/>
                <a:gd name="T2" fmla="*/ 3 w 92"/>
                <a:gd name="T3" fmla="*/ 135 h 137"/>
                <a:gd name="T4" fmla="*/ 2 w 92"/>
                <a:gd name="T5" fmla="*/ 4 h 137"/>
                <a:gd name="T6" fmla="*/ 91 w 92"/>
                <a:gd name="T7" fmla="*/ 2 h 137"/>
                <a:gd name="T8" fmla="*/ 90 w 92"/>
                <a:gd name="T9" fmla="*/ 137 h 137"/>
              </a:gdLst>
              <a:ahLst/>
              <a:cxnLst>
                <a:cxn ang="0">
                  <a:pos x="T0" y="T1"/>
                </a:cxn>
                <a:cxn ang="0">
                  <a:pos x="T2" y="T3"/>
                </a:cxn>
                <a:cxn ang="0">
                  <a:pos x="T4" y="T5"/>
                </a:cxn>
                <a:cxn ang="0">
                  <a:pos x="T6" y="T7"/>
                </a:cxn>
                <a:cxn ang="0">
                  <a:pos x="T8" y="T9"/>
                </a:cxn>
              </a:cxnLst>
              <a:rect l="0" t="0" r="r" b="b"/>
              <a:pathLst>
                <a:path w="92" h="137">
                  <a:moveTo>
                    <a:pt x="90" y="137"/>
                  </a:moveTo>
                  <a:cubicBezTo>
                    <a:pt x="3" y="135"/>
                    <a:pt x="3" y="135"/>
                    <a:pt x="3" y="135"/>
                  </a:cubicBezTo>
                  <a:cubicBezTo>
                    <a:pt x="3" y="135"/>
                    <a:pt x="0" y="49"/>
                    <a:pt x="2" y="4"/>
                  </a:cubicBezTo>
                  <a:cubicBezTo>
                    <a:pt x="29" y="1"/>
                    <a:pt x="65" y="0"/>
                    <a:pt x="91" y="2"/>
                  </a:cubicBezTo>
                  <a:cubicBezTo>
                    <a:pt x="92" y="64"/>
                    <a:pt x="90" y="137"/>
                    <a:pt x="90" y="137"/>
                  </a:cubicBezTo>
                </a:path>
              </a:pathLst>
            </a:custGeom>
            <a:solidFill>
              <a:srgbClr val="00C2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6" name="Freeform 16">
              <a:extLst>
                <a:ext uri="{FF2B5EF4-FFF2-40B4-BE49-F238E27FC236}">
                  <a16:creationId xmlns:a16="http://schemas.microsoft.com/office/drawing/2014/main" xmlns="" id="{C9E568C6-E9E9-409D-8041-D5C9C44E705F}"/>
                </a:ext>
              </a:extLst>
            </p:cNvPr>
            <p:cNvSpPr>
              <a:spLocks/>
            </p:cNvSpPr>
            <p:nvPr/>
          </p:nvSpPr>
          <p:spPr bwMode="auto">
            <a:xfrm>
              <a:off x="411" y="596"/>
              <a:ext cx="49" cy="54"/>
            </a:xfrm>
            <a:custGeom>
              <a:avLst/>
              <a:gdLst>
                <a:gd name="T0" fmla="*/ 10 w 18"/>
                <a:gd name="T1" fmla="*/ 19 h 20"/>
                <a:gd name="T2" fmla="*/ 18 w 18"/>
                <a:gd name="T3" fmla="*/ 9 h 20"/>
                <a:gd name="T4" fmla="*/ 9 w 18"/>
                <a:gd name="T5" fmla="*/ 0 h 20"/>
                <a:gd name="T6" fmla="*/ 0 w 18"/>
                <a:gd name="T7" fmla="*/ 10 h 20"/>
                <a:gd name="T8" fmla="*/ 10 w 18"/>
                <a:gd name="T9" fmla="*/ 19 h 20"/>
              </a:gdLst>
              <a:ahLst/>
              <a:cxnLst>
                <a:cxn ang="0">
                  <a:pos x="T0" y="T1"/>
                </a:cxn>
                <a:cxn ang="0">
                  <a:pos x="T2" y="T3"/>
                </a:cxn>
                <a:cxn ang="0">
                  <a:pos x="T4" y="T5"/>
                </a:cxn>
                <a:cxn ang="0">
                  <a:pos x="T6" y="T7"/>
                </a:cxn>
                <a:cxn ang="0">
                  <a:pos x="T8" y="T9"/>
                </a:cxn>
              </a:cxnLst>
              <a:rect l="0" t="0" r="r" b="b"/>
              <a:pathLst>
                <a:path w="18" h="20">
                  <a:moveTo>
                    <a:pt x="10" y="19"/>
                  </a:moveTo>
                  <a:cubicBezTo>
                    <a:pt x="15" y="19"/>
                    <a:pt x="18" y="14"/>
                    <a:pt x="18" y="9"/>
                  </a:cubicBezTo>
                  <a:cubicBezTo>
                    <a:pt x="18" y="4"/>
                    <a:pt x="14" y="0"/>
                    <a:pt x="9" y="0"/>
                  </a:cubicBezTo>
                  <a:cubicBezTo>
                    <a:pt x="4" y="1"/>
                    <a:pt x="0" y="5"/>
                    <a:pt x="0" y="10"/>
                  </a:cubicBezTo>
                  <a:cubicBezTo>
                    <a:pt x="0" y="16"/>
                    <a:pt x="4" y="20"/>
                    <a:pt x="10" y="19"/>
                  </a:cubicBezTo>
                </a:path>
              </a:pathLst>
            </a:custGeom>
            <a:solidFill>
              <a:srgbClr val="95E6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grpSp>
    </p:spTree>
    <p:extLst>
      <p:ext uri="{BB962C8B-B14F-4D97-AF65-F5344CB8AC3E}">
        <p14:creationId xmlns:p14="http://schemas.microsoft.com/office/powerpoint/2010/main" val="3651628823"/>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4 Pie Charts ">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xmlns="" id="{55C88D47-86DF-4336-A768-786DBD0060C8}"/>
              </a:ext>
            </a:extLst>
          </p:cNvPr>
          <p:cNvSpPr/>
          <p:nvPr userDrawn="1"/>
        </p:nvSpPr>
        <p:spPr>
          <a:xfrm>
            <a:off x="0" y="1773238"/>
            <a:ext cx="12192000" cy="3023914"/>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38" name="Chart Placeholder 29">
            <a:extLst>
              <a:ext uri="{FF2B5EF4-FFF2-40B4-BE49-F238E27FC236}">
                <a16:creationId xmlns:a16="http://schemas.microsoft.com/office/drawing/2014/main" xmlns="" id="{6F232C89-BD5F-4CA7-A3AA-F6F1576CFE6E}"/>
              </a:ext>
            </a:extLst>
          </p:cNvPr>
          <p:cNvSpPr>
            <a:spLocks noGrp="1"/>
          </p:cNvSpPr>
          <p:nvPr>
            <p:ph type="chart" sz="quarter" idx="39"/>
          </p:nvPr>
        </p:nvSpPr>
        <p:spPr>
          <a:xfrm>
            <a:off x="6601524" y="2032333"/>
            <a:ext cx="1728192" cy="1617453"/>
          </a:xfrm>
          <a:prstGeom prst="rect">
            <a:avLst/>
          </a:prstGeom>
        </p:spPr>
        <p:txBody>
          <a:bodyPr anchor="ctr"/>
          <a:lstStyle>
            <a:lvl1pPr algn="ctr">
              <a:defRPr/>
            </a:lvl1pPr>
          </a:lstStyle>
          <a:p>
            <a:endParaRPr lang="pt-PT"/>
          </a:p>
        </p:txBody>
      </p:sp>
      <p:sp>
        <p:nvSpPr>
          <p:cNvPr id="33" name="Text Placeholder 7">
            <a:extLst>
              <a:ext uri="{FF2B5EF4-FFF2-40B4-BE49-F238E27FC236}">
                <a16:creationId xmlns:a16="http://schemas.microsoft.com/office/drawing/2014/main" xmlns="" id="{D9223961-F190-4765-ADD3-748B8A88C5A4}"/>
              </a:ext>
            </a:extLst>
          </p:cNvPr>
          <p:cNvSpPr>
            <a:spLocks noGrp="1"/>
          </p:cNvSpPr>
          <p:nvPr>
            <p:ph type="body" sz="quarter" idx="34" hasCustomPrompt="1"/>
          </p:nvPr>
        </p:nvSpPr>
        <p:spPr>
          <a:xfrm>
            <a:off x="911424"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0" name="Chart Placeholder 29">
            <a:extLst>
              <a:ext uri="{FF2B5EF4-FFF2-40B4-BE49-F238E27FC236}">
                <a16:creationId xmlns:a16="http://schemas.microsoft.com/office/drawing/2014/main" xmlns="" id="{667CB86F-C1D1-4D9A-BBD9-57EF8C95B524}"/>
              </a:ext>
            </a:extLst>
          </p:cNvPr>
          <p:cNvSpPr>
            <a:spLocks noGrp="1"/>
          </p:cNvSpPr>
          <p:nvPr userDrawn="1">
            <p:ph type="chart" sz="quarter" idx="10"/>
          </p:nvPr>
        </p:nvSpPr>
        <p:spPr>
          <a:xfrm>
            <a:off x="1235460" y="2027570"/>
            <a:ext cx="1728192" cy="1617453"/>
          </a:xfrm>
          <a:prstGeom prst="rect">
            <a:avLst/>
          </a:prstGeom>
        </p:spPr>
        <p:txBody>
          <a:bodyPr anchor="ctr"/>
          <a:lstStyle>
            <a:lvl1pPr algn="ctr">
              <a:defRPr/>
            </a:lvl1pPr>
          </a:lstStyle>
          <a:p>
            <a:endParaRPr lang="pt-PT"/>
          </a:p>
        </p:txBody>
      </p:sp>
      <p:sp>
        <p:nvSpPr>
          <p:cNvPr id="32" name="Text Placeholder 31">
            <a:extLst>
              <a:ext uri="{FF2B5EF4-FFF2-40B4-BE49-F238E27FC236}">
                <a16:creationId xmlns:a16="http://schemas.microsoft.com/office/drawing/2014/main" xmlns="" id="{B1204F05-191D-4ACA-AADF-FB43F1F07D83}"/>
              </a:ext>
            </a:extLst>
          </p:cNvPr>
          <p:cNvSpPr>
            <a:spLocks noGrp="1"/>
          </p:cNvSpPr>
          <p:nvPr userDrawn="1">
            <p:ph type="body" sz="quarter" idx="11" hasCustomPrompt="1"/>
          </p:nvPr>
        </p:nvSpPr>
        <p:spPr>
          <a:xfrm>
            <a:off x="1702767" y="2708275"/>
            <a:ext cx="864842" cy="314325"/>
          </a:xfrm>
          <a:prstGeom prst="rect">
            <a:avLst/>
          </a:prstGeom>
        </p:spPr>
        <p:txBody>
          <a:bodyPr anchor="ctr">
            <a:noAutofit/>
          </a:bodyPr>
          <a:lstStyle>
            <a:lvl1pPr algn="ctr">
              <a:defRPr sz="1600" b="1"/>
            </a:lvl1pPr>
          </a:lstStyle>
          <a:p>
            <a:pPr lvl="0"/>
            <a:r>
              <a:rPr lang="pt-PT" dirty="0"/>
              <a:t>XX%</a:t>
            </a:r>
          </a:p>
        </p:txBody>
      </p:sp>
      <p:sp>
        <p:nvSpPr>
          <p:cNvPr id="34" name="Text Placeholder 7">
            <a:extLst>
              <a:ext uri="{FF2B5EF4-FFF2-40B4-BE49-F238E27FC236}">
                <a16:creationId xmlns:a16="http://schemas.microsoft.com/office/drawing/2014/main" xmlns="" id="{3F48228B-C831-497E-A26D-61A81F63E42B}"/>
              </a:ext>
            </a:extLst>
          </p:cNvPr>
          <p:cNvSpPr>
            <a:spLocks noGrp="1"/>
          </p:cNvSpPr>
          <p:nvPr userDrawn="1">
            <p:ph type="body" sz="quarter" idx="35" hasCustomPrompt="1"/>
          </p:nvPr>
        </p:nvSpPr>
        <p:spPr>
          <a:xfrm>
            <a:off x="3594456"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5" name="Chart Placeholder 29">
            <a:extLst>
              <a:ext uri="{FF2B5EF4-FFF2-40B4-BE49-F238E27FC236}">
                <a16:creationId xmlns:a16="http://schemas.microsoft.com/office/drawing/2014/main" xmlns="" id="{D061EF55-20AF-4182-B722-C227F72A880B}"/>
              </a:ext>
            </a:extLst>
          </p:cNvPr>
          <p:cNvSpPr>
            <a:spLocks noGrp="1"/>
          </p:cNvSpPr>
          <p:nvPr userDrawn="1">
            <p:ph type="chart" sz="quarter" idx="36"/>
          </p:nvPr>
        </p:nvSpPr>
        <p:spPr>
          <a:xfrm>
            <a:off x="3918492" y="2027570"/>
            <a:ext cx="1728192" cy="1617453"/>
          </a:xfrm>
          <a:prstGeom prst="rect">
            <a:avLst/>
          </a:prstGeom>
        </p:spPr>
        <p:txBody>
          <a:bodyPr anchor="ctr"/>
          <a:lstStyle>
            <a:lvl1pPr algn="ctr">
              <a:defRPr/>
            </a:lvl1pPr>
          </a:lstStyle>
          <a:p>
            <a:endParaRPr lang="pt-PT"/>
          </a:p>
        </p:txBody>
      </p:sp>
      <p:sp>
        <p:nvSpPr>
          <p:cNvPr id="36" name="Text Placeholder 31">
            <a:extLst>
              <a:ext uri="{FF2B5EF4-FFF2-40B4-BE49-F238E27FC236}">
                <a16:creationId xmlns:a16="http://schemas.microsoft.com/office/drawing/2014/main" xmlns="" id="{E682B04D-D1A2-4B73-BDB4-D4FBD2A9BEF1}"/>
              </a:ext>
            </a:extLst>
          </p:cNvPr>
          <p:cNvSpPr>
            <a:spLocks noGrp="1"/>
          </p:cNvSpPr>
          <p:nvPr userDrawn="1">
            <p:ph type="body" sz="quarter" idx="37" hasCustomPrompt="1"/>
          </p:nvPr>
        </p:nvSpPr>
        <p:spPr>
          <a:xfrm>
            <a:off x="4379763" y="2708275"/>
            <a:ext cx="864842" cy="314325"/>
          </a:xfrm>
          <a:prstGeom prst="rect">
            <a:avLst/>
          </a:prstGeom>
        </p:spPr>
        <p:txBody>
          <a:bodyPr anchor="ctr">
            <a:noAutofit/>
          </a:bodyPr>
          <a:lstStyle>
            <a:lvl1pPr algn="ctr">
              <a:defRPr sz="1600" b="1"/>
            </a:lvl1pPr>
          </a:lstStyle>
          <a:p>
            <a:pPr lvl="0"/>
            <a:r>
              <a:rPr lang="pt-PT" dirty="0"/>
              <a:t>XX%</a:t>
            </a:r>
          </a:p>
        </p:txBody>
      </p:sp>
      <p:sp>
        <p:nvSpPr>
          <p:cNvPr id="37" name="Text Placeholder 7">
            <a:extLst>
              <a:ext uri="{FF2B5EF4-FFF2-40B4-BE49-F238E27FC236}">
                <a16:creationId xmlns:a16="http://schemas.microsoft.com/office/drawing/2014/main" xmlns="" id="{3C81FA68-C8C6-4011-8666-EF35E85DCC96}"/>
              </a:ext>
            </a:extLst>
          </p:cNvPr>
          <p:cNvSpPr>
            <a:spLocks noGrp="1"/>
          </p:cNvSpPr>
          <p:nvPr userDrawn="1">
            <p:ph type="body" sz="quarter" idx="38" hasCustomPrompt="1"/>
          </p:nvPr>
        </p:nvSpPr>
        <p:spPr>
          <a:xfrm>
            <a:off x="6277488"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9" name="Text Placeholder 31">
            <a:extLst>
              <a:ext uri="{FF2B5EF4-FFF2-40B4-BE49-F238E27FC236}">
                <a16:creationId xmlns:a16="http://schemas.microsoft.com/office/drawing/2014/main" xmlns="" id="{9EF5179D-59B1-44D7-BC86-E8A77DCFF84C}"/>
              </a:ext>
            </a:extLst>
          </p:cNvPr>
          <p:cNvSpPr>
            <a:spLocks noGrp="1"/>
          </p:cNvSpPr>
          <p:nvPr userDrawn="1">
            <p:ph type="body" sz="quarter" idx="40" hasCustomPrompt="1"/>
          </p:nvPr>
        </p:nvSpPr>
        <p:spPr>
          <a:xfrm>
            <a:off x="7046763" y="2708275"/>
            <a:ext cx="864842" cy="314325"/>
          </a:xfrm>
          <a:prstGeom prst="rect">
            <a:avLst/>
          </a:prstGeom>
        </p:spPr>
        <p:txBody>
          <a:bodyPr anchor="ctr">
            <a:noAutofit/>
          </a:bodyPr>
          <a:lstStyle>
            <a:lvl1pPr algn="ctr">
              <a:defRPr sz="1600" b="1"/>
            </a:lvl1pPr>
          </a:lstStyle>
          <a:p>
            <a:pPr lvl="0"/>
            <a:r>
              <a:rPr lang="pt-PT" dirty="0"/>
              <a:t>XX%</a:t>
            </a:r>
          </a:p>
        </p:txBody>
      </p:sp>
      <p:sp>
        <p:nvSpPr>
          <p:cNvPr id="40" name="Chart Placeholder 29">
            <a:extLst>
              <a:ext uri="{FF2B5EF4-FFF2-40B4-BE49-F238E27FC236}">
                <a16:creationId xmlns:a16="http://schemas.microsoft.com/office/drawing/2014/main" xmlns="" id="{D076F0C2-9B62-4C55-88BD-5D8F3A4066E8}"/>
              </a:ext>
            </a:extLst>
          </p:cNvPr>
          <p:cNvSpPr>
            <a:spLocks noGrp="1"/>
          </p:cNvSpPr>
          <p:nvPr userDrawn="1">
            <p:ph type="chart" sz="quarter" idx="41"/>
          </p:nvPr>
        </p:nvSpPr>
        <p:spPr>
          <a:xfrm>
            <a:off x="9284556" y="2032333"/>
            <a:ext cx="1728192" cy="1617453"/>
          </a:xfrm>
          <a:prstGeom prst="rect">
            <a:avLst/>
          </a:prstGeom>
        </p:spPr>
        <p:txBody>
          <a:bodyPr anchor="ctr"/>
          <a:lstStyle>
            <a:lvl1pPr algn="ctr">
              <a:defRPr/>
            </a:lvl1pPr>
          </a:lstStyle>
          <a:p>
            <a:endParaRPr lang="pt-PT"/>
          </a:p>
        </p:txBody>
      </p:sp>
      <p:sp>
        <p:nvSpPr>
          <p:cNvPr id="41" name="Text Placeholder 7">
            <a:extLst>
              <a:ext uri="{FF2B5EF4-FFF2-40B4-BE49-F238E27FC236}">
                <a16:creationId xmlns:a16="http://schemas.microsoft.com/office/drawing/2014/main" xmlns="" id="{E7590D3D-14BD-4608-AB95-0952261EAA1C}"/>
              </a:ext>
            </a:extLst>
          </p:cNvPr>
          <p:cNvSpPr>
            <a:spLocks noGrp="1"/>
          </p:cNvSpPr>
          <p:nvPr userDrawn="1">
            <p:ph type="body" sz="quarter" idx="42" hasCustomPrompt="1"/>
          </p:nvPr>
        </p:nvSpPr>
        <p:spPr>
          <a:xfrm>
            <a:off x="8960520"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42" name="Text Placeholder 31">
            <a:extLst>
              <a:ext uri="{FF2B5EF4-FFF2-40B4-BE49-F238E27FC236}">
                <a16:creationId xmlns:a16="http://schemas.microsoft.com/office/drawing/2014/main" xmlns="" id="{93DCB675-62E7-4926-98A4-F120ABA92EBF}"/>
              </a:ext>
            </a:extLst>
          </p:cNvPr>
          <p:cNvSpPr>
            <a:spLocks noGrp="1"/>
          </p:cNvSpPr>
          <p:nvPr userDrawn="1">
            <p:ph type="body" sz="quarter" idx="43" hasCustomPrompt="1"/>
          </p:nvPr>
        </p:nvSpPr>
        <p:spPr>
          <a:xfrm>
            <a:off x="9751863" y="2708275"/>
            <a:ext cx="864842" cy="314325"/>
          </a:xfrm>
          <a:prstGeom prst="rect">
            <a:avLst/>
          </a:prstGeom>
        </p:spPr>
        <p:txBody>
          <a:bodyPr anchor="ctr">
            <a:noAutofit/>
          </a:bodyPr>
          <a:lstStyle>
            <a:lvl1pPr algn="ctr">
              <a:defRPr sz="1600" b="1"/>
            </a:lvl1pPr>
          </a:lstStyle>
          <a:p>
            <a:pPr lvl="0"/>
            <a:r>
              <a:rPr lang="pt-PT" dirty="0"/>
              <a:t>XX%</a:t>
            </a:r>
          </a:p>
        </p:txBody>
      </p:sp>
      <p:sp>
        <p:nvSpPr>
          <p:cNvPr id="43" name="Text Placeholder 7">
            <a:extLst>
              <a:ext uri="{FF2B5EF4-FFF2-40B4-BE49-F238E27FC236}">
                <a16:creationId xmlns:a16="http://schemas.microsoft.com/office/drawing/2014/main" xmlns="" id="{C70FC002-22B1-4B43-A640-05B3543D2B31}"/>
              </a:ext>
            </a:extLst>
          </p:cNvPr>
          <p:cNvSpPr>
            <a:spLocks noGrp="1"/>
          </p:cNvSpPr>
          <p:nvPr userDrawn="1">
            <p:ph type="body" sz="quarter" idx="44" hasCustomPrompt="1"/>
          </p:nvPr>
        </p:nvSpPr>
        <p:spPr>
          <a:xfrm>
            <a:off x="1127448" y="5308653"/>
            <a:ext cx="1656184" cy="576064"/>
          </a:xfrm>
          <a:prstGeom prst="rect">
            <a:avLst/>
          </a:prstGeom>
        </p:spPr>
        <p:txBody>
          <a:bodyPr anchor="ctr">
            <a:noAutofit/>
          </a:bodyPr>
          <a:lstStyle>
            <a:lvl1pPr algn="ctr">
              <a:lnSpc>
                <a:spcPts val="3200"/>
              </a:lnSpc>
              <a:defRPr sz="2800" b="1">
                <a:solidFill>
                  <a:srgbClr val="2B0A3D"/>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xx%</a:t>
            </a:r>
          </a:p>
        </p:txBody>
      </p:sp>
      <p:sp>
        <p:nvSpPr>
          <p:cNvPr id="44" name="Text Placeholder 7">
            <a:extLst>
              <a:ext uri="{FF2B5EF4-FFF2-40B4-BE49-F238E27FC236}">
                <a16:creationId xmlns:a16="http://schemas.microsoft.com/office/drawing/2014/main" xmlns="" id="{8E1CE648-2FAE-4439-A1A4-5BE3863514F4}"/>
              </a:ext>
            </a:extLst>
          </p:cNvPr>
          <p:cNvSpPr>
            <a:spLocks noGrp="1"/>
          </p:cNvSpPr>
          <p:nvPr>
            <p:ph type="body" sz="quarter" idx="45" hasCustomPrompt="1"/>
          </p:nvPr>
        </p:nvSpPr>
        <p:spPr>
          <a:xfrm>
            <a:off x="2883395" y="5163112"/>
            <a:ext cx="8399412" cy="867147"/>
          </a:xfrm>
          <a:prstGeom prst="rect">
            <a:avLst/>
          </a:prstGeom>
        </p:spPr>
        <p:txBody>
          <a:bodyPr anchor="ctr">
            <a:noAutofit/>
          </a:bodyPr>
          <a:lstStyle>
            <a:lvl1pPr algn="l">
              <a:lnSpc>
                <a:spcPts val="1800"/>
              </a:lnSpc>
              <a:spcBef>
                <a:spcPts val="600"/>
              </a:spcBef>
              <a:defRPr sz="16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18"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0"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a:solidFill>
                <a:prstClr val="black">
                  <a:lumMod val="50000"/>
                  <a:lumOff val="50000"/>
                </a:prstClr>
              </a:solidFill>
              <a:cs typeface="Arial" panose="020B0604020202020204" pitchFamily="34" charset="0"/>
            </a:endParaRPr>
          </a:p>
        </p:txBody>
      </p:sp>
      <p:cxnSp>
        <p:nvCxnSpPr>
          <p:cNvPr id="21"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2"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a:solidFill>
                  <a:srgbClr val="00458D"/>
                </a:solidFill>
                <a:cs typeface="Arial" panose="020B0604020202020204" pitchFamily="34" charset="0"/>
              </a:rPr>
              <a:t>Presentation Title | Author | Date</a:t>
            </a:r>
          </a:p>
        </p:txBody>
      </p:sp>
      <p:sp>
        <p:nvSpPr>
          <p:cNvPr id="23"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484624314"/>
      </p:ext>
    </p:extLst>
  </p:cSld>
  <p:clrMapOvr>
    <a:overrideClrMapping bg1="lt1" tx1="dk1" bg2="lt2" tx2="dk2" accent1="accent1" accent2="accent2" accent3="accent3" accent4="accent4" accent5="accent5" accent6="accent6" hlink="hlink" folHlink="folHlink"/>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3 columns">
    <p:spTree>
      <p:nvGrpSpPr>
        <p:cNvPr id="1" name=""/>
        <p:cNvGrpSpPr/>
        <p:nvPr/>
      </p:nvGrpSpPr>
      <p:grpSpPr>
        <a:xfrm>
          <a:off x="0" y="0"/>
          <a:ext cx="0" cy="0"/>
          <a:chOff x="0" y="0"/>
          <a:chExt cx="0" cy="0"/>
        </a:xfrm>
      </p:grpSpPr>
      <p:pic>
        <p:nvPicPr>
          <p:cNvPr id="20" name="Graphic 19">
            <a:extLst>
              <a:ext uri="{FF2B5EF4-FFF2-40B4-BE49-F238E27FC236}">
                <a16:creationId xmlns:a16="http://schemas.microsoft.com/office/drawing/2014/main" xmlns="" id="{F28BC1D5-366F-454F-B964-C24C14979142}"/>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rot="16200000">
            <a:off x="8823521" y="-1667562"/>
            <a:ext cx="1706401" cy="5030555"/>
          </a:xfrm>
          <a:prstGeom prst="rect">
            <a:avLst/>
          </a:prstGeom>
        </p:spPr>
      </p:pic>
      <p:sp>
        <p:nvSpPr>
          <p:cNvPr id="4" name="Rectangle 3">
            <a:extLst>
              <a:ext uri="{FF2B5EF4-FFF2-40B4-BE49-F238E27FC236}">
                <a16:creationId xmlns:a16="http://schemas.microsoft.com/office/drawing/2014/main" xmlns="" id="{9653C8D1-E525-4A1D-BA42-B310FCE0AA96}"/>
              </a:ext>
            </a:extLst>
          </p:cNvPr>
          <p:cNvSpPr/>
          <p:nvPr userDrawn="1"/>
        </p:nvSpPr>
        <p:spPr>
          <a:xfrm>
            <a:off x="407988"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5" name="Rectangle 4">
            <a:extLst>
              <a:ext uri="{FF2B5EF4-FFF2-40B4-BE49-F238E27FC236}">
                <a16:creationId xmlns:a16="http://schemas.microsoft.com/office/drawing/2014/main" xmlns="" id="{5D624820-6891-4116-9EE3-E6D3B41D5557}"/>
              </a:ext>
            </a:extLst>
          </p:cNvPr>
          <p:cNvSpPr/>
          <p:nvPr userDrawn="1"/>
        </p:nvSpPr>
        <p:spPr>
          <a:xfrm>
            <a:off x="4333875"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6" name="Rectangle 5">
            <a:extLst>
              <a:ext uri="{FF2B5EF4-FFF2-40B4-BE49-F238E27FC236}">
                <a16:creationId xmlns:a16="http://schemas.microsoft.com/office/drawing/2014/main" xmlns="" id="{4ED1E18D-CB5A-40D2-9E0C-21B1DC24C582}"/>
              </a:ext>
            </a:extLst>
          </p:cNvPr>
          <p:cNvSpPr/>
          <p:nvPr userDrawn="1"/>
        </p:nvSpPr>
        <p:spPr>
          <a:xfrm>
            <a:off x="8259763" y="2406300"/>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31" name="Text Placeholder 4">
            <a:extLst>
              <a:ext uri="{FF2B5EF4-FFF2-40B4-BE49-F238E27FC236}">
                <a16:creationId xmlns:a16="http://schemas.microsoft.com/office/drawing/2014/main" xmlns="" id="{5714BE43-18D4-460E-A270-8F2FA1EB1FE6}"/>
              </a:ext>
            </a:extLst>
          </p:cNvPr>
          <p:cNvSpPr>
            <a:spLocks noGrp="1"/>
          </p:cNvSpPr>
          <p:nvPr>
            <p:ph type="body" sz="quarter" idx="13" hasCustomPrompt="1"/>
          </p:nvPr>
        </p:nvSpPr>
        <p:spPr>
          <a:xfrm>
            <a:off x="725016" y="3332368"/>
            <a:ext cx="2890194" cy="645047"/>
          </a:xfrm>
          <a:prstGeom prst="rect">
            <a:avLst/>
          </a:prstGeom>
          <a:noFill/>
        </p:spPr>
        <p:txBody>
          <a:bodyPr anchor="ctr">
            <a:noAutofit/>
          </a:bodyPr>
          <a:lstStyle>
            <a:lvl1pPr algn="l">
              <a:lnSpc>
                <a:spcPts val="1800"/>
              </a:lnSpc>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7">
            <a:extLst>
              <a:ext uri="{FF2B5EF4-FFF2-40B4-BE49-F238E27FC236}">
                <a16:creationId xmlns:a16="http://schemas.microsoft.com/office/drawing/2014/main" xmlns="" id="{DF3E2A1A-B668-4C6F-87C6-8F37A241C2C0}"/>
              </a:ext>
            </a:extLst>
          </p:cNvPr>
          <p:cNvSpPr>
            <a:spLocks noGrp="1"/>
          </p:cNvSpPr>
          <p:nvPr>
            <p:ph type="body" sz="quarter" idx="32" hasCustomPrompt="1"/>
          </p:nvPr>
        </p:nvSpPr>
        <p:spPr>
          <a:xfrm>
            <a:off x="725016" y="4079992"/>
            <a:ext cx="2874219" cy="1711208"/>
          </a:xfrm>
          <a:prstGeom prst="rect">
            <a:avLst/>
          </a:prstGeom>
        </p:spPr>
        <p:txBody>
          <a:bodyPr>
            <a:noAutofit/>
          </a:bodyPr>
          <a:lstStyle>
            <a:lvl1pPr>
              <a:lnSpc>
                <a:spcPct val="100000"/>
              </a:lnSpc>
              <a:defRPr sz="1400"/>
            </a:lvl1pPr>
            <a:lvl2pPr>
              <a:lnSpc>
                <a:spcPts val="1400"/>
              </a:lnSpc>
              <a:defRPr sz="1200"/>
            </a:lvl2pPr>
            <a:lvl3pPr>
              <a:lnSpc>
                <a:spcPts val="1300"/>
              </a:lnSpc>
              <a:defRPr sz="1100"/>
            </a:lvl3pPr>
            <a:lvl4pPr>
              <a:lnSpc>
                <a:spcPts val="1200"/>
              </a:lnSpc>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a16="http://schemas.microsoft.com/office/drawing/2014/main" xmlns="" id="{A44485C3-4220-46B7-B1FC-AB2889C2B910}"/>
              </a:ext>
            </a:extLst>
          </p:cNvPr>
          <p:cNvSpPr>
            <a:spLocks noGrp="1"/>
          </p:cNvSpPr>
          <p:nvPr>
            <p:ph type="body" sz="quarter" idx="33" hasCustomPrompt="1"/>
          </p:nvPr>
        </p:nvSpPr>
        <p:spPr>
          <a:xfrm>
            <a:off x="4650903" y="3332368"/>
            <a:ext cx="2890194" cy="645047"/>
          </a:xfrm>
          <a:prstGeom prst="rect">
            <a:avLst/>
          </a:prstGeom>
          <a:noFill/>
        </p:spPr>
        <p:txBody>
          <a:bodyPr anchor="ctr">
            <a:noAutofit/>
          </a:bodyPr>
          <a:lstStyle>
            <a:lvl1pPr algn="l">
              <a:lnSpc>
                <a:spcPts val="1800"/>
              </a:lnSpc>
              <a:defRPr sz="1600" b="1">
                <a:solidFill>
                  <a:srgbClr val="FF304C"/>
                </a:solidFill>
              </a:defRPr>
            </a:lvl1pPr>
            <a:lvl2pPr>
              <a:defRPr sz="1400"/>
            </a:lvl2pPr>
            <a:lvl3pPr>
              <a:defRPr sz="1200"/>
            </a:lvl3pPr>
            <a:lvl4pPr>
              <a:defRPr sz="1100"/>
            </a:lvl4pPr>
            <a:lvl5pPr>
              <a:defRPr sz="1100"/>
            </a:lvl5pPr>
          </a:lstStyle>
          <a:p>
            <a:pPr lvl="0"/>
            <a:r>
              <a:rPr lang="en-US" dirty="0"/>
              <a:t>Click to insert title</a:t>
            </a:r>
          </a:p>
        </p:txBody>
      </p:sp>
      <p:sp>
        <p:nvSpPr>
          <p:cNvPr id="35" name="Text Placeholder 4">
            <a:extLst>
              <a:ext uri="{FF2B5EF4-FFF2-40B4-BE49-F238E27FC236}">
                <a16:creationId xmlns:a16="http://schemas.microsoft.com/office/drawing/2014/main" xmlns="" id="{310CE3C3-B1E7-4F6F-B7BE-DF93DF2ACD74}"/>
              </a:ext>
            </a:extLst>
          </p:cNvPr>
          <p:cNvSpPr>
            <a:spLocks noGrp="1"/>
          </p:cNvSpPr>
          <p:nvPr>
            <p:ph type="body" sz="quarter" idx="35" hasCustomPrompt="1"/>
          </p:nvPr>
        </p:nvSpPr>
        <p:spPr>
          <a:xfrm>
            <a:off x="8576791" y="3332368"/>
            <a:ext cx="2890194" cy="645047"/>
          </a:xfrm>
          <a:prstGeom prst="rect">
            <a:avLst/>
          </a:prstGeom>
          <a:noFill/>
        </p:spPr>
        <p:txBody>
          <a:bodyPr anchor="ctr">
            <a:noAutofit/>
          </a:bodyPr>
          <a:lstStyle>
            <a:lvl1pPr algn="l">
              <a:lnSpc>
                <a:spcPts val="1800"/>
              </a:lnSpc>
              <a:defRPr sz="1600" b="1">
                <a:solidFill>
                  <a:srgbClr val="2C004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7">
            <a:extLst>
              <a:ext uri="{FF2B5EF4-FFF2-40B4-BE49-F238E27FC236}">
                <a16:creationId xmlns:a16="http://schemas.microsoft.com/office/drawing/2014/main" xmlns="" id="{32047331-01BE-47AE-BC0C-B787B1E9553B}"/>
              </a:ext>
            </a:extLst>
          </p:cNvPr>
          <p:cNvSpPr>
            <a:spLocks noGrp="1"/>
          </p:cNvSpPr>
          <p:nvPr>
            <p:ph type="body" sz="quarter" idx="37" hasCustomPrompt="1"/>
          </p:nvPr>
        </p:nvSpPr>
        <p:spPr>
          <a:xfrm>
            <a:off x="8498131" y="295729"/>
            <a:ext cx="2927906" cy="876300"/>
          </a:xfrm>
          <a:prstGeom prst="rect">
            <a:avLst/>
          </a:prstGeom>
        </p:spPr>
        <p:txBody>
          <a:bodyPr anchor="t">
            <a:noAutofit/>
          </a:bodyPr>
          <a:lstStyle>
            <a:lvl1pPr>
              <a:lnSpc>
                <a:spcPct val="100000"/>
              </a:lnSpc>
              <a:defRPr sz="1600" b="1"/>
            </a:lvl1pPr>
            <a:lvl2pPr>
              <a:lnSpc>
                <a:spcPct val="100000"/>
              </a:lnSpc>
              <a:defRPr sz="1600"/>
            </a:lvl2pPr>
            <a:lvl3pPr>
              <a:lnSpc>
                <a:spcPct val="100000"/>
              </a:lnSpc>
              <a:defRPr sz="1600"/>
            </a:lvl3pPr>
            <a:lvl4pPr>
              <a:lnSpc>
                <a:spcPct val="100000"/>
              </a:lnSpc>
              <a:defRPr sz="1600"/>
            </a:lvl4pPr>
            <a:lvl5pPr>
              <a:lnSpc>
                <a:spcPct val="100000"/>
              </a:lnSpc>
              <a:defRPr sz="1600"/>
            </a:lvl5pPr>
          </a:lstStyle>
          <a:p>
            <a:pPr lvl="0"/>
            <a:r>
              <a:rPr lang="en-US" dirty="0"/>
              <a:t>Click to insert text</a:t>
            </a:r>
          </a:p>
        </p:txBody>
      </p:sp>
      <p:pic>
        <p:nvPicPr>
          <p:cNvPr id="15" name="Graphic 14">
            <a:extLst>
              <a:ext uri="{FF2B5EF4-FFF2-40B4-BE49-F238E27FC236}">
                <a16:creationId xmlns:a16="http://schemas.microsoft.com/office/drawing/2014/main" xmlns="" id="{CA70D5E4-F0EE-4368-A09C-60021E85A04E}"/>
              </a:ext>
            </a:extLst>
          </p:cNvPr>
          <p:cNvPicPr>
            <a:picLocks noChangeAspect="1"/>
          </p:cNvPicPr>
          <p:nvPr userDrawn="1"/>
        </p:nvPicPr>
        <p:blipFill rotWithShape="1">
          <a:blip r:embed="rId4">
            <a:extLst>
              <a:ext uri="{96DAC541-7B7A-43D3-8B79-37D633B846F1}">
                <asvg:svgBlip xmlns:asvg="http://schemas.microsoft.com/office/drawing/2016/SVG/main" xmlns="" r:embed="rId5"/>
              </a:ext>
            </a:extLst>
          </a:blip>
          <a:srcRect l="81836" t="-4713" b="16530"/>
          <a:stretch/>
        </p:blipFill>
        <p:spPr>
          <a:xfrm>
            <a:off x="11491419" y="164829"/>
            <a:ext cx="424356" cy="459624"/>
          </a:xfrm>
          <a:prstGeom prst="rect">
            <a:avLst/>
          </a:prstGeom>
        </p:spPr>
      </p:pic>
      <p:sp>
        <p:nvSpPr>
          <p:cNvPr id="26"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6477232"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7"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a:solidFill>
                <a:prstClr val="black">
                  <a:lumMod val="50000"/>
                  <a:lumOff val="50000"/>
                </a:prstClr>
              </a:solidFill>
              <a:cs typeface="Arial" panose="020B0604020202020204" pitchFamily="34" charset="0"/>
            </a:endParaRPr>
          </a:p>
        </p:txBody>
      </p:sp>
      <p:cxnSp>
        <p:nvCxnSpPr>
          <p:cNvPr id="2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9" name="Rectangle 27">
            <a:hlinkClick r:id="rId6"/>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a:solidFill>
                  <a:srgbClr val="00458D"/>
                </a:solidFill>
                <a:cs typeface="Arial" panose="020B0604020202020204" pitchFamily="34" charset="0"/>
              </a:rPr>
              <a:t>Presentation Title | Author | Date</a:t>
            </a:r>
          </a:p>
        </p:txBody>
      </p:sp>
      <p:sp>
        <p:nvSpPr>
          <p:cNvPr id="38"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a:solidFill>
                  <a:srgbClr val="EDEDED">
                    <a:lumMod val="50000"/>
                  </a:srgbClr>
                </a:solidFill>
                <a:cs typeface="Arial" panose="020B0604020202020204" pitchFamily="34" charset="0"/>
              </a:rPr>
              <a:t>© 2017 Capgemini. All rights reserved.</a:t>
            </a:r>
          </a:p>
        </p:txBody>
      </p:sp>
      <p:sp>
        <p:nvSpPr>
          <p:cNvPr id="39" name="Text Placeholder 7">
            <a:extLst>
              <a:ext uri="{FF2B5EF4-FFF2-40B4-BE49-F238E27FC236}">
                <a16:creationId xmlns:a16="http://schemas.microsoft.com/office/drawing/2014/main" xmlns="" id="{DF3E2A1A-B668-4C6F-87C6-8F37A241C2C0}"/>
              </a:ext>
            </a:extLst>
          </p:cNvPr>
          <p:cNvSpPr>
            <a:spLocks noGrp="1"/>
          </p:cNvSpPr>
          <p:nvPr>
            <p:ph type="body" sz="quarter" idx="38" hasCustomPrompt="1"/>
          </p:nvPr>
        </p:nvSpPr>
        <p:spPr>
          <a:xfrm>
            <a:off x="4666878" y="4079992"/>
            <a:ext cx="2874219" cy="1711208"/>
          </a:xfrm>
          <a:prstGeom prst="rect">
            <a:avLst/>
          </a:prstGeom>
        </p:spPr>
        <p:txBody>
          <a:bodyPr>
            <a:noAutofit/>
          </a:bodyPr>
          <a:lstStyle>
            <a:lvl1pPr>
              <a:lnSpc>
                <a:spcPct val="100000"/>
              </a:lnSpc>
              <a:defRPr sz="1400"/>
            </a:lvl1pPr>
            <a:lvl2pPr>
              <a:lnSpc>
                <a:spcPts val="1400"/>
              </a:lnSpc>
              <a:buClr>
                <a:schemeClr val="accent4"/>
              </a:buClr>
              <a:defRPr sz="1200"/>
            </a:lvl2pPr>
            <a:lvl3pPr>
              <a:lnSpc>
                <a:spcPts val="1300"/>
              </a:lnSpc>
              <a:buClr>
                <a:schemeClr val="accent4"/>
              </a:buClr>
              <a:defRPr sz="1100"/>
            </a:lvl3pPr>
            <a:lvl4pPr>
              <a:lnSpc>
                <a:spcPts val="1200"/>
              </a:lnSpc>
              <a:buClr>
                <a:schemeClr val="accent4"/>
              </a:buClr>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40" name="Text Placeholder 7">
            <a:extLst>
              <a:ext uri="{FF2B5EF4-FFF2-40B4-BE49-F238E27FC236}">
                <a16:creationId xmlns:a16="http://schemas.microsoft.com/office/drawing/2014/main" xmlns="" id="{DF3E2A1A-B668-4C6F-87C6-8F37A241C2C0}"/>
              </a:ext>
            </a:extLst>
          </p:cNvPr>
          <p:cNvSpPr>
            <a:spLocks noGrp="1"/>
          </p:cNvSpPr>
          <p:nvPr>
            <p:ph type="body" sz="quarter" idx="39" hasCustomPrompt="1"/>
          </p:nvPr>
        </p:nvSpPr>
        <p:spPr>
          <a:xfrm>
            <a:off x="8592766" y="4079992"/>
            <a:ext cx="2874219" cy="1711208"/>
          </a:xfrm>
          <a:prstGeom prst="rect">
            <a:avLst/>
          </a:prstGeom>
        </p:spPr>
        <p:txBody>
          <a:bodyPr>
            <a:noAutofit/>
          </a:bodyPr>
          <a:lstStyle>
            <a:lvl1pPr>
              <a:lnSpc>
                <a:spcPct val="100000"/>
              </a:lnSpc>
              <a:defRPr sz="1400"/>
            </a:lvl1pPr>
            <a:lvl2pPr>
              <a:lnSpc>
                <a:spcPts val="1400"/>
              </a:lnSpc>
              <a:buClr>
                <a:schemeClr val="accent3"/>
              </a:buClr>
              <a:defRPr sz="1200"/>
            </a:lvl2pPr>
            <a:lvl3pPr>
              <a:lnSpc>
                <a:spcPts val="1300"/>
              </a:lnSpc>
              <a:buClr>
                <a:schemeClr val="accent3"/>
              </a:buClr>
              <a:defRPr sz="1100"/>
            </a:lvl3pPr>
            <a:lvl4pPr>
              <a:lnSpc>
                <a:spcPts val="1200"/>
              </a:lnSpc>
              <a:buClr>
                <a:schemeClr val="accent3"/>
              </a:buClr>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434298169"/>
      </p:ext>
    </p:extLst>
  </p:cSld>
  <p:clrMapOvr>
    <a:overrideClrMapping bg1="lt1" tx1="dk1" bg2="lt2" tx2="dk2" accent1="accent1" accent2="accent2" accent3="accent3" accent4="accent4" accent5="accent5" accent6="accent6" hlink="hlink" folHlink="folHlink"/>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3 bullets with highlights">
    <p:spTree>
      <p:nvGrpSpPr>
        <p:cNvPr id="1" name=""/>
        <p:cNvGrpSpPr/>
        <p:nvPr/>
      </p:nvGrpSpPr>
      <p:grpSpPr>
        <a:xfrm>
          <a:off x="0" y="0"/>
          <a:ext cx="0" cy="0"/>
          <a:chOff x="0" y="0"/>
          <a:chExt cx="0" cy="0"/>
        </a:xfrm>
      </p:grpSpPr>
      <p:sp>
        <p:nvSpPr>
          <p:cNvPr id="41" name="Oval 20">
            <a:extLst>
              <a:ext uri="{FF2B5EF4-FFF2-40B4-BE49-F238E27FC236}">
                <a16:creationId xmlns:a16="http://schemas.microsoft.com/office/drawing/2014/main" xmlns="" id="{ADB39E78-E9B7-40CD-9999-E8302C610DC2}"/>
              </a:ext>
            </a:extLst>
          </p:cNvPr>
          <p:cNvSpPr/>
          <p:nvPr userDrawn="1"/>
        </p:nvSpPr>
        <p:spPr>
          <a:xfrm>
            <a:off x="5563594" y="4734095"/>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42" name="Oval 20">
            <a:extLst>
              <a:ext uri="{FF2B5EF4-FFF2-40B4-BE49-F238E27FC236}">
                <a16:creationId xmlns:a16="http://schemas.microsoft.com/office/drawing/2014/main" xmlns="" id="{80DEC651-0810-4FD4-A2CA-C54974433D45}"/>
              </a:ext>
            </a:extLst>
          </p:cNvPr>
          <p:cNvSpPr/>
          <p:nvPr userDrawn="1"/>
        </p:nvSpPr>
        <p:spPr>
          <a:xfrm>
            <a:off x="5563595" y="2944149"/>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43" name="Oval 20">
            <a:extLst>
              <a:ext uri="{FF2B5EF4-FFF2-40B4-BE49-F238E27FC236}">
                <a16:creationId xmlns:a16="http://schemas.microsoft.com/office/drawing/2014/main" xmlns="" id="{4F0142AD-298C-4A60-9F24-035D4F3F07D0}"/>
              </a:ext>
            </a:extLst>
          </p:cNvPr>
          <p:cNvSpPr/>
          <p:nvPr userDrawn="1"/>
        </p:nvSpPr>
        <p:spPr>
          <a:xfrm>
            <a:off x="5516146" y="1186056"/>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13" name="Rectangle 12">
            <a:extLst>
              <a:ext uri="{FF2B5EF4-FFF2-40B4-BE49-F238E27FC236}">
                <a16:creationId xmlns:a16="http://schemas.microsoft.com/office/drawing/2014/main" xmlns="" id="{9455EBB8-DB3C-45D2-B02F-0B36A58E555B}"/>
              </a:ext>
            </a:extLst>
          </p:cNvPr>
          <p:cNvSpPr/>
          <p:nvPr userDrawn="1"/>
        </p:nvSpPr>
        <p:spPr>
          <a:xfrm>
            <a:off x="-1" y="0"/>
            <a:ext cx="4749299"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pic>
        <p:nvPicPr>
          <p:cNvPr id="14" name="Graphic 41">
            <a:extLst>
              <a:ext uri="{FF2B5EF4-FFF2-40B4-BE49-F238E27FC236}">
                <a16:creationId xmlns:a16="http://schemas.microsoft.com/office/drawing/2014/main" xmlns="" id="{39882BC4-7320-49FC-B1BE-AEB377EFC01A}"/>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t="7669"/>
          <a:stretch>
            <a:fillRect/>
          </a:stretch>
        </p:blipFill>
        <p:spPr>
          <a:xfrm rot="7221508" flipH="1" flipV="1">
            <a:off x="-510401" y="-999749"/>
            <a:ext cx="4694967" cy="4418573"/>
          </a:xfrm>
          <a:custGeom>
            <a:avLst/>
            <a:gdLst>
              <a:gd name="connsiteX0" fmla="*/ 0 w 6728158"/>
              <a:gd name="connsiteY0" fmla="*/ 6332069 h 6332069"/>
              <a:gd name="connsiteX1" fmla="*/ 6728158 w 6728158"/>
              <a:gd name="connsiteY1" fmla="*/ 6332069 h 6332069"/>
              <a:gd name="connsiteX2" fmla="*/ 6728158 w 6728158"/>
              <a:gd name="connsiteY2" fmla="*/ 5480387 h 6332069"/>
              <a:gd name="connsiteX3" fmla="*/ 3518172 w 6728158"/>
              <a:gd name="connsiteY3" fmla="*/ 0 h 6332069"/>
              <a:gd name="connsiteX4" fmla="*/ 0 w 6728158"/>
              <a:gd name="connsiteY4" fmla="*/ 2060673 h 6332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158" h="6332069">
                <a:moveTo>
                  <a:pt x="0" y="6332069"/>
                </a:moveTo>
                <a:lnTo>
                  <a:pt x="6728158" y="6332069"/>
                </a:lnTo>
                <a:lnTo>
                  <a:pt x="6728158" y="5480387"/>
                </a:lnTo>
                <a:lnTo>
                  <a:pt x="3518172" y="0"/>
                </a:lnTo>
                <a:lnTo>
                  <a:pt x="0" y="2060673"/>
                </a:lnTo>
                <a:close/>
              </a:path>
            </a:pathLst>
          </a:custGeom>
        </p:spPr>
      </p:pic>
      <p:sp>
        <p:nvSpPr>
          <p:cNvPr id="24" name="Text Placeholder 4">
            <a:extLst>
              <a:ext uri="{FF2B5EF4-FFF2-40B4-BE49-F238E27FC236}">
                <a16:creationId xmlns:a16="http://schemas.microsoft.com/office/drawing/2014/main" xmlns="" id="{B7C16A20-D927-494E-94A9-49AF2E1FA010}"/>
              </a:ext>
            </a:extLst>
          </p:cNvPr>
          <p:cNvSpPr>
            <a:spLocks noGrp="1"/>
          </p:cNvSpPr>
          <p:nvPr>
            <p:ph type="body" sz="quarter" idx="35" hasCustomPrompt="1"/>
          </p:nvPr>
        </p:nvSpPr>
        <p:spPr>
          <a:xfrm>
            <a:off x="5713875" y="1525457"/>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5" name="Text Placeholder 4">
            <a:extLst>
              <a:ext uri="{FF2B5EF4-FFF2-40B4-BE49-F238E27FC236}">
                <a16:creationId xmlns:a16="http://schemas.microsoft.com/office/drawing/2014/main" xmlns="" id="{936BACCD-6FBF-486E-81CB-3462560DA2CE}"/>
              </a:ext>
            </a:extLst>
          </p:cNvPr>
          <p:cNvSpPr>
            <a:spLocks noGrp="1"/>
          </p:cNvSpPr>
          <p:nvPr>
            <p:ph type="body" sz="quarter" idx="36" hasCustomPrompt="1"/>
          </p:nvPr>
        </p:nvSpPr>
        <p:spPr>
          <a:xfrm>
            <a:off x="5713875" y="3284120"/>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6" name="Text Placeholder 4">
            <a:extLst>
              <a:ext uri="{FF2B5EF4-FFF2-40B4-BE49-F238E27FC236}">
                <a16:creationId xmlns:a16="http://schemas.microsoft.com/office/drawing/2014/main" xmlns="" id="{48E9C506-31EA-4D04-B660-3B4DB0704112}"/>
              </a:ext>
            </a:extLst>
          </p:cNvPr>
          <p:cNvSpPr>
            <a:spLocks noGrp="1"/>
          </p:cNvSpPr>
          <p:nvPr>
            <p:ph type="body" sz="quarter" idx="37" hasCustomPrompt="1"/>
          </p:nvPr>
        </p:nvSpPr>
        <p:spPr>
          <a:xfrm>
            <a:off x="5713875" y="5061942"/>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7" name="Text Placeholder 7">
            <a:extLst>
              <a:ext uri="{FF2B5EF4-FFF2-40B4-BE49-F238E27FC236}">
                <a16:creationId xmlns:a16="http://schemas.microsoft.com/office/drawing/2014/main" xmlns="" id="{9949BCD6-E419-4ED2-9061-402DD5FF2406}"/>
              </a:ext>
            </a:extLst>
          </p:cNvPr>
          <p:cNvSpPr>
            <a:spLocks noGrp="1"/>
          </p:cNvSpPr>
          <p:nvPr>
            <p:ph type="body" sz="quarter" idx="38" hasCustomPrompt="1"/>
          </p:nvPr>
        </p:nvSpPr>
        <p:spPr>
          <a:xfrm>
            <a:off x="426716" y="3367132"/>
            <a:ext cx="3670826" cy="2993216"/>
          </a:xfrm>
          <a:prstGeom prst="rect">
            <a:avLst/>
          </a:prstGeom>
        </p:spPr>
        <p:txBody>
          <a:bodyPr>
            <a:noAutofit/>
          </a:bodyPr>
          <a:lstStyle>
            <a:lvl1pPr>
              <a:lnSpc>
                <a:spcPts val="2200"/>
              </a:lnSpc>
              <a:defRPr sz="1800"/>
            </a:lvl1pPr>
            <a:lvl2pPr>
              <a:lnSpc>
                <a:spcPts val="1800"/>
              </a:lnSpc>
              <a:buClr>
                <a:schemeClr val="accent3"/>
              </a:buClr>
              <a:defRPr sz="1600"/>
            </a:lvl2pPr>
            <a:lvl3pPr>
              <a:lnSpc>
                <a:spcPts val="1600"/>
              </a:lnSpc>
              <a:buClr>
                <a:schemeClr val="accent3"/>
              </a:buClr>
              <a:defRPr sz="1400"/>
            </a:lvl3pPr>
            <a:lvl4pPr>
              <a:lnSpc>
                <a:spcPts val="1400"/>
              </a:lnSpc>
              <a:buClr>
                <a:schemeClr val="accent3"/>
              </a:buClr>
              <a:defRPr sz="12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2"/>
            <a:ext cx="2663676" cy="1584027"/>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6" name="Text Placeholder 4">
            <a:extLst>
              <a:ext uri="{FF2B5EF4-FFF2-40B4-BE49-F238E27FC236}">
                <a16:creationId xmlns:a16="http://schemas.microsoft.com/office/drawing/2014/main" xmlns="" id="{04C1CAD0-39C3-4CE2-A9E9-8CA99EFF5357}"/>
              </a:ext>
            </a:extLst>
          </p:cNvPr>
          <p:cNvSpPr>
            <a:spLocks noGrp="1"/>
          </p:cNvSpPr>
          <p:nvPr>
            <p:ph type="body" sz="quarter" idx="13" hasCustomPrompt="1"/>
          </p:nvPr>
        </p:nvSpPr>
        <p:spPr>
          <a:xfrm>
            <a:off x="6917889" y="825195"/>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2" hasCustomPrompt="1"/>
          </p:nvPr>
        </p:nvSpPr>
        <p:spPr>
          <a:xfrm>
            <a:off x="6917889" y="1268413"/>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a16="http://schemas.microsoft.com/office/drawing/2014/main" xmlns="" id="{04C1CAD0-39C3-4CE2-A9E9-8CA99EFF5357}"/>
              </a:ext>
            </a:extLst>
          </p:cNvPr>
          <p:cNvSpPr>
            <a:spLocks noGrp="1"/>
          </p:cNvSpPr>
          <p:nvPr>
            <p:ph type="body" sz="quarter" idx="39" hasCustomPrompt="1"/>
          </p:nvPr>
        </p:nvSpPr>
        <p:spPr>
          <a:xfrm>
            <a:off x="6917889" y="2583858"/>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7">
            <a:extLst>
              <a:ext uri="{FF2B5EF4-FFF2-40B4-BE49-F238E27FC236}">
                <a16:creationId xmlns:a16="http://schemas.microsoft.com/office/drawing/2014/main" xmlns="" id="{9228FC83-C11D-47F2-8BDE-B10D125E5E87}"/>
              </a:ext>
            </a:extLst>
          </p:cNvPr>
          <p:cNvSpPr>
            <a:spLocks noGrp="1"/>
          </p:cNvSpPr>
          <p:nvPr>
            <p:ph type="body" sz="quarter" idx="40" hasCustomPrompt="1"/>
          </p:nvPr>
        </p:nvSpPr>
        <p:spPr>
          <a:xfrm>
            <a:off x="6917889" y="3027076"/>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5" name="Text Placeholder 4">
            <a:extLst>
              <a:ext uri="{FF2B5EF4-FFF2-40B4-BE49-F238E27FC236}">
                <a16:creationId xmlns:a16="http://schemas.microsoft.com/office/drawing/2014/main" xmlns="" id="{04C1CAD0-39C3-4CE2-A9E9-8CA99EFF5357}"/>
              </a:ext>
            </a:extLst>
          </p:cNvPr>
          <p:cNvSpPr>
            <a:spLocks noGrp="1"/>
          </p:cNvSpPr>
          <p:nvPr>
            <p:ph type="body" sz="quarter" idx="41" hasCustomPrompt="1"/>
          </p:nvPr>
        </p:nvSpPr>
        <p:spPr>
          <a:xfrm>
            <a:off x="6917889" y="4361680"/>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6" name="Text Placeholder 7">
            <a:extLst>
              <a:ext uri="{FF2B5EF4-FFF2-40B4-BE49-F238E27FC236}">
                <a16:creationId xmlns:a16="http://schemas.microsoft.com/office/drawing/2014/main" xmlns="" id="{9228FC83-C11D-47F2-8BDE-B10D125E5E87}"/>
              </a:ext>
            </a:extLst>
          </p:cNvPr>
          <p:cNvSpPr>
            <a:spLocks noGrp="1"/>
          </p:cNvSpPr>
          <p:nvPr>
            <p:ph type="body" sz="quarter" idx="42" hasCustomPrompt="1"/>
          </p:nvPr>
        </p:nvSpPr>
        <p:spPr>
          <a:xfrm>
            <a:off x="6917889" y="4804898"/>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7"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a:solidFill>
                <a:prstClr val="black">
                  <a:lumMod val="50000"/>
                  <a:lumOff val="50000"/>
                </a:prstClr>
              </a:solidFill>
              <a:cs typeface="Arial" panose="020B0604020202020204" pitchFamily="34" charset="0"/>
            </a:endParaRPr>
          </a:p>
        </p:txBody>
      </p:sp>
      <p:sp>
        <p:nvSpPr>
          <p:cNvPr id="39" name="Rectangle 27">
            <a:hlinkClick r:id="rId4"/>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a:solidFill>
                  <a:srgbClr val="00458D"/>
                </a:solidFill>
                <a:cs typeface="Arial" panose="020B0604020202020204" pitchFamily="34" charset="0"/>
              </a:rPr>
              <a:t>Presentation Title | Author | Date</a:t>
            </a:r>
          </a:p>
        </p:txBody>
      </p:sp>
      <p:sp>
        <p:nvSpPr>
          <p:cNvPr id="40" name="Retângulo 43">
            <a:extLst>
              <a:ext uri="{FF2B5EF4-FFF2-40B4-BE49-F238E27FC236}">
                <a16:creationId xmlns:a16="http://schemas.microsoft.com/office/drawing/2014/main" xmlns="" id="{834ADCB4-BFB1-450D-8F6D-64217F4CD92C}"/>
              </a:ext>
            </a:extLst>
          </p:cNvPr>
          <p:cNvSpPr/>
          <p:nvPr userDrawn="1"/>
        </p:nvSpPr>
        <p:spPr>
          <a:xfrm>
            <a:off x="9560327" y="6555758"/>
            <a:ext cx="2223686" cy="219456"/>
          </a:xfrm>
          <a:prstGeom prst="rect">
            <a:avLst/>
          </a:prstGeom>
        </p:spPr>
        <p:txBody>
          <a:bodyPr wrap="none" lIns="0" tIns="0" rIns="0" bIns="0" anchor="ctr">
            <a:noAutofit/>
          </a:bodyPr>
          <a:lstStyle/>
          <a:p>
            <a:r>
              <a:rPr lang="en-US" sz="80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3148126172"/>
      </p:ext>
    </p:extLst>
  </p:cSld>
  <p:clrMapOvr>
    <a:overrideClrMapping bg1="lt1" tx1="dk1" bg2="lt2" tx2="dk2" accent1="accent1" accent2="accent2" accent3="accent3" accent4="accent4" accent5="accent5" accent6="accent6" hlink="hlink" folHlink="folHlink"/>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Contact information">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xmlns="" id="{EC1A94F9-DC7A-4538-8277-70A44CA10105}"/>
              </a:ext>
            </a:extLst>
          </p:cNvPr>
          <p:cNvSpPr>
            <a:spLocks noGrp="1"/>
          </p:cNvSpPr>
          <p:nvPr>
            <p:ph type="pic" sz="quarter" idx="10"/>
          </p:nvPr>
        </p:nvSpPr>
        <p:spPr>
          <a:xfrm>
            <a:off x="624115" y="1903413"/>
            <a:ext cx="1452563" cy="1671637"/>
          </a:xfrm>
          <a:prstGeom prst="rect">
            <a:avLst/>
          </a:prstGeom>
          <a:solidFill>
            <a:srgbClr val="D9D9D9"/>
          </a:solidFill>
        </p:spPr>
        <p:txBody>
          <a:bodyPr anchor="ctr"/>
          <a:lstStyle>
            <a:lvl1pPr algn="ctr">
              <a:defRPr/>
            </a:lvl1pPr>
          </a:lstStyle>
          <a:p>
            <a:endParaRPr lang="pt-PT"/>
          </a:p>
        </p:txBody>
      </p:sp>
      <p:sp>
        <p:nvSpPr>
          <p:cNvPr id="19" name="Picture Placeholder 17">
            <a:extLst>
              <a:ext uri="{FF2B5EF4-FFF2-40B4-BE49-F238E27FC236}">
                <a16:creationId xmlns:a16="http://schemas.microsoft.com/office/drawing/2014/main" xmlns="" id="{74E803A8-AB56-45EC-B2C1-515FBB73BB37}"/>
              </a:ext>
            </a:extLst>
          </p:cNvPr>
          <p:cNvSpPr>
            <a:spLocks noGrp="1"/>
          </p:cNvSpPr>
          <p:nvPr>
            <p:ph type="pic" sz="quarter" idx="11"/>
          </p:nvPr>
        </p:nvSpPr>
        <p:spPr>
          <a:xfrm>
            <a:off x="6455195" y="1903413"/>
            <a:ext cx="1452563" cy="1671637"/>
          </a:xfrm>
          <a:prstGeom prst="rect">
            <a:avLst/>
          </a:prstGeom>
          <a:solidFill>
            <a:srgbClr val="D9D9D9"/>
          </a:solidFill>
        </p:spPr>
        <p:txBody>
          <a:bodyPr anchor="ctr"/>
          <a:lstStyle>
            <a:lvl1pPr algn="ctr">
              <a:defRPr/>
            </a:lvl1pPr>
          </a:lstStyle>
          <a:p>
            <a:endParaRPr lang="pt-PT"/>
          </a:p>
        </p:txBody>
      </p:sp>
      <p:sp>
        <p:nvSpPr>
          <p:cNvPr id="20" name="Picture Placeholder 17">
            <a:extLst>
              <a:ext uri="{FF2B5EF4-FFF2-40B4-BE49-F238E27FC236}">
                <a16:creationId xmlns:a16="http://schemas.microsoft.com/office/drawing/2014/main" xmlns="" id="{9D1BE315-6BE9-4C05-9EDD-2BF1E943154E}"/>
              </a:ext>
            </a:extLst>
          </p:cNvPr>
          <p:cNvSpPr>
            <a:spLocks noGrp="1"/>
          </p:cNvSpPr>
          <p:nvPr>
            <p:ph type="pic" sz="quarter" idx="12"/>
          </p:nvPr>
        </p:nvSpPr>
        <p:spPr>
          <a:xfrm>
            <a:off x="624115" y="4379453"/>
            <a:ext cx="1452563" cy="1671637"/>
          </a:xfrm>
          <a:prstGeom prst="rect">
            <a:avLst/>
          </a:prstGeom>
          <a:solidFill>
            <a:srgbClr val="D9D9D9"/>
          </a:solidFill>
        </p:spPr>
        <p:txBody>
          <a:bodyPr anchor="ctr"/>
          <a:lstStyle>
            <a:lvl1pPr algn="ctr">
              <a:defRPr/>
            </a:lvl1pPr>
          </a:lstStyle>
          <a:p>
            <a:endParaRPr lang="pt-PT"/>
          </a:p>
        </p:txBody>
      </p:sp>
      <p:sp>
        <p:nvSpPr>
          <p:cNvPr id="21" name="Picture Placeholder 17">
            <a:extLst>
              <a:ext uri="{FF2B5EF4-FFF2-40B4-BE49-F238E27FC236}">
                <a16:creationId xmlns:a16="http://schemas.microsoft.com/office/drawing/2014/main" xmlns="" id="{1281E9B6-7C84-4FF5-B198-C8FC0C8924EE}"/>
              </a:ext>
            </a:extLst>
          </p:cNvPr>
          <p:cNvSpPr>
            <a:spLocks noGrp="1"/>
          </p:cNvSpPr>
          <p:nvPr>
            <p:ph type="pic" sz="quarter" idx="13"/>
          </p:nvPr>
        </p:nvSpPr>
        <p:spPr>
          <a:xfrm>
            <a:off x="6455195" y="4379453"/>
            <a:ext cx="1452563" cy="1671637"/>
          </a:xfrm>
          <a:prstGeom prst="rect">
            <a:avLst/>
          </a:prstGeom>
          <a:solidFill>
            <a:srgbClr val="D9D9D9"/>
          </a:solidFill>
        </p:spPr>
        <p:txBody>
          <a:bodyPr anchor="ctr"/>
          <a:lstStyle>
            <a:lvl1pPr algn="ctr">
              <a:defRPr/>
            </a:lvl1pPr>
          </a:lstStyle>
          <a:p>
            <a:endParaRPr lang="pt-PT"/>
          </a:p>
        </p:txBody>
      </p:sp>
      <p:sp>
        <p:nvSpPr>
          <p:cNvPr id="11"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a:solidFill>
                  <a:srgbClr val="00458D"/>
                </a:solidFill>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a:solidFill>
                  <a:srgbClr val="EDEDED">
                    <a:lumMod val="50000"/>
                  </a:srgbClr>
                </a:solidFill>
                <a:cs typeface="Arial" panose="020B0604020202020204" pitchFamily="34" charset="0"/>
              </a:rPr>
              <a:t>© 2017 Capgemini. All rights reserved.</a:t>
            </a:r>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2" hasCustomPrompt="1"/>
          </p:nvPr>
        </p:nvSpPr>
        <p:spPr>
          <a:xfrm>
            <a:off x="2207568" y="190341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4" name="Text Placeholder 7">
            <a:extLst>
              <a:ext uri="{FF2B5EF4-FFF2-40B4-BE49-F238E27FC236}">
                <a16:creationId xmlns:a16="http://schemas.microsoft.com/office/drawing/2014/main" xmlns="" id="{9228FC83-C11D-47F2-8BDE-B10D125E5E87}"/>
              </a:ext>
            </a:extLst>
          </p:cNvPr>
          <p:cNvSpPr>
            <a:spLocks noGrp="1"/>
          </p:cNvSpPr>
          <p:nvPr>
            <p:ph type="body" sz="quarter" idx="33" hasCustomPrompt="1"/>
          </p:nvPr>
        </p:nvSpPr>
        <p:spPr>
          <a:xfrm>
            <a:off x="8040043" y="190341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7" name="Text Placeholder 7">
            <a:extLst>
              <a:ext uri="{FF2B5EF4-FFF2-40B4-BE49-F238E27FC236}">
                <a16:creationId xmlns:a16="http://schemas.microsoft.com/office/drawing/2014/main" xmlns="" id="{9228FC83-C11D-47F2-8BDE-B10D125E5E87}"/>
              </a:ext>
            </a:extLst>
          </p:cNvPr>
          <p:cNvSpPr>
            <a:spLocks noGrp="1"/>
          </p:cNvSpPr>
          <p:nvPr>
            <p:ph type="body" sz="quarter" idx="34" hasCustomPrompt="1"/>
          </p:nvPr>
        </p:nvSpPr>
        <p:spPr>
          <a:xfrm>
            <a:off x="2207568" y="437945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8"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8040043" y="437945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08085361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Contact details">
    <p:spTree>
      <p:nvGrpSpPr>
        <p:cNvPr id="1" name=""/>
        <p:cNvGrpSpPr/>
        <p:nvPr/>
      </p:nvGrpSpPr>
      <p:grpSpPr>
        <a:xfrm>
          <a:off x="0" y="0"/>
          <a:ext cx="0" cy="0"/>
          <a:chOff x="0" y="0"/>
          <a:chExt cx="0" cy="0"/>
        </a:xfrm>
      </p:grpSpPr>
      <p:sp>
        <p:nvSpPr>
          <p:cNvPr id="15" name="Text Placeholder 4">
            <a:extLst>
              <a:ext uri="{FF2B5EF4-FFF2-40B4-BE49-F238E27FC236}">
                <a16:creationId xmlns:a16="http://schemas.microsoft.com/office/drawing/2014/main" xmlns="" id="{38EB8B05-1295-4FBE-8D2F-3BFEB534AE51}"/>
              </a:ext>
            </a:extLst>
          </p:cNvPr>
          <p:cNvSpPr>
            <a:spLocks noGrp="1"/>
          </p:cNvSpPr>
          <p:nvPr>
            <p:ph type="body" sz="quarter" idx="29"/>
          </p:nvPr>
        </p:nvSpPr>
        <p:spPr>
          <a:xfrm>
            <a:off x="6638114" y="662159"/>
            <a:ext cx="4883669"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dirty="0"/>
              <a:t>Edit Master text styles</a:t>
            </a:r>
          </a:p>
        </p:txBody>
      </p:sp>
      <p:sp>
        <p:nvSpPr>
          <p:cNvPr id="16" name="Text Placeholder 4">
            <a:extLst>
              <a:ext uri="{FF2B5EF4-FFF2-40B4-BE49-F238E27FC236}">
                <a16:creationId xmlns:a16="http://schemas.microsoft.com/office/drawing/2014/main" xmlns="" id="{89F369BB-997D-4351-8E94-506F593BC826}"/>
              </a:ext>
            </a:extLst>
          </p:cNvPr>
          <p:cNvSpPr>
            <a:spLocks noGrp="1"/>
          </p:cNvSpPr>
          <p:nvPr>
            <p:ph type="body" sz="quarter" idx="30"/>
          </p:nvPr>
        </p:nvSpPr>
        <p:spPr>
          <a:xfrm>
            <a:off x="6638114" y="4374297"/>
            <a:ext cx="4883669"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dirty="0"/>
              <a:t>Edit Master text styles</a:t>
            </a:r>
          </a:p>
        </p:txBody>
      </p:sp>
      <p:sp>
        <p:nvSpPr>
          <p:cNvPr id="17" name="Text Placeholder 7">
            <a:extLst>
              <a:ext uri="{FF2B5EF4-FFF2-40B4-BE49-F238E27FC236}">
                <a16:creationId xmlns:a16="http://schemas.microsoft.com/office/drawing/2014/main" xmlns="" id="{1DC896E0-16D3-438F-B293-ED80E1183A74}"/>
              </a:ext>
            </a:extLst>
          </p:cNvPr>
          <p:cNvSpPr>
            <a:spLocks noGrp="1"/>
          </p:cNvSpPr>
          <p:nvPr>
            <p:ph type="body" sz="quarter" idx="31"/>
          </p:nvPr>
        </p:nvSpPr>
        <p:spPr>
          <a:xfrm>
            <a:off x="6638113" y="4810699"/>
            <a:ext cx="4883670" cy="1717101"/>
          </a:xfrm>
          <a:prstGeom prst="rect">
            <a:avLst/>
          </a:prstGeom>
        </p:spPr>
        <p:txBody>
          <a:bodyPr>
            <a:noAutofit/>
          </a:bodyPr>
          <a:lstStyle>
            <a:lvl1pPr>
              <a:lnSpc>
                <a:spcPts val="1600"/>
              </a:lnSpc>
              <a:defRPr sz="1400"/>
            </a:lvl1pPr>
            <a:lvl2pPr marL="173038" indent="-168275">
              <a:lnSpc>
                <a:spcPts val="1400"/>
              </a:lnSpc>
              <a:defRPr sz="1200"/>
            </a:lvl2pPr>
            <a:lvl3pPr marL="347663" indent="-174625">
              <a:lnSpc>
                <a:spcPts val="1200"/>
              </a:lnSpc>
              <a:defRPr sz="1100"/>
            </a:lvl3pPr>
            <a:lvl4pPr marL="404813" indent="-115888">
              <a:lnSpc>
                <a:spcPts val="1100"/>
              </a:lnSpc>
              <a:defRPr sz="1000"/>
            </a:lvl4pPr>
            <a:lvl5pPr>
              <a:lnSpc>
                <a:spcPct val="100000"/>
              </a:lnSpc>
              <a:defRPr sz="1200"/>
            </a:lvl5p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18" name="Text Placeholder 7">
            <a:extLst>
              <a:ext uri="{FF2B5EF4-FFF2-40B4-BE49-F238E27FC236}">
                <a16:creationId xmlns:a16="http://schemas.microsoft.com/office/drawing/2014/main" xmlns="" id="{766AF42E-C565-4CFD-A0C6-69ADC5ED724D}"/>
              </a:ext>
            </a:extLst>
          </p:cNvPr>
          <p:cNvSpPr>
            <a:spLocks noGrp="1"/>
          </p:cNvSpPr>
          <p:nvPr>
            <p:ph type="body" sz="quarter" idx="32"/>
          </p:nvPr>
        </p:nvSpPr>
        <p:spPr>
          <a:xfrm>
            <a:off x="6638113" y="1265729"/>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9" name="Text Placeholder 7">
            <a:extLst>
              <a:ext uri="{FF2B5EF4-FFF2-40B4-BE49-F238E27FC236}">
                <a16:creationId xmlns:a16="http://schemas.microsoft.com/office/drawing/2014/main" xmlns="" id="{FEEE7B4B-7781-4178-8912-CB53DC7910B1}"/>
              </a:ext>
            </a:extLst>
          </p:cNvPr>
          <p:cNvSpPr>
            <a:spLocks noGrp="1"/>
          </p:cNvSpPr>
          <p:nvPr>
            <p:ph type="body" sz="quarter" idx="33"/>
          </p:nvPr>
        </p:nvSpPr>
        <p:spPr>
          <a:xfrm>
            <a:off x="9473096" y="1265729"/>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0" name="Text Placeholder 7">
            <a:extLst>
              <a:ext uri="{FF2B5EF4-FFF2-40B4-BE49-F238E27FC236}">
                <a16:creationId xmlns:a16="http://schemas.microsoft.com/office/drawing/2014/main" xmlns="" id="{65D71B9F-4F61-41D4-A7CC-FD63E71DC5A6}"/>
              </a:ext>
            </a:extLst>
          </p:cNvPr>
          <p:cNvSpPr>
            <a:spLocks noGrp="1"/>
          </p:cNvSpPr>
          <p:nvPr>
            <p:ph type="body" sz="quarter" idx="34"/>
          </p:nvPr>
        </p:nvSpPr>
        <p:spPr>
          <a:xfrm>
            <a:off x="6638113" y="2455544"/>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1" name="Text Placeholder 7">
            <a:extLst>
              <a:ext uri="{FF2B5EF4-FFF2-40B4-BE49-F238E27FC236}">
                <a16:creationId xmlns:a16="http://schemas.microsoft.com/office/drawing/2014/main" xmlns="" id="{1BD170B4-C089-4F45-8016-02293706DE36}"/>
              </a:ext>
            </a:extLst>
          </p:cNvPr>
          <p:cNvSpPr>
            <a:spLocks noGrp="1"/>
          </p:cNvSpPr>
          <p:nvPr>
            <p:ph type="body" sz="quarter" idx="35"/>
          </p:nvPr>
        </p:nvSpPr>
        <p:spPr>
          <a:xfrm>
            <a:off x="9473096" y="2455544"/>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2" name="Freeform: Shape 21">
            <a:extLst>
              <a:ext uri="{FF2B5EF4-FFF2-40B4-BE49-F238E27FC236}">
                <a16:creationId xmlns:a16="http://schemas.microsoft.com/office/drawing/2014/main" xmlns="" id="{E1D38B64-120F-4B33-BFE3-9536C55688C0}"/>
              </a:ext>
            </a:extLst>
          </p:cNvPr>
          <p:cNvSpPr>
            <a:spLocks/>
          </p:cNvSpPr>
          <p:nvPr userDrawn="1"/>
        </p:nvSpPr>
        <p:spPr bwMode="auto">
          <a:xfrm>
            <a:off x="0" y="0"/>
            <a:ext cx="6314264" cy="6858000"/>
          </a:xfrm>
          <a:custGeom>
            <a:avLst/>
            <a:gdLst>
              <a:gd name="connsiteX0" fmla="*/ 0 w 6314264"/>
              <a:gd name="connsiteY0" fmla="*/ 0 h 6850062"/>
              <a:gd name="connsiteX1" fmla="*/ 2371778 w 6314264"/>
              <a:gd name="connsiteY1" fmla="*/ 0 h 6850062"/>
              <a:gd name="connsiteX2" fmla="*/ 5821131 w 6314264"/>
              <a:gd name="connsiteY2" fmla="*/ 4462172 h 6850062"/>
              <a:gd name="connsiteX3" fmla="*/ 5967979 w 6314264"/>
              <a:gd name="connsiteY3" fmla="*/ 6737018 h 6850062"/>
              <a:gd name="connsiteX4" fmla="*/ 5901053 w 6314264"/>
              <a:gd name="connsiteY4" fmla="*/ 6850062 h 6850062"/>
              <a:gd name="connsiteX5" fmla="*/ 0 w 6314264"/>
              <a:gd name="connsiteY5" fmla="*/ 6850062 h 6850062"/>
              <a:gd name="connsiteX6" fmla="*/ 0 w 6314264"/>
              <a:gd name="connsiteY6" fmla="*/ 6791481 h 6850062"/>
              <a:gd name="connsiteX7" fmla="*/ 0 w 6314264"/>
              <a:gd name="connsiteY7" fmla="*/ 0 h 685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4264" h="6850062">
                <a:moveTo>
                  <a:pt x="0" y="0"/>
                </a:moveTo>
                <a:cubicBezTo>
                  <a:pt x="0" y="0"/>
                  <a:pt x="0" y="0"/>
                  <a:pt x="2371778" y="0"/>
                </a:cubicBezTo>
                <a:cubicBezTo>
                  <a:pt x="2402328" y="4520519"/>
                  <a:pt x="6334924" y="5918074"/>
                  <a:pt x="5821131" y="4462172"/>
                </a:cubicBezTo>
                <a:cubicBezTo>
                  <a:pt x="6272436" y="4633046"/>
                  <a:pt x="6588349" y="5598554"/>
                  <a:pt x="5967979" y="6737018"/>
                </a:cubicBezTo>
                <a:lnTo>
                  <a:pt x="5901053" y="6850062"/>
                </a:lnTo>
                <a:lnTo>
                  <a:pt x="0" y="6850062"/>
                </a:lnTo>
                <a:lnTo>
                  <a:pt x="0" y="6791481"/>
                </a:lnTo>
                <a:cubicBezTo>
                  <a:pt x="0" y="5305461"/>
                  <a:pt x="0" y="3143977"/>
                  <a:pt x="0" y="0"/>
                </a:cubicBezTo>
                <a:close/>
              </a:path>
            </a:pathLst>
          </a:custGeom>
          <a:solidFill>
            <a:srgbClr val="2C00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pt-PT">
              <a:solidFill>
                <a:srgbClr val="000000"/>
              </a:solidFill>
            </a:endParaRPr>
          </a:p>
        </p:txBody>
      </p:sp>
      <p:sp>
        <p:nvSpPr>
          <p:cNvPr id="23" name="Freeform 26">
            <a:extLst>
              <a:ext uri="{FF2B5EF4-FFF2-40B4-BE49-F238E27FC236}">
                <a16:creationId xmlns:a16="http://schemas.microsoft.com/office/drawing/2014/main" xmlns="" id="{B017E329-98D6-4441-B449-FBAD88FAA377}"/>
              </a:ext>
            </a:extLst>
          </p:cNvPr>
          <p:cNvSpPr>
            <a:spLocks/>
          </p:cNvSpPr>
          <p:nvPr userDrawn="1"/>
        </p:nvSpPr>
        <p:spPr bwMode="auto">
          <a:xfrm>
            <a:off x="5688408" y="4703082"/>
            <a:ext cx="414338" cy="339383"/>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9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solidFill>
                <a:srgbClr val="000000"/>
              </a:solidFill>
            </a:endParaRPr>
          </a:p>
        </p:txBody>
      </p:sp>
      <p:sp>
        <p:nvSpPr>
          <p:cNvPr id="24" name="Freeform 27">
            <a:extLst>
              <a:ext uri="{FF2B5EF4-FFF2-40B4-BE49-F238E27FC236}">
                <a16:creationId xmlns:a16="http://schemas.microsoft.com/office/drawing/2014/main" xmlns="" id="{8015E310-A729-4C80-936F-71D663EE6DA7}"/>
              </a:ext>
            </a:extLst>
          </p:cNvPr>
          <p:cNvSpPr>
            <a:spLocks/>
          </p:cNvSpPr>
          <p:nvPr userDrawn="1"/>
        </p:nvSpPr>
        <p:spPr bwMode="auto">
          <a:xfrm>
            <a:off x="5471869" y="4458435"/>
            <a:ext cx="630877" cy="536142"/>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solidFill>
                <a:srgbClr val="000000"/>
              </a:solidFill>
            </a:endParaRPr>
          </a:p>
        </p:txBody>
      </p:sp>
      <p:sp>
        <p:nvSpPr>
          <p:cNvPr id="25" name="Text Placeholder 7">
            <a:extLst>
              <a:ext uri="{FF2B5EF4-FFF2-40B4-BE49-F238E27FC236}">
                <a16:creationId xmlns:a16="http://schemas.microsoft.com/office/drawing/2014/main" xmlns="" id="{BBB56F29-6918-4BD4-9377-61503A926466}"/>
              </a:ext>
            </a:extLst>
          </p:cNvPr>
          <p:cNvSpPr>
            <a:spLocks noGrp="1"/>
          </p:cNvSpPr>
          <p:nvPr>
            <p:ph type="body" sz="quarter" idx="36"/>
          </p:nvPr>
        </p:nvSpPr>
        <p:spPr>
          <a:xfrm>
            <a:off x="412692" y="4869077"/>
            <a:ext cx="3344087" cy="1088820"/>
          </a:xfrm>
          <a:prstGeom prst="rect">
            <a:avLst/>
          </a:prstGeom>
        </p:spPr>
        <p:txBody>
          <a:bodyPr anchor="b">
            <a:noAutofit/>
          </a:bodyPr>
          <a:lstStyle>
            <a:lvl1pPr>
              <a:lnSpc>
                <a:spcPts val="1600"/>
              </a:lnSpc>
              <a:spcAft>
                <a:spcPts val="0"/>
              </a:spcAft>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26"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a:solidFill>
                  <a:prstClr val="white"/>
                </a:solidFill>
                <a:cs typeface="Arial" panose="020B0604020202020204" pitchFamily="34" charset="0"/>
              </a:rPr>
              <a:t>Presentation Title | Author | Date</a:t>
            </a:r>
          </a:p>
        </p:txBody>
      </p:sp>
      <p:sp>
        <p:nvSpPr>
          <p:cNvPr id="27"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a:solidFill>
                  <a:prstClr val="white"/>
                </a:solidFill>
                <a:cs typeface="Arial" panose="020B0604020202020204" pitchFamily="34" charset="0"/>
              </a:rPr>
              <a:t>© 2017 Capgemini. All rights reserved.</a:t>
            </a:r>
          </a:p>
        </p:txBody>
      </p:sp>
    </p:spTree>
    <p:extLst>
      <p:ext uri="{BB962C8B-B14F-4D97-AF65-F5344CB8AC3E}">
        <p14:creationId xmlns:p14="http://schemas.microsoft.com/office/powerpoint/2010/main" val="2445037908"/>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ext with Shapes - Layout4">
    <p:spTree>
      <p:nvGrpSpPr>
        <p:cNvPr id="1" name=""/>
        <p:cNvGrpSpPr/>
        <p:nvPr/>
      </p:nvGrpSpPr>
      <p:grpSpPr>
        <a:xfrm>
          <a:off x="0" y="0"/>
          <a:ext cx="0" cy="0"/>
          <a:chOff x="0" y="0"/>
          <a:chExt cx="0" cy="0"/>
        </a:xfrm>
      </p:grpSpPr>
      <p:pic>
        <p:nvPicPr>
          <p:cNvPr id="16" name="Graphic 15">
            <a:extLst>
              <a:ext uri="{FF2B5EF4-FFF2-40B4-BE49-F238E27FC236}">
                <a16:creationId xmlns:a16="http://schemas.microsoft.com/office/drawing/2014/main" xmlns="" id="{9816AFFC-77B8-4D07-A4F8-5D71746F909B}"/>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t="9060"/>
          <a:stretch/>
        </p:blipFill>
        <p:spPr>
          <a:xfrm flipH="1">
            <a:off x="0" y="0"/>
            <a:ext cx="6728158" cy="6236668"/>
          </a:xfrm>
          <a:prstGeom prst="rect">
            <a:avLst/>
          </a:prstGeom>
        </p:spPr>
      </p:pic>
      <p:sp>
        <p:nvSpPr>
          <p:cNvPr id="19" name="Text Placeholder 7">
            <a:extLst>
              <a:ext uri="{FF2B5EF4-FFF2-40B4-BE49-F238E27FC236}">
                <a16:creationId xmlns:a16="http://schemas.microsoft.com/office/drawing/2014/main" xmlns="" id="{F44B07A7-FBF2-491D-B0F6-7A5448F53F32}"/>
              </a:ext>
            </a:extLst>
          </p:cNvPr>
          <p:cNvSpPr>
            <a:spLocks noGrp="1"/>
          </p:cNvSpPr>
          <p:nvPr>
            <p:ph type="body" sz="quarter" idx="35" hasCustomPrompt="1"/>
          </p:nvPr>
        </p:nvSpPr>
        <p:spPr>
          <a:xfrm>
            <a:off x="407988" y="2439343"/>
            <a:ext cx="4940178" cy="1008112"/>
          </a:xfrm>
          <a:prstGeom prst="rect">
            <a:avLst/>
          </a:prstGeom>
        </p:spPr>
        <p:txBody>
          <a:bodyPr anchor="t">
            <a:noAutofit/>
          </a:bodyPr>
          <a:lstStyle>
            <a:lvl1pPr algn="l">
              <a:lnSpc>
                <a:spcPts val="1800"/>
              </a:lnSpc>
              <a:spcAft>
                <a:spcPts val="600"/>
              </a:spcAft>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0" name="Text Placeholder 7">
            <a:extLst>
              <a:ext uri="{FF2B5EF4-FFF2-40B4-BE49-F238E27FC236}">
                <a16:creationId xmlns:a16="http://schemas.microsoft.com/office/drawing/2014/main" xmlns="" id="{6956FD36-565A-4468-BCC4-CB7785266950}"/>
              </a:ext>
            </a:extLst>
          </p:cNvPr>
          <p:cNvSpPr>
            <a:spLocks noGrp="1"/>
          </p:cNvSpPr>
          <p:nvPr>
            <p:ph type="body" sz="quarter" idx="36" hasCustomPrompt="1"/>
          </p:nvPr>
        </p:nvSpPr>
        <p:spPr>
          <a:xfrm>
            <a:off x="7896200" y="140492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1" name="Text Placeholder 7">
            <a:extLst>
              <a:ext uri="{FF2B5EF4-FFF2-40B4-BE49-F238E27FC236}">
                <a16:creationId xmlns:a16="http://schemas.microsoft.com/office/drawing/2014/main" xmlns="" id="{16278310-82AA-4E47-A510-E54DC245FB2B}"/>
              </a:ext>
            </a:extLst>
          </p:cNvPr>
          <p:cNvSpPr>
            <a:spLocks noGrp="1"/>
          </p:cNvSpPr>
          <p:nvPr>
            <p:ph type="body" sz="quarter" idx="37" hasCustomPrompt="1"/>
          </p:nvPr>
        </p:nvSpPr>
        <p:spPr>
          <a:xfrm>
            <a:off x="7896200" y="5918247"/>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2" name="Text Placeholder 7">
            <a:extLst>
              <a:ext uri="{FF2B5EF4-FFF2-40B4-BE49-F238E27FC236}">
                <a16:creationId xmlns:a16="http://schemas.microsoft.com/office/drawing/2014/main" xmlns="" id="{ABF327CC-2917-45F5-82B2-75A9F742E63A}"/>
              </a:ext>
            </a:extLst>
          </p:cNvPr>
          <p:cNvSpPr>
            <a:spLocks noGrp="1"/>
          </p:cNvSpPr>
          <p:nvPr>
            <p:ph type="body" sz="quarter" idx="38" hasCustomPrompt="1"/>
          </p:nvPr>
        </p:nvSpPr>
        <p:spPr>
          <a:xfrm>
            <a:off x="7896200" y="501558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3" name="Text Placeholder 7">
            <a:extLst>
              <a:ext uri="{FF2B5EF4-FFF2-40B4-BE49-F238E27FC236}">
                <a16:creationId xmlns:a16="http://schemas.microsoft.com/office/drawing/2014/main" xmlns="" id="{169195DA-4761-45A5-B68F-E20845F04F0C}"/>
              </a:ext>
            </a:extLst>
          </p:cNvPr>
          <p:cNvSpPr>
            <a:spLocks noGrp="1"/>
          </p:cNvSpPr>
          <p:nvPr>
            <p:ph type="body" sz="quarter" idx="39" hasCustomPrompt="1"/>
          </p:nvPr>
        </p:nvSpPr>
        <p:spPr>
          <a:xfrm>
            <a:off x="7896200" y="4112916"/>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4" name="Text Placeholder 7">
            <a:extLst>
              <a:ext uri="{FF2B5EF4-FFF2-40B4-BE49-F238E27FC236}">
                <a16:creationId xmlns:a16="http://schemas.microsoft.com/office/drawing/2014/main" xmlns="" id="{343313FC-7C2A-4C39-A322-E5328A14AED9}"/>
              </a:ext>
            </a:extLst>
          </p:cNvPr>
          <p:cNvSpPr>
            <a:spLocks noGrp="1"/>
          </p:cNvSpPr>
          <p:nvPr>
            <p:ph type="body" sz="quarter" idx="40" hasCustomPrompt="1"/>
          </p:nvPr>
        </p:nvSpPr>
        <p:spPr>
          <a:xfrm>
            <a:off x="7896200" y="321025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5" name="Text Placeholder 7">
            <a:extLst>
              <a:ext uri="{FF2B5EF4-FFF2-40B4-BE49-F238E27FC236}">
                <a16:creationId xmlns:a16="http://schemas.microsoft.com/office/drawing/2014/main" xmlns="" id="{C9E896F1-84B5-4E7A-BD88-FFAFED8559EB}"/>
              </a:ext>
            </a:extLst>
          </p:cNvPr>
          <p:cNvSpPr>
            <a:spLocks noGrp="1"/>
          </p:cNvSpPr>
          <p:nvPr>
            <p:ph type="body" sz="quarter" idx="41" hasCustomPrompt="1"/>
          </p:nvPr>
        </p:nvSpPr>
        <p:spPr>
          <a:xfrm>
            <a:off x="7896200" y="2307586"/>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1"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1447298"/>
            <a:ext cx="5471988" cy="863600"/>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2"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4"/>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a:solidFill>
                  <a:srgbClr val="00458D"/>
                </a:solidFill>
                <a:cs typeface="Arial" panose="020B0604020202020204" pitchFamily="34" charset="0"/>
              </a:rPr>
              <a:t>Presentation Title | Author | Date</a:t>
            </a:r>
          </a:p>
        </p:txBody>
      </p:sp>
      <p:sp>
        <p:nvSpPr>
          <p:cNvPr id="15"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3486439481"/>
      </p:ext>
    </p:extLst>
  </p:cSld>
  <p:clrMapOvr>
    <a:overrideClrMapping bg1="lt1" tx1="dk1" bg2="lt2" tx2="dk2" accent1="accent1" accent2="accent2" accent3="accent3" accent4="accent4" accent5="accent5" accent6="accent6" hlink="hlink" folHlink="folHlink"/>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3-columns with signature circle">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xmlns="" id="{46919663-CB01-46C8-8B1A-7D7C5FFB79D0}"/>
              </a:ext>
            </a:extLst>
          </p:cNvPr>
          <p:cNvSpPr/>
          <p:nvPr userDrawn="1"/>
        </p:nvSpPr>
        <p:spPr>
          <a:xfrm>
            <a:off x="998106" y="2708995"/>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16" name="Rectangle 15">
            <a:extLst>
              <a:ext uri="{FF2B5EF4-FFF2-40B4-BE49-F238E27FC236}">
                <a16:creationId xmlns:a16="http://schemas.microsoft.com/office/drawing/2014/main" xmlns="" id="{07A11129-008D-4898-86B9-B6C83562FA3A}"/>
              </a:ext>
            </a:extLst>
          </p:cNvPr>
          <p:cNvSpPr/>
          <p:nvPr userDrawn="1"/>
        </p:nvSpPr>
        <p:spPr>
          <a:xfrm>
            <a:off x="4601266" y="2744279"/>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17" name="Rectangle 16">
            <a:extLst>
              <a:ext uri="{FF2B5EF4-FFF2-40B4-BE49-F238E27FC236}">
                <a16:creationId xmlns:a16="http://schemas.microsoft.com/office/drawing/2014/main" xmlns="" id="{92D1F7AF-5F53-4627-A1CF-B58FCC387FCC}"/>
              </a:ext>
            </a:extLst>
          </p:cNvPr>
          <p:cNvSpPr/>
          <p:nvPr userDrawn="1"/>
        </p:nvSpPr>
        <p:spPr>
          <a:xfrm>
            <a:off x="8204425" y="2744279"/>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12" name="Oval 20">
            <a:extLst>
              <a:ext uri="{FF2B5EF4-FFF2-40B4-BE49-F238E27FC236}">
                <a16:creationId xmlns:a16="http://schemas.microsoft.com/office/drawing/2014/main" xmlns="" id="{C5DBDB28-88AB-4F14-9F73-9D7C1E6EE4B1}"/>
              </a:ext>
            </a:extLst>
          </p:cNvPr>
          <p:cNvSpPr/>
          <p:nvPr userDrawn="1"/>
        </p:nvSpPr>
        <p:spPr>
          <a:xfrm>
            <a:off x="8674834"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13" name="Oval 20">
            <a:extLst>
              <a:ext uri="{FF2B5EF4-FFF2-40B4-BE49-F238E27FC236}">
                <a16:creationId xmlns:a16="http://schemas.microsoft.com/office/drawing/2014/main" xmlns="" id="{2F532516-8DF9-44A4-935A-3131E96D437E}"/>
              </a:ext>
            </a:extLst>
          </p:cNvPr>
          <p:cNvSpPr/>
          <p:nvPr userDrawn="1"/>
        </p:nvSpPr>
        <p:spPr>
          <a:xfrm>
            <a:off x="5071675"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14" name="Oval 20">
            <a:extLst>
              <a:ext uri="{FF2B5EF4-FFF2-40B4-BE49-F238E27FC236}">
                <a16:creationId xmlns:a16="http://schemas.microsoft.com/office/drawing/2014/main" xmlns="" id="{41ACABC2-6590-4E4B-9507-376785C34C7E}"/>
              </a:ext>
            </a:extLst>
          </p:cNvPr>
          <p:cNvSpPr/>
          <p:nvPr userDrawn="1"/>
        </p:nvSpPr>
        <p:spPr>
          <a:xfrm>
            <a:off x="1468515"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2800" b="1">
              <a:solidFill>
                <a:prstClr val="white"/>
              </a:solidFill>
            </a:endParaRPr>
          </a:p>
        </p:txBody>
      </p:sp>
      <p:sp>
        <p:nvSpPr>
          <p:cNvPr id="27" name="Text Placeholder 26">
            <a:extLst>
              <a:ext uri="{FF2B5EF4-FFF2-40B4-BE49-F238E27FC236}">
                <a16:creationId xmlns:a16="http://schemas.microsoft.com/office/drawing/2014/main" xmlns="" id="{EE342E13-99A8-4C50-9113-E5C3E8EF275E}"/>
              </a:ext>
            </a:extLst>
          </p:cNvPr>
          <p:cNvSpPr>
            <a:spLocks noGrp="1"/>
          </p:cNvSpPr>
          <p:nvPr>
            <p:ph type="body" sz="quarter" idx="10" hasCustomPrompt="1"/>
          </p:nvPr>
        </p:nvSpPr>
        <p:spPr>
          <a:xfrm>
            <a:off x="1678985" y="2492375"/>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8" name="Text Placeholder 26">
            <a:extLst>
              <a:ext uri="{FF2B5EF4-FFF2-40B4-BE49-F238E27FC236}">
                <a16:creationId xmlns:a16="http://schemas.microsoft.com/office/drawing/2014/main" xmlns="" id="{28BE06D5-C195-451B-AC35-95E3C649BB59}"/>
              </a:ext>
            </a:extLst>
          </p:cNvPr>
          <p:cNvSpPr>
            <a:spLocks noGrp="1"/>
          </p:cNvSpPr>
          <p:nvPr>
            <p:ph type="body" sz="quarter" idx="11" hasCustomPrompt="1"/>
          </p:nvPr>
        </p:nvSpPr>
        <p:spPr>
          <a:xfrm>
            <a:off x="5282145" y="2492896"/>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9" name="Text Placeholder 26">
            <a:extLst>
              <a:ext uri="{FF2B5EF4-FFF2-40B4-BE49-F238E27FC236}">
                <a16:creationId xmlns:a16="http://schemas.microsoft.com/office/drawing/2014/main" xmlns="" id="{303436BB-C15C-4765-BFF1-9337F7680429}"/>
              </a:ext>
            </a:extLst>
          </p:cNvPr>
          <p:cNvSpPr>
            <a:spLocks noGrp="1"/>
          </p:cNvSpPr>
          <p:nvPr>
            <p:ph type="body" sz="quarter" idx="12" hasCustomPrompt="1"/>
          </p:nvPr>
        </p:nvSpPr>
        <p:spPr>
          <a:xfrm>
            <a:off x="8885304" y="2465855"/>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31" name="Text Placeholder 30">
            <a:extLst>
              <a:ext uri="{FF2B5EF4-FFF2-40B4-BE49-F238E27FC236}">
                <a16:creationId xmlns:a16="http://schemas.microsoft.com/office/drawing/2014/main" xmlns="" id="{1162E3C5-6092-4641-B639-FF818E2DB588}"/>
              </a:ext>
            </a:extLst>
          </p:cNvPr>
          <p:cNvSpPr>
            <a:spLocks noGrp="1"/>
          </p:cNvSpPr>
          <p:nvPr>
            <p:ph type="body" sz="quarter" idx="13" hasCustomPrompt="1"/>
          </p:nvPr>
        </p:nvSpPr>
        <p:spPr>
          <a:xfrm>
            <a:off x="1138441" y="4005263"/>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2" name="Text Placeholder 30">
            <a:extLst>
              <a:ext uri="{FF2B5EF4-FFF2-40B4-BE49-F238E27FC236}">
                <a16:creationId xmlns:a16="http://schemas.microsoft.com/office/drawing/2014/main" xmlns="" id="{B4C4A495-4C6A-49E0-8118-A975B2E88321}"/>
              </a:ext>
            </a:extLst>
          </p:cNvPr>
          <p:cNvSpPr>
            <a:spLocks noGrp="1"/>
          </p:cNvSpPr>
          <p:nvPr>
            <p:ph type="body" sz="quarter" idx="14" hasCustomPrompt="1"/>
          </p:nvPr>
        </p:nvSpPr>
        <p:spPr>
          <a:xfrm>
            <a:off x="4741601" y="4005064"/>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3" name="Text Placeholder 30">
            <a:extLst>
              <a:ext uri="{FF2B5EF4-FFF2-40B4-BE49-F238E27FC236}">
                <a16:creationId xmlns:a16="http://schemas.microsoft.com/office/drawing/2014/main" xmlns="" id="{8C784D9E-AFE4-47BA-87D1-E386C20ED64C}"/>
              </a:ext>
            </a:extLst>
          </p:cNvPr>
          <p:cNvSpPr>
            <a:spLocks noGrp="1"/>
          </p:cNvSpPr>
          <p:nvPr>
            <p:ph type="body" sz="quarter" idx="15" hasCustomPrompt="1"/>
          </p:nvPr>
        </p:nvSpPr>
        <p:spPr>
          <a:xfrm>
            <a:off x="8344760" y="4005064"/>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7" name="Text Placeholder 36">
            <a:extLst>
              <a:ext uri="{FF2B5EF4-FFF2-40B4-BE49-F238E27FC236}">
                <a16:creationId xmlns:a16="http://schemas.microsoft.com/office/drawing/2014/main" xmlns="" id="{38EBB49C-19EA-4D54-98F7-9E9FF53FD1B6}"/>
              </a:ext>
            </a:extLst>
          </p:cNvPr>
          <p:cNvSpPr>
            <a:spLocks noGrp="1"/>
          </p:cNvSpPr>
          <p:nvPr>
            <p:ph type="body" sz="quarter" idx="16" hasCustomPrompt="1"/>
          </p:nvPr>
        </p:nvSpPr>
        <p:spPr>
          <a:xfrm>
            <a:off x="8344760" y="4941888"/>
            <a:ext cx="2736850" cy="935037"/>
          </a:xfrm>
          <a:prstGeom prst="rect">
            <a:avLst/>
          </a:prstGeom>
        </p:spPr>
        <p:txBody>
          <a:bodyPr>
            <a:normAutofit/>
          </a:bodyPr>
          <a:lstStyle>
            <a:lvl1pPr>
              <a:defRPr sz="1400"/>
            </a:lvl1pPr>
          </a:lstStyle>
          <a:p>
            <a:pPr lvl="0"/>
            <a:r>
              <a:rPr lang="en-US" dirty="0"/>
              <a:t>Click to insert text</a:t>
            </a:r>
          </a:p>
        </p:txBody>
      </p:sp>
      <p:sp>
        <p:nvSpPr>
          <p:cNvPr id="38" name="Text Placeholder 36">
            <a:extLst>
              <a:ext uri="{FF2B5EF4-FFF2-40B4-BE49-F238E27FC236}">
                <a16:creationId xmlns:a16="http://schemas.microsoft.com/office/drawing/2014/main" xmlns="" id="{914F5F94-C619-4353-985D-517B9A1ED51A}"/>
              </a:ext>
            </a:extLst>
          </p:cNvPr>
          <p:cNvSpPr>
            <a:spLocks noGrp="1"/>
          </p:cNvSpPr>
          <p:nvPr>
            <p:ph type="body" sz="quarter" idx="17" hasCustomPrompt="1"/>
          </p:nvPr>
        </p:nvSpPr>
        <p:spPr>
          <a:xfrm>
            <a:off x="4741601" y="4919315"/>
            <a:ext cx="2736850" cy="935037"/>
          </a:xfrm>
          <a:prstGeom prst="rect">
            <a:avLst/>
          </a:prstGeom>
        </p:spPr>
        <p:txBody>
          <a:bodyPr>
            <a:normAutofit/>
          </a:bodyPr>
          <a:lstStyle>
            <a:lvl1pPr>
              <a:defRPr sz="1400"/>
            </a:lvl1pPr>
          </a:lstStyle>
          <a:p>
            <a:pPr lvl="0"/>
            <a:r>
              <a:rPr lang="en-US" dirty="0"/>
              <a:t>Click to insert text</a:t>
            </a:r>
          </a:p>
        </p:txBody>
      </p:sp>
      <p:sp>
        <p:nvSpPr>
          <p:cNvPr id="39" name="Text Placeholder 36">
            <a:extLst>
              <a:ext uri="{FF2B5EF4-FFF2-40B4-BE49-F238E27FC236}">
                <a16:creationId xmlns:a16="http://schemas.microsoft.com/office/drawing/2014/main" xmlns="" id="{43904984-B2AA-40BC-977A-39D263DD919B}"/>
              </a:ext>
            </a:extLst>
          </p:cNvPr>
          <p:cNvSpPr>
            <a:spLocks noGrp="1"/>
          </p:cNvSpPr>
          <p:nvPr>
            <p:ph type="body" sz="quarter" idx="18" hasCustomPrompt="1"/>
          </p:nvPr>
        </p:nvSpPr>
        <p:spPr>
          <a:xfrm>
            <a:off x="1138441" y="4919315"/>
            <a:ext cx="2736850" cy="935037"/>
          </a:xfrm>
          <a:prstGeom prst="rect">
            <a:avLst/>
          </a:prstGeom>
        </p:spPr>
        <p:txBody>
          <a:bodyPr>
            <a:normAutofit/>
          </a:bodyPr>
          <a:lstStyle>
            <a:lvl1pPr>
              <a:defRPr sz="1400"/>
            </a:lvl1pPr>
          </a:lstStyle>
          <a:p>
            <a:pPr lvl="0"/>
            <a:r>
              <a:rPr lang="en-US" dirty="0"/>
              <a:t>Click to insert text</a:t>
            </a:r>
          </a:p>
        </p:txBody>
      </p:sp>
      <p:sp>
        <p:nvSpPr>
          <p:cNvPr id="18"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9"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a:solidFill>
                  <a:srgbClr val="00458D"/>
                </a:solidFill>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3075695877"/>
      </p:ext>
    </p:extLst>
  </p:cSld>
  <p:clrMapOvr>
    <a:overrideClrMapping bg1="lt1" tx1="dk1" bg2="lt2" tx2="dk2" accent1="accent1" accent2="accent2" accent3="accent3" accent4="accent4" accent5="accent5" accent6="accent6" hlink="hlink" folHlink="folHlink"/>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ext with Shapes - Layout5">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xmlns="" id="{C50C01FB-E2BF-4470-A153-6F7BF3CCF3F9}"/>
              </a:ext>
            </a:extLst>
          </p:cNvPr>
          <p:cNvSpPr/>
          <p:nvPr userDrawn="1"/>
        </p:nvSpPr>
        <p:spPr>
          <a:xfrm>
            <a:off x="0" y="4437112"/>
            <a:ext cx="12192000" cy="2420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34" name="Text Placeholder 7">
            <a:extLst>
              <a:ext uri="{FF2B5EF4-FFF2-40B4-BE49-F238E27FC236}">
                <a16:creationId xmlns:a16="http://schemas.microsoft.com/office/drawing/2014/main" xmlns="" id="{A4F8F9B7-22AF-440B-AF0A-78B650932C21}"/>
              </a:ext>
            </a:extLst>
          </p:cNvPr>
          <p:cNvSpPr>
            <a:spLocks noGrp="1"/>
          </p:cNvSpPr>
          <p:nvPr>
            <p:ph type="body" sz="quarter" idx="32" hasCustomPrompt="1"/>
          </p:nvPr>
        </p:nvSpPr>
        <p:spPr>
          <a:xfrm>
            <a:off x="407988" y="1700808"/>
            <a:ext cx="5832475" cy="432048"/>
          </a:xfrm>
          <a:prstGeom prst="rect">
            <a:avLst/>
          </a:prstGeom>
        </p:spPr>
        <p:txBody>
          <a:bodyPr anchor="ctr">
            <a:noAutofit/>
          </a:bodyPr>
          <a:lstStyle>
            <a:lvl1pPr>
              <a:lnSpc>
                <a:spcPts val="2200"/>
              </a:lnSpc>
              <a:spcAft>
                <a:spcPts val="0"/>
              </a:spcAft>
              <a:defRPr sz="1800">
                <a:solidFill>
                  <a:srgbClr val="12ABDB"/>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title</a:t>
            </a:r>
          </a:p>
        </p:txBody>
      </p:sp>
      <p:pic>
        <p:nvPicPr>
          <p:cNvPr id="14" name="Graphic 13">
            <a:extLst>
              <a:ext uri="{FF2B5EF4-FFF2-40B4-BE49-F238E27FC236}">
                <a16:creationId xmlns:a16="http://schemas.microsoft.com/office/drawing/2014/main" xmlns="" id="{CBFCF213-9AB8-422B-8F8D-9F6A01ED15F1}"/>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r="13305" b="8553"/>
          <a:stretch>
            <a:fillRect/>
          </a:stretch>
        </p:blipFill>
        <p:spPr>
          <a:xfrm rot="19314106">
            <a:off x="10091405" y="-166653"/>
            <a:ext cx="3522628" cy="5177025"/>
          </a:xfrm>
          <a:custGeom>
            <a:avLst/>
            <a:gdLst>
              <a:gd name="connsiteX0" fmla="*/ 3522628 w 3522628"/>
              <a:gd name="connsiteY0" fmla="*/ 891962 h 5177025"/>
              <a:gd name="connsiteX1" fmla="*/ 162923 w 3522628"/>
              <a:gd name="connsiteY1" fmla="*/ 5177025 h 5177025"/>
              <a:gd name="connsiteX2" fmla="*/ 0 w 3522628"/>
              <a:gd name="connsiteY2" fmla="*/ 5049285 h 5177025"/>
              <a:gd name="connsiteX3" fmla="*/ 0 w 3522628"/>
              <a:gd name="connsiteY3" fmla="*/ 1923687 h 5177025"/>
              <a:gd name="connsiteX4" fmla="*/ 1508267 w 3522628"/>
              <a:gd name="connsiteY4" fmla="*/ 0 h 5177025"/>
              <a:gd name="connsiteX5" fmla="*/ 2384994 w 3522628"/>
              <a:gd name="connsiteY5" fmla="*/ 0 h 51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2628" h="5177025">
                <a:moveTo>
                  <a:pt x="3522628" y="891962"/>
                </a:moveTo>
                <a:lnTo>
                  <a:pt x="162923" y="5177025"/>
                </a:lnTo>
                <a:lnTo>
                  <a:pt x="0" y="5049285"/>
                </a:lnTo>
                <a:lnTo>
                  <a:pt x="0" y="1923687"/>
                </a:lnTo>
                <a:lnTo>
                  <a:pt x="1508267" y="0"/>
                </a:lnTo>
                <a:lnTo>
                  <a:pt x="2384994" y="0"/>
                </a:lnTo>
                <a:close/>
              </a:path>
            </a:pathLst>
          </a:custGeom>
        </p:spPr>
      </p:pic>
      <p:sp>
        <p:nvSpPr>
          <p:cNvPr id="40" name="Text Placeholder 7">
            <a:extLst>
              <a:ext uri="{FF2B5EF4-FFF2-40B4-BE49-F238E27FC236}">
                <a16:creationId xmlns:a16="http://schemas.microsoft.com/office/drawing/2014/main" xmlns="" id="{6343BDF6-D0DB-4726-8EA9-DA3DE0DFDE11}"/>
              </a:ext>
            </a:extLst>
          </p:cNvPr>
          <p:cNvSpPr>
            <a:spLocks noGrp="1"/>
          </p:cNvSpPr>
          <p:nvPr>
            <p:ph type="body" sz="quarter" idx="35" hasCustomPrompt="1"/>
          </p:nvPr>
        </p:nvSpPr>
        <p:spPr>
          <a:xfrm>
            <a:off x="618009"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1" name="Text Placeholder 7">
            <a:extLst>
              <a:ext uri="{FF2B5EF4-FFF2-40B4-BE49-F238E27FC236}">
                <a16:creationId xmlns:a16="http://schemas.microsoft.com/office/drawing/2014/main" xmlns="" id="{3B423489-C448-4223-A3F1-FAB0DF95C7E0}"/>
              </a:ext>
            </a:extLst>
          </p:cNvPr>
          <p:cNvSpPr>
            <a:spLocks noGrp="1"/>
          </p:cNvSpPr>
          <p:nvPr>
            <p:ph type="body" sz="quarter" idx="36" hasCustomPrompt="1"/>
          </p:nvPr>
        </p:nvSpPr>
        <p:spPr>
          <a:xfrm>
            <a:off x="2511156"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2" name="Text Placeholder 7">
            <a:extLst>
              <a:ext uri="{FF2B5EF4-FFF2-40B4-BE49-F238E27FC236}">
                <a16:creationId xmlns:a16="http://schemas.microsoft.com/office/drawing/2014/main" xmlns="" id="{415D3B99-29BD-4D4A-BD25-28628B5AD295}"/>
              </a:ext>
            </a:extLst>
          </p:cNvPr>
          <p:cNvSpPr>
            <a:spLocks noGrp="1"/>
          </p:cNvSpPr>
          <p:nvPr>
            <p:ph type="body" sz="quarter" idx="37" hasCustomPrompt="1"/>
          </p:nvPr>
        </p:nvSpPr>
        <p:spPr>
          <a:xfrm>
            <a:off x="4404303"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a16="http://schemas.microsoft.com/office/drawing/2014/main" xmlns="" id="{FB92CCBF-AD9B-4B1F-81E0-1F58CD476991}"/>
              </a:ext>
            </a:extLst>
          </p:cNvPr>
          <p:cNvSpPr>
            <a:spLocks noGrp="1"/>
          </p:cNvSpPr>
          <p:nvPr>
            <p:ph type="body" sz="quarter" idx="38" hasCustomPrompt="1"/>
          </p:nvPr>
        </p:nvSpPr>
        <p:spPr>
          <a:xfrm>
            <a:off x="6297450"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a16="http://schemas.microsoft.com/office/drawing/2014/main" xmlns="" id="{429263E9-C628-4DAE-AAF4-D4C456E5A7F2}"/>
              </a:ext>
            </a:extLst>
          </p:cNvPr>
          <p:cNvSpPr>
            <a:spLocks noGrp="1"/>
          </p:cNvSpPr>
          <p:nvPr>
            <p:ph type="body" sz="quarter" idx="39" hasCustomPrompt="1"/>
          </p:nvPr>
        </p:nvSpPr>
        <p:spPr>
          <a:xfrm>
            <a:off x="8190597"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a16="http://schemas.microsoft.com/office/drawing/2014/main" xmlns="" id="{266B7D82-19EF-4C8A-8D75-AEA2758E426F}"/>
              </a:ext>
            </a:extLst>
          </p:cNvPr>
          <p:cNvSpPr>
            <a:spLocks noGrp="1"/>
          </p:cNvSpPr>
          <p:nvPr>
            <p:ph type="body" sz="quarter" idx="40"/>
          </p:nvPr>
        </p:nvSpPr>
        <p:spPr>
          <a:xfrm>
            <a:off x="10083744" y="5585038"/>
            <a:ext cx="1692449" cy="432048"/>
          </a:xfrm>
          <a:prstGeom prst="rect">
            <a:avLst/>
          </a:prstGeom>
        </p:spPr>
        <p:txBody>
          <a:bodyPr anchor="ctr">
            <a:noAutofit/>
          </a:bodyPr>
          <a:lstStyle>
            <a:lvl1pPr algn="r">
              <a:lnSpc>
                <a:spcPts val="1600"/>
              </a:lnSpc>
              <a:defRPr sz="1400" b="1">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6"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a:solidFill>
                <a:prstClr val="black">
                  <a:lumMod val="50000"/>
                  <a:lumOff val="50000"/>
                </a:prstClr>
              </a:solidFill>
              <a:cs typeface="Arial" panose="020B0604020202020204" pitchFamily="34" charset="0"/>
            </a:endParaRPr>
          </a:p>
        </p:txBody>
      </p:sp>
      <p:cxnSp>
        <p:nvCxnSpPr>
          <p:cNvPr id="17"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4"/>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a:solidFill>
                  <a:srgbClr val="00458D"/>
                </a:solidFill>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a:solidFill>
                  <a:srgbClr val="EDEDED">
                    <a:lumMod val="50000"/>
                  </a:srgbClr>
                </a:solidFill>
                <a:cs typeface="Arial" panose="020B0604020202020204" pitchFamily="34" charset="0"/>
              </a:rPr>
              <a:t>© 2017 Capgemini. All rights reserved.</a:t>
            </a:r>
          </a:p>
        </p:txBody>
      </p:sp>
      <p:sp>
        <p:nvSpPr>
          <p:cNvPr id="20" name="Text Placeholder 7">
            <a:extLst>
              <a:ext uri="{FF2B5EF4-FFF2-40B4-BE49-F238E27FC236}">
                <a16:creationId xmlns:a16="http://schemas.microsoft.com/office/drawing/2014/main" xmlns="" id="{9228FC83-C11D-47F2-8BDE-B10D125E5E87}"/>
              </a:ext>
            </a:extLst>
          </p:cNvPr>
          <p:cNvSpPr>
            <a:spLocks noGrp="1"/>
          </p:cNvSpPr>
          <p:nvPr>
            <p:ph type="body" sz="quarter" idx="41" hasCustomPrompt="1"/>
          </p:nvPr>
        </p:nvSpPr>
        <p:spPr>
          <a:xfrm>
            <a:off x="426488"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1" name="Text Placeholder 7">
            <a:extLst>
              <a:ext uri="{FF2B5EF4-FFF2-40B4-BE49-F238E27FC236}">
                <a16:creationId xmlns:a16="http://schemas.microsoft.com/office/drawing/2014/main" xmlns="" id="{9228FC83-C11D-47F2-8BDE-B10D125E5E87}"/>
              </a:ext>
            </a:extLst>
          </p:cNvPr>
          <p:cNvSpPr>
            <a:spLocks noGrp="1"/>
          </p:cNvSpPr>
          <p:nvPr>
            <p:ph type="body" sz="quarter" idx="42" hasCustomPrompt="1"/>
          </p:nvPr>
        </p:nvSpPr>
        <p:spPr>
          <a:xfrm>
            <a:off x="3860688"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a16="http://schemas.microsoft.com/office/drawing/2014/main" xmlns="" id="{9228FC83-C11D-47F2-8BDE-B10D125E5E87}"/>
              </a:ext>
            </a:extLst>
          </p:cNvPr>
          <p:cNvSpPr>
            <a:spLocks noGrp="1"/>
          </p:cNvSpPr>
          <p:nvPr>
            <p:ph type="body" sz="quarter" idx="43" hasCustomPrompt="1"/>
          </p:nvPr>
        </p:nvSpPr>
        <p:spPr>
          <a:xfrm>
            <a:off x="7294887"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3"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5">
            <a:extLst>
              <a:ext uri="{96DAC541-7B7A-43D3-8B79-37D633B846F1}">
                <asvg:svgBlip xmlns:asvg="http://schemas.microsoft.com/office/drawing/2016/SVG/main" xmlns="" r:embed="rId6"/>
              </a:ext>
            </a:extLst>
          </a:blip>
          <a:srcRect l="81836" t="-4713" b="16530"/>
          <a:stretch/>
        </p:blipFill>
        <p:spPr>
          <a:xfrm>
            <a:off x="11547793" y="188640"/>
            <a:ext cx="424356" cy="459624"/>
          </a:xfrm>
          <a:prstGeom prst="rect">
            <a:avLst/>
          </a:prstGeom>
        </p:spPr>
      </p:pic>
      <p:cxnSp>
        <p:nvCxnSpPr>
          <p:cNvPr id="24" name="Straight Connector 23">
            <a:extLst>
              <a:ext uri="{FF2B5EF4-FFF2-40B4-BE49-F238E27FC236}">
                <a16:creationId xmlns:a16="http://schemas.microsoft.com/office/drawing/2014/main" xmlns="" id="{0FF5023A-0693-40EF-A144-6A5D8AD8789F}"/>
              </a:ext>
            </a:extLst>
          </p:cNvPr>
          <p:cNvCxnSpPr>
            <a:cxnSpLocks/>
          </p:cNvCxnSpPr>
          <p:nvPr userDrawn="1"/>
        </p:nvCxnSpPr>
        <p:spPr>
          <a:xfrm>
            <a:off x="407988" y="2235647"/>
            <a:ext cx="10036131" cy="0"/>
          </a:xfrm>
          <a:prstGeom prst="line">
            <a:avLst/>
          </a:prstGeom>
          <a:solidFill>
            <a:schemeClr val="tx1"/>
          </a:solidFill>
          <a:ln w="47625" cap="flat">
            <a:solidFill>
              <a:schemeClr val="bg1">
                <a:lumMod val="85000"/>
              </a:schemeClr>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7571972"/>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Opener2">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xmlns="" id="{BED4D731-14A5-4158-B245-8DDD87FF6DE2}"/>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l="10880" b="21349"/>
          <a:stretch/>
        </p:blipFill>
        <p:spPr>
          <a:xfrm flipH="1">
            <a:off x="4901352" y="838199"/>
            <a:ext cx="7290648" cy="6019801"/>
          </a:xfrm>
          <a:prstGeom prst="rect">
            <a:avLst/>
          </a:prstGeom>
        </p:spPr>
      </p:pic>
      <p:sp>
        <p:nvSpPr>
          <p:cNvPr id="7" name="Text Placeholder 13">
            <a:extLst>
              <a:ext uri="{FF2B5EF4-FFF2-40B4-BE49-F238E27FC236}">
                <a16:creationId xmlns:a16="http://schemas.microsoft.com/office/drawing/2014/main" xmlns="" id="{5C674D03-4995-4743-8CE4-61CF32CFBDDE}"/>
              </a:ext>
            </a:extLst>
          </p:cNvPr>
          <p:cNvSpPr>
            <a:spLocks noGrp="1"/>
          </p:cNvSpPr>
          <p:nvPr>
            <p:ph type="body" sz="quarter" idx="11" hasCustomPrompt="1"/>
          </p:nvPr>
        </p:nvSpPr>
        <p:spPr>
          <a:xfrm>
            <a:off x="7032104" y="2946391"/>
            <a:ext cx="4751909" cy="1418714"/>
          </a:xfrm>
          <a:prstGeom prst="rect">
            <a:avLst/>
          </a:prstGeom>
        </p:spPr>
        <p:txBody>
          <a:bodyPr anchor="b">
            <a:normAutofit/>
          </a:bodyPr>
          <a:lstStyle>
            <a:lvl1pPr marL="0" indent="0" algn="r">
              <a:lnSpc>
                <a:spcPts val="3000"/>
              </a:lnSpc>
              <a:buNone/>
              <a:defRPr sz="2600">
                <a:solidFill>
                  <a:schemeClr val="bg1"/>
                </a:solidFill>
              </a:defRPr>
            </a:lvl1pPr>
            <a:lvl2pPr marL="457200" indent="0">
              <a:buNone/>
              <a:defRPr sz="6000">
                <a:solidFill>
                  <a:schemeClr val="bg1"/>
                </a:solidFill>
              </a:defRPr>
            </a:lvl2pPr>
          </a:lstStyle>
          <a:p>
            <a:pPr lvl="0"/>
            <a:r>
              <a:rPr lang="en-US" dirty="0"/>
              <a:t>Click to add section title</a:t>
            </a:r>
          </a:p>
        </p:txBody>
      </p:sp>
      <p:pic>
        <p:nvPicPr>
          <p:cNvPr id="6" name="Picture Placeholder 4">
            <a:extLst>
              <a:ext uri="{FF2B5EF4-FFF2-40B4-BE49-F238E27FC236}">
                <a16:creationId xmlns:a16="http://schemas.microsoft.com/office/drawing/2014/main" xmlns="" id="{F75B031B-5C69-4C3C-AB8F-4121747DCE28}"/>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22708" r="22708"/>
          <a:stretch/>
        </p:blipFill>
        <p:spPr>
          <a:xfrm flipH="1">
            <a:off x="0" y="-1588"/>
            <a:ext cx="6654800" cy="6859588"/>
          </a:xfrm>
          <a:prstGeom prst="rect">
            <a:avLst/>
          </a:prstGeom>
        </p:spPr>
      </p:pic>
    </p:spTree>
    <p:extLst>
      <p:ext uri="{BB962C8B-B14F-4D97-AF65-F5344CB8AC3E}">
        <p14:creationId xmlns:p14="http://schemas.microsoft.com/office/powerpoint/2010/main" val="2392956469"/>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Organization Chart">
    <p:spTree>
      <p:nvGrpSpPr>
        <p:cNvPr id="1" name=""/>
        <p:cNvGrpSpPr/>
        <p:nvPr/>
      </p:nvGrpSpPr>
      <p:grpSpPr>
        <a:xfrm>
          <a:off x="0" y="0"/>
          <a:ext cx="0" cy="0"/>
          <a:chOff x="0" y="0"/>
          <a:chExt cx="0" cy="0"/>
        </a:xfrm>
      </p:grpSpPr>
      <p:sp>
        <p:nvSpPr>
          <p:cNvPr id="42" name="Text Placeholder 7">
            <a:extLst>
              <a:ext uri="{FF2B5EF4-FFF2-40B4-BE49-F238E27FC236}">
                <a16:creationId xmlns:a16="http://schemas.microsoft.com/office/drawing/2014/main" xmlns="" id="{5889F4BD-9B8F-420C-96FD-C732EE0EE6BD}"/>
              </a:ext>
            </a:extLst>
          </p:cNvPr>
          <p:cNvSpPr>
            <a:spLocks noGrp="1"/>
          </p:cNvSpPr>
          <p:nvPr>
            <p:ph type="body" sz="quarter" idx="38" hasCustomPrompt="1"/>
          </p:nvPr>
        </p:nvSpPr>
        <p:spPr>
          <a:xfrm>
            <a:off x="666750" y="5733255"/>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a16="http://schemas.microsoft.com/office/drawing/2014/main" xmlns="" id="{E26F6CC5-0FBD-4B39-8067-DA4CA3D08DF5}"/>
              </a:ext>
            </a:extLst>
          </p:cNvPr>
          <p:cNvSpPr>
            <a:spLocks noGrp="1"/>
          </p:cNvSpPr>
          <p:nvPr>
            <p:ph type="body" sz="quarter" idx="39" hasCustomPrompt="1"/>
          </p:nvPr>
        </p:nvSpPr>
        <p:spPr>
          <a:xfrm>
            <a:off x="2794164" y="5737641"/>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a16="http://schemas.microsoft.com/office/drawing/2014/main" xmlns="" id="{6D83DCD9-FC24-4ACE-8B52-269E78EA5154}"/>
              </a:ext>
            </a:extLst>
          </p:cNvPr>
          <p:cNvSpPr>
            <a:spLocks noGrp="1"/>
          </p:cNvSpPr>
          <p:nvPr>
            <p:ph type="body" sz="quarter" idx="40" hasCustomPrompt="1"/>
          </p:nvPr>
        </p:nvSpPr>
        <p:spPr>
          <a:xfrm>
            <a:off x="4927473" y="5737641"/>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a16="http://schemas.microsoft.com/office/drawing/2014/main" xmlns="" id="{75441542-8C67-4120-B77E-FF0148E22F4B}"/>
              </a:ext>
            </a:extLst>
          </p:cNvPr>
          <p:cNvSpPr>
            <a:spLocks noGrp="1"/>
          </p:cNvSpPr>
          <p:nvPr>
            <p:ph type="body" sz="quarter" idx="41" hasCustomPrompt="1"/>
          </p:nvPr>
        </p:nvSpPr>
        <p:spPr>
          <a:xfrm>
            <a:off x="7060200" y="5733156"/>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6" name="Text Placeholder 7">
            <a:extLst>
              <a:ext uri="{FF2B5EF4-FFF2-40B4-BE49-F238E27FC236}">
                <a16:creationId xmlns:a16="http://schemas.microsoft.com/office/drawing/2014/main" xmlns="" id="{B4323275-6F19-499D-9A1B-2C56B8029E99}"/>
              </a:ext>
            </a:extLst>
          </p:cNvPr>
          <p:cNvSpPr>
            <a:spLocks noGrp="1"/>
          </p:cNvSpPr>
          <p:nvPr>
            <p:ph type="body" sz="quarter" idx="42" hasCustomPrompt="1"/>
          </p:nvPr>
        </p:nvSpPr>
        <p:spPr>
          <a:xfrm>
            <a:off x="9192926" y="5733156"/>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9" name="Text Placeholder 7">
            <a:extLst>
              <a:ext uri="{FF2B5EF4-FFF2-40B4-BE49-F238E27FC236}">
                <a16:creationId xmlns:a16="http://schemas.microsoft.com/office/drawing/2014/main" xmlns="" id="{5AAEF36F-2753-4DC6-898C-49B56113E4F4}"/>
              </a:ext>
            </a:extLst>
          </p:cNvPr>
          <p:cNvSpPr>
            <a:spLocks noGrp="1"/>
          </p:cNvSpPr>
          <p:nvPr>
            <p:ph type="body" sz="quarter" idx="37" hasCustomPrompt="1"/>
          </p:nvPr>
        </p:nvSpPr>
        <p:spPr>
          <a:xfrm>
            <a:off x="3647728" y="1958081"/>
            <a:ext cx="1440160" cy="1152128"/>
          </a:xfrm>
          <a:prstGeom prst="rect">
            <a:avLst/>
          </a:prstGeom>
          <a:solidFill>
            <a:srgbClr val="0070AD"/>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37" name="Text Placeholder 7">
            <a:extLst>
              <a:ext uri="{FF2B5EF4-FFF2-40B4-BE49-F238E27FC236}">
                <a16:creationId xmlns:a16="http://schemas.microsoft.com/office/drawing/2014/main" xmlns="" id="{AD94FF36-F4B8-4ED6-BB44-FDBFDBFA2A1C}"/>
              </a:ext>
            </a:extLst>
          </p:cNvPr>
          <p:cNvSpPr>
            <a:spLocks noGrp="1"/>
          </p:cNvSpPr>
          <p:nvPr>
            <p:ph type="body" sz="quarter" idx="35" hasCustomPrompt="1"/>
          </p:nvPr>
        </p:nvSpPr>
        <p:spPr>
          <a:xfrm>
            <a:off x="6384032" y="3428999"/>
            <a:ext cx="144016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8" name="Rectangle 7">
            <a:extLst>
              <a:ext uri="{FF2B5EF4-FFF2-40B4-BE49-F238E27FC236}">
                <a16:creationId xmlns:a16="http://schemas.microsoft.com/office/drawing/2014/main" xmlns="" id="{404E50B0-1D58-4F15-A351-E3515806816D}"/>
              </a:ext>
            </a:extLst>
          </p:cNvPr>
          <p:cNvSpPr/>
          <p:nvPr/>
        </p:nvSpPr>
        <p:spPr>
          <a:xfrm>
            <a:off x="3589947" y="1916832"/>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2" name="Rectangle 11">
            <a:extLst>
              <a:ext uri="{FF2B5EF4-FFF2-40B4-BE49-F238E27FC236}">
                <a16:creationId xmlns:a16="http://schemas.microsoft.com/office/drawing/2014/main" xmlns="" id="{AE59D603-4EF9-47FC-B148-3573A831D791}"/>
              </a:ext>
            </a:extLst>
          </p:cNvPr>
          <p:cNvSpPr/>
          <p:nvPr/>
        </p:nvSpPr>
        <p:spPr>
          <a:xfrm>
            <a:off x="6337816" y="3389316"/>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6" name="Rectangle 15">
            <a:extLst>
              <a:ext uri="{FF2B5EF4-FFF2-40B4-BE49-F238E27FC236}">
                <a16:creationId xmlns:a16="http://schemas.microsoft.com/office/drawing/2014/main" xmlns="" id="{58AC5158-E8A1-44A7-8617-AC56F0DD1719}"/>
              </a:ext>
            </a:extLst>
          </p:cNvPr>
          <p:cNvSpPr/>
          <p:nvPr/>
        </p:nvSpPr>
        <p:spPr>
          <a:xfrm>
            <a:off x="839788" y="3389316"/>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7" name="TextBox 16">
            <a:extLst>
              <a:ext uri="{FF2B5EF4-FFF2-40B4-BE49-F238E27FC236}">
                <a16:creationId xmlns:a16="http://schemas.microsoft.com/office/drawing/2014/main" xmlns="" id="{C761E736-25EA-4914-A717-28A039625E8C}"/>
              </a:ext>
            </a:extLst>
          </p:cNvPr>
          <p:cNvSpPr txBox="1"/>
          <p:nvPr/>
        </p:nvSpPr>
        <p:spPr>
          <a:xfrm>
            <a:off x="883343" y="3711981"/>
            <a:ext cx="1239750" cy="510909"/>
          </a:xfrm>
          <a:prstGeom prst="rect">
            <a:avLst/>
          </a:prstGeom>
          <a:noFill/>
        </p:spPr>
        <p:txBody>
          <a:bodyPr wrap="square" rtlCol="0">
            <a:spAutoFit/>
          </a:bodyPr>
          <a:lstStyle/>
          <a:p>
            <a:pPr algn="r">
              <a:lnSpc>
                <a:spcPct val="85000"/>
              </a:lnSpc>
            </a:pPr>
            <a:r>
              <a:rPr lang="en-US" sz="1600" b="1" kern="0">
                <a:solidFill>
                  <a:prstClr val="white"/>
                </a:solidFill>
                <a:ea typeface="Georgia" charset="0"/>
                <a:cs typeface="Georgia" charset="0"/>
                <a:sym typeface="Arial"/>
              </a:rPr>
              <a:t>Group Name</a:t>
            </a:r>
          </a:p>
        </p:txBody>
      </p:sp>
      <p:cxnSp>
        <p:nvCxnSpPr>
          <p:cNvPr id="19" name="Straight Connector 18">
            <a:extLst>
              <a:ext uri="{FF2B5EF4-FFF2-40B4-BE49-F238E27FC236}">
                <a16:creationId xmlns:a16="http://schemas.microsoft.com/office/drawing/2014/main" xmlns="" id="{A898D83E-9F4A-4269-9BEB-326164B60B7C}"/>
              </a:ext>
            </a:extLst>
          </p:cNvPr>
          <p:cNvCxnSpPr>
            <a:cxnSpLocks/>
          </p:cNvCxnSpPr>
          <p:nvPr userDrawn="1"/>
        </p:nvCxnSpPr>
        <p:spPr>
          <a:xfrm>
            <a:off x="4367808"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xmlns="" id="{787D369E-74E6-4DE1-ADB0-EB6EF05664B8}"/>
              </a:ext>
            </a:extLst>
          </p:cNvPr>
          <p:cNvCxnSpPr>
            <a:cxnSpLocks/>
          </p:cNvCxnSpPr>
          <p:nvPr userDrawn="1"/>
        </p:nvCxnSpPr>
        <p:spPr>
          <a:xfrm>
            <a:off x="7104112"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xmlns="" id="{37AB8857-3B0E-4067-BC64-A4C0AE330199}"/>
              </a:ext>
            </a:extLst>
          </p:cNvPr>
          <p:cNvCxnSpPr>
            <a:cxnSpLocks/>
          </p:cNvCxnSpPr>
          <p:nvPr userDrawn="1"/>
        </p:nvCxnSpPr>
        <p:spPr>
          <a:xfrm>
            <a:off x="5879976" y="4004369"/>
            <a:ext cx="432048"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xmlns="" id="{038843B7-B08D-445C-8E69-55E9ADD60136}"/>
              </a:ext>
            </a:extLst>
          </p:cNvPr>
          <p:cNvCxnSpPr>
            <a:cxnSpLocks/>
          </p:cNvCxnSpPr>
          <p:nvPr userDrawn="1"/>
        </p:nvCxnSpPr>
        <p:spPr>
          <a:xfrm>
            <a:off x="2711624" y="4653135"/>
            <a:ext cx="0" cy="504056"/>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xmlns="" id="{65716183-FC6B-4383-8EF6-37E5349AAF9A}"/>
              </a:ext>
            </a:extLst>
          </p:cNvPr>
          <p:cNvCxnSpPr>
            <a:cxnSpLocks/>
          </p:cNvCxnSpPr>
          <p:nvPr userDrawn="1"/>
        </p:nvCxnSpPr>
        <p:spPr>
          <a:xfrm>
            <a:off x="1612454" y="5226817"/>
            <a:ext cx="8588002" cy="0"/>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xmlns="" id="{C480400D-CA47-444B-970B-5A484E54E6A1}"/>
              </a:ext>
            </a:extLst>
          </p:cNvPr>
          <p:cNvCxnSpPr>
            <a:cxnSpLocks/>
          </p:cNvCxnSpPr>
          <p:nvPr userDrawn="1"/>
        </p:nvCxnSpPr>
        <p:spPr>
          <a:xfrm>
            <a:off x="1631690" y="5229100"/>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xmlns="" id="{813536BE-88C6-4525-9D18-D74E0DCB4682}"/>
              </a:ext>
            </a:extLst>
          </p:cNvPr>
          <p:cNvCxnSpPr>
            <a:cxnSpLocks/>
          </p:cNvCxnSpPr>
          <p:nvPr userDrawn="1"/>
        </p:nvCxnSpPr>
        <p:spPr>
          <a:xfrm>
            <a:off x="3764417"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xmlns="" id="{01B274A1-2898-403F-9A81-C1625F15BF58}"/>
              </a:ext>
            </a:extLst>
          </p:cNvPr>
          <p:cNvCxnSpPr>
            <a:cxnSpLocks/>
          </p:cNvCxnSpPr>
          <p:nvPr userDrawn="1"/>
        </p:nvCxnSpPr>
        <p:spPr>
          <a:xfrm>
            <a:off x="5897144"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xmlns="" id="{CC25A9B7-5673-4E49-ABD6-8D0E06EDD927}"/>
              </a:ext>
            </a:extLst>
          </p:cNvPr>
          <p:cNvCxnSpPr>
            <a:cxnSpLocks/>
          </p:cNvCxnSpPr>
          <p:nvPr userDrawn="1"/>
        </p:nvCxnSpPr>
        <p:spPr>
          <a:xfrm>
            <a:off x="8029871"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xmlns="" id="{D026C540-9EA3-4699-A6BC-DF9BDF921E83}"/>
              </a:ext>
            </a:extLst>
          </p:cNvPr>
          <p:cNvCxnSpPr>
            <a:cxnSpLocks/>
          </p:cNvCxnSpPr>
          <p:nvPr userDrawn="1"/>
        </p:nvCxnSpPr>
        <p:spPr>
          <a:xfrm>
            <a:off x="10179266" y="5219674"/>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sp>
        <p:nvSpPr>
          <p:cNvPr id="34" name="Text Placeholder 7">
            <a:extLst>
              <a:ext uri="{FF2B5EF4-FFF2-40B4-BE49-F238E27FC236}">
                <a16:creationId xmlns:a16="http://schemas.microsoft.com/office/drawing/2014/main" xmlns="" id="{0853CDE9-3036-46C6-AB9B-6C5E6B531E6E}"/>
              </a:ext>
            </a:extLst>
          </p:cNvPr>
          <p:cNvSpPr>
            <a:spLocks noGrp="1"/>
          </p:cNvSpPr>
          <p:nvPr>
            <p:ph type="body" sz="quarter" idx="32" hasCustomPrompt="1"/>
          </p:nvPr>
        </p:nvSpPr>
        <p:spPr>
          <a:xfrm>
            <a:off x="5157506" y="2091773"/>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5" name="Text Placeholder 7">
            <a:extLst>
              <a:ext uri="{FF2B5EF4-FFF2-40B4-BE49-F238E27FC236}">
                <a16:creationId xmlns:a16="http://schemas.microsoft.com/office/drawing/2014/main" xmlns="" id="{41BEF085-D952-4028-B6B4-18F2CB2BE51E}"/>
              </a:ext>
            </a:extLst>
          </p:cNvPr>
          <p:cNvSpPr>
            <a:spLocks noGrp="1"/>
          </p:cNvSpPr>
          <p:nvPr>
            <p:ph type="body" sz="quarter" idx="33" hasCustomPrompt="1"/>
          </p:nvPr>
        </p:nvSpPr>
        <p:spPr>
          <a:xfrm>
            <a:off x="2391842" y="3564257"/>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6" name="Text Placeholder 7">
            <a:extLst>
              <a:ext uri="{FF2B5EF4-FFF2-40B4-BE49-F238E27FC236}">
                <a16:creationId xmlns:a16="http://schemas.microsoft.com/office/drawing/2014/main" xmlns="" id="{25AB3DC5-A8F4-44C0-B0E0-2B42559A081F}"/>
              </a:ext>
            </a:extLst>
          </p:cNvPr>
          <p:cNvSpPr>
            <a:spLocks noGrp="1"/>
          </p:cNvSpPr>
          <p:nvPr>
            <p:ph type="body" sz="quarter" idx="34" hasCustomPrompt="1"/>
          </p:nvPr>
        </p:nvSpPr>
        <p:spPr>
          <a:xfrm>
            <a:off x="7896622" y="3564257"/>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8" name="Text Placeholder 7">
            <a:extLst>
              <a:ext uri="{FF2B5EF4-FFF2-40B4-BE49-F238E27FC236}">
                <a16:creationId xmlns:a16="http://schemas.microsoft.com/office/drawing/2014/main" xmlns="" id="{C9C72BE0-AF43-4AA8-8142-178566D9F143}"/>
              </a:ext>
            </a:extLst>
          </p:cNvPr>
          <p:cNvSpPr>
            <a:spLocks noGrp="1"/>
          </p:cNvSpPr>
          <p:nvPr>
            <p:ph type="body" sz="quarter" idx="36" hasCustomPrompt="1"/>
          </p:nvPr>
        </p:nvSpPr>
        <p:spPr>
          <a:xfrm>
            <a:off x="881063" y="3428106"/>
            <a:ext cx="144016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41"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47"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a:solidFill>
                <a:prstClr val="black">
                  <a:lumMod val="50000"/>
                  <a:lumOff val="50000"/>
                </a:prstClr>
              </a:solidFill>
              <a:cs typeface="Arial" panose="020B0604020202020204" pitchFamily="34" charset="0"/>
            </a:endParaRPr>
          </a:p>
        </p:txBody>
      </p:sp>
      <p:cxnSp>
        <p:nvCxnSpPr>
          <p:cNvPr id="4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49"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a:solidFill>
                  <a:srgbClr val="00458D"/>
                </a:solidFill>
                <a:cs typeface="Arial" panose="020B0604020202020204" pitchFamily="34" charset="0"/>
              </a:rPr>
              <a:t>Presentation Title | Author | Date</a:t>
            </a:r>
          </a:p>
        </p:txBody>
      </p:sp>
      <p:sp>
        <p:nvSpPr>
          <p:cNvPr id="50"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3281457005"/>
      </p:ext>
    </p:extLst>
  </p:cSld>
  <p:clrMapOvr>
    <a:overrideClrMapping bg1="lt1" tx1="dk1" bg2="lt2" tx2="dk2" accent1="accent1" accent2="accent2" accent3="accent3" accent4="accent4" accent5="accent5" accent6="accent6" hlink="hlink" folHlink="folHlink"/>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Title Slide 1">
    <p:spTree>
      <p:nvGrpSpPr>
        <p:cNvPr id="1" name=""/>
        <p:cNvGrpSpPr/>
        <p:nvPr/>
      </p:nvGrpSpPr>
      <p:grpSpPr>
        <a:xfrm>
          <a:off x="0" y="0"/>
          <a:ext cx="0" cy="0"/>
          <a:chOff x="0" y="0"/>
          <a:chExt cx="0" cy="0"/>
        </a:xfrm>
      </p:grpSpPr>
      <p:graphicFrame>
        <p:nvGraphicFramePr>
          <p:cNvPr id="7" name="Object 6" hidden="1"/>
          <p:cNvGraphicFramePr>
            <a:graphicFrameLocks noChangeAspect="1"/>
          </p:cNvGraphicFramePr>
          <p:nvPr>
            <p:custDataLst>
              <p:tags r:id="rId2"/>
            </p:custDataLst>
          </p:nvPr>
        </p:nvGraphicFramePr>
        <p:xfrm>
          <a:off x="1589" y="1590"/>
          <a:ext cx="1586" cy="1587"/>
        </p:xfrm>
        <a:graphic>
          <a:graphicData uri="http://schemas.openxmlformats.org/presentationml/2006/ole">
            <mc:AlternateContent xmlns:mc="http://schemas.openxmlformats.org/markup-compatibility/2006">
              <mc:Choice xmlns:v="urn:schemas-microsoft-com:vml" Requires="v">
                <p:oleObj spid="_x0000_s13820" name="think-cell Slide" r:id="rId4" imgW="270" imgH="270" progId="TCLayout.ActiveDocument.1">
                  <p:embed/>
                </p:oleObj>
              </mc:Choice>
              <mc:Fallback>
                <p:oleObj name="think-cell Slide" r:id="rId4" imgW="270" imgH="270" progId="TCLayout.ActiveDocument.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9" y="1590"/>
                        <a:ext cx="1586"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079" name="Freeform 7"/>
          <p:cNvSpPr>
            <a:spLocks/>
          </p:cNvSpPr>
          <p:nvPr userDrawn="1"/>
        </p:nvSpPr>
        <p:spPr bwMode="auto">
          <a:xfrm>
            <a:off x="5137150" y="2"/>
            <a:ext cx="7054850" cy="6854825"/>
          </a:xfrm>
          <a:custGeom>
            <a:avLst/>
            <a:gdLst/>
            <a:ahLst/>
            <a:cxnLst>
              <a:cxn ang="0">
                <a:pos x="4444" y="0"/>
              </a:cxn>
              <a:cxn ang="0">
                <a:pos x="4444" y="32"/>
              </a:cxn>
              <a:cxn ang="0">
                <a:pos x="4444" y="4292"/>
              </a:cxn>
              <a:cxn ang="0">
                <a:pos x="4440" y="4306"/>
              </a:cxn>
              <a:cxn ang="0">
                <a:pos x="4426" y="4314"/>
              </a:cxn>
              <a:cxn ang="0">
                <a:pos x="4326" y="4318"/>
              </a:cxn>
              <a:cxn ang="0">
                <a:pos x="4228" y="4310"/>
              </a:cxn>
              <a:cxn ang="0">
                <a:pos x="4076" y="4282"/>
              </a:cxn>
              <a:cxn ang="0">
                <a:pos x="3928" y="4240"/>
              </a:cxn>
              <a:cxn ang="0">
                <a:pos x="3740" y="4170"/>
              </a:cxn>
              <a:cxn ang="0">
                <a:pos x="3474" y="4042"/>
              </a:cxn>
              <a:cxn ang="0">
                <a:pos x="3216" y="3896"/>
              </a:cxn>
              <a:cxn ang="0">
                <a:pos x="3024" y="3772"/>
              </a:cxn>
              <a:cxn ang="0">
                <a:pos x="2704" y="3544"/>
              </a:cxn>
              <a:cxn ang="0">
                <a:pos x="2396" y="3300"/>
              </a:cxn>
              <a:cxn ang="0">
                <a:pos x="2180" y="3116"/>
              </a:cxn>
              <a:cxn ang="0">
                <a:pos x="2256" y="2964"/>
              </a:cxn>
              <a:cxn ang="0">
                <a:pos x="2286" y="2890"/>
              </a:cxn>
              <a:cxn ang="0">
                <a:pos x="2322" y="2774"/>
              </a:cxn>
              <a:cxn ang="0">
                <a:pos x="2338" y="2654"/>
              </a:cxn>
              <a:cxn ang="0">
                <a:pos x="2336" y="2562"/>
              </a:cxn>
              <a:cxn ang="0">
                <a:pos x="2306" y="2432"/>
              </a:cxn>
              <a:cxn ang="0">
                <a:pos x="2242" y="2310"/>
              </a:cxn>
              <a:cxn ang="0">
                <a:pos x="2188" y="2238"/>
              </a:cxn>
              <a:cxn ang="0">
                <a:pos x="2092" y="2144"/>
              </a:cxn>
              <a:cxn ang="0">
                <a:pos x="1986" y="2062"/>
              </a:cxn>
              <a:cxn ang="0">
                <a:pos x="1878" y="1990"/>
              </a:cxn>
              <a:cxn ang="0">
                <a:pos x="1712" y="1894"/>
              </a:cxn>
              <a:cxn ang="0">
                <a:pos x="1538" y="1808"/>
              </a:cxn>
              <a:cxn ang="0">
                <a:pos x="1156" y="1640"/>
              </a:cxn>
              <a:cxn ang="0">
                <a:pos x="710" y="1446"/>
              </a:cxn>
              <a:cxn ang="0">
                <a:pos x="524" y="1350"/>
              </a:cxn>
              <a:cxn ang="0">
                <a:pos x="354" y="1230"/>
              </a:cxn>
              <a:cxn ang="0">
                <a:pos x="262" y="1144"/>
              </a:cxn>
              <a:cxn ang="0">
                <a:pos x="158" y="1020"/>
              </a:cxn>
              <a:cxn ang="0">
                <a:pos x="80" y="884"/>
              </a:cxn>
              <a:cxn ang="0">
                <a:pos x="28" y="740"/>
              </a:cxn>
              <a:cxn ang="0">
                <a:pos x="2" y="584"/>
              </a:cxn>
              <a:cxn ang="0">
                <a:pos x="4" y="418"/>
              </a:cxn>
              <a:cxn ang="0">
                <a:pos x="18" y="314"/>
              </a:cxn>
              <a:cxn ang="0">
                <a:pos x="58" y="162"/>
              </a:cxn>
              <a:cxn ang="0">
                <a:pos x="118" y="16"/>
              </a:cxn>
              <a:cxn ang="0">
                <a:pos x="122" y="0"/>
              </a:cxn>
            </a:cxnLst>
            <a:rect l="0" t="0" r="r" b="b"/>
            <a:pathLst>
              <a:path w="4444" h="4318">
                <a:moveTo>
                  <a:pt x="122" y="0"/>
                </a:moveTo>
                <a:lnTo>
                  <a:pt x="122" y="0"/>
                </a:lnTo>
                <a:lnTo>
                  <a:pt x="4444" y="0"/>
                </a:lnTo>
                <a:lnTo>
                  <a:pt x="4444" y="0"/>
                </a:lnTo>
                <a:lnTo>
                  <a:pt x="4444" y="32"/>
                </a:lnTo>
                <a:lnTo>
                  <a:pt x="4444" y="32"/>
                </a:lnTo>
                <a:lnTo>
                  <a:pt x="4444" y="4272"/>
                </a:lnTo>
                <a:lnTo>
                  <a:pt x="4444" y="4272"/>
                </a:lnTo>
                <a:lnTo>
                  <a:pt x="4444" y="4292"/>
                </a:lnTo>
                <a:lnTo>
                  <a:pt x="4444" y="4292"/>
                </a:lnTo>
                <a:lnTo>
                  <a:pt x="4444" y="4300"/>
                </a:lnTo>
                <a:lnTo>
                  <a:pt x="4440" y="4306"/>
                </a:lnTo>
                <a:lnTo>
                  <a:pt x="4436" y="4310"/>
                </a:lnTo>
                <a:lnTo>
                  <a:pt x="4426" y="4314"/>
                </a:lnTo>
                <a:lnTo>
                  <a:pt x="4426" y="4314"/>
                </a:lnTo>
                <a:lnTo>
                  <a:pt x="4402" y="4316"/>
                </a:lnTo>
                <a:lnTo>
                  <a:pt x="4376" y="4318"/>
                </a:lnTo>
                <a:lnTo>
                  <a:pt x="4326" y="4318"/>
                </a:lnTo>
                <a:lnTo>
                  <a:pt x="4278" y="4316"/>
                </a:lnTo>
                <a:lnTo>
                  <a:pt x="4228" y="4310"/>
                </a:lnTo>
                <a:lnTo>
                  <a:pt x="4228" y="4310"/>
                </a:lnTo>
                <a:lnTo>
                  <a:pt x="4176" y="4302"/>
                </a:lnTo>
                <a:lnTo>
                  <a:pt x="4126" y="4294"/>
                </a:lnTo>
                <a:lnTo>
                  <a:pt x="4076" y="4282"/>
                </a:lnTo>
                <a:lnTo>
                  <a:pt x="4026" y="4270"/>
                </a:lnTo>
                <a:lnTo>
                  <a:pt x="3978" y="4256"/>
                </a:lnTo>
                <a:lnTo>
                  <a:pt x="3928" y="4240"/>
                </a:lnTo>
                <a:lnTo>
                  <a:pt x="3832" y="4206"/>
                </a:lnTo>
                <a:lnTo>
                  <a:pt x="3832" y="4206"/>
                </a:lnTo>
                <a:lnTo>
                  <a:pt x="3740" y="4170"/>
                </a:lnTo>
                <a:lnTo>
                  <a:pt x="3650" y="4130"/>
                </a:lnTo>
                <a:lnTo>
                  <a:pt x="3562" y="4088"/>
                </a:lnTo>
                <a:lnTo>
                  <a:pt x="3474" y="4042"/>
                </a:lnTo>
                <a:lnTo>
                  <a:pt x="3386" y="3996"/>
                </a:lnTo>
                <a:lnTo>
                  <a:pt x="3302" y="3946"/>
                </a:lnTo>
                <a:lnTo>
                  <a:pt x="3216" y="3896"/>
                </a:lnTo>
                <a:lnTo>
                  <a:pt x="3134" y="3844"/>
                </a:lnTo>
                <a:lnTo>
                  <a:pt x="3134" y="3844"/>
                </a:lnTo>
                <a:lnTo>
                  <a:pt x="3024" y="3772"/>
                </a:lnTo>
                <a:lnTo>
                  <a:pt x="2916" y="3698"/>
                </a:lnTo>
                <a:lnTo>
                  <a:pt x="2808" y="3622"/>
                </a:lnTo>
                <a:lnTo>
                  <a:pt x="2704" y="3544"/>
                </a:lnTo>
                <a:lnTo>
                  <a:pt x="2600" y="3464"/>
                </a:lnTo>
                <a:lnTo>
                  <a:pt x="2498" y="3382"/>
                </a:lnTo>
                <a:lnTo>
                  <a:pt x="2396" y="3300"/>
                </a:lnTo>
                <a:lnTo>
                  <a:pt x="2296" y="3214"/>
                </a:lnTo>
                <a:lnTo>
                  <a:pt x="2296" y="3214"/>
                </a:lnTo>
                <a:lnTo>
                  <a:pt x="2180" y="3116"/>
                </a:lnTo>
                <a:lnTo>
                  <a:pt x="2180" y="3116"/>
                </a:lnTo>
                <a:lnTo>
                  <a:pt x="2220" y="3040"/>
                </a:lnTo>
                <a:lnTo>
                  <a:pt x="2256" y="2964"/>
                </a:lnTo>
                <a:lnTo>
                  <a:pt x="2256" y="2964"/>
                </a:lnTo>
                <a:lnTo>
                  <a:pt x="2272" y="2928"/>
                </a:lnTo>
                <a:lnTo>
                  <a:pt x="2286" y="2890"/>
                </a:lnTo>
                <a:lnTo>
                  <a:pt x="2300" y="2852"/>
                </a:lnTo>
                <a:lnTo>
                  <a:pt x="2312" y="2814"/>
                </a:lnTo>
                <a:lnTo>
                  <a:pt x="2322" y="2774"/>
                </a:lnTo>
                <a:lnTo>
                  <a:pt x="2330" y="2736"/>
                </a:lnTo>
                <a:lnTo>
                  <a:pt x="2334" y="2696"/>
                </a:lnTo>
                <a:lnTo>
                  <a:pt x="2338" y="2654"/>
                </a:lnTo>
                <a:lnTo>
                  <a:pt x="2338" y="2654"/>
                </a:lnTo>
                <a:lnTo>
                  <a:pt x="2340" y="2608"/>
                </a:lnTo>
                <a:lnTo>
                  <a:pt x="2336" y="2562"/>
                </a:lnTo>
                <a:lnTo>
                  <a:pt x="2330" y="2518"/>
                </a:lnTo>
                <a:lnTo>
                  <a:pt x="2320" y="2474"/>
                </a:lnTo>
                <a:lnTo>
                  <a:pt x="2306" y="2432"/>
                </a:lnTo>
                <a:lnTo>
                  <a:pt x="2288" y="2390"/>
                </a:lnTo>
                <a:lnTo>
                  <a:pt x="2266" y="2350"/>
                </a:lnTo>
                <a:lnTo>
                  <a:pt x="2242" y="2310"/>
                </a:lnTo>
                <a:lnTo>
                  <a:pt x="2242" y="2310"/>
                </a:lnTo>
                <a:lnTo>
                  <a:pt x="2216" y="2274"/>
                </a:lnTo>
                <a:lnTo>
                  <a:pt x="2188" y="2238"/>
                </a:lnTo>
                <a:lnTo>
                  <a:pt x="2158" y="2206"/>
                </a:lnTo>
                <a:lnTo>
                  <a:pt x="2126" y="2174"/>
                </a:lnTo>
                <a:lnTo>
                  <a:pt x="2092" y="2144"/>
                </a:lnTo>
                <a:lnTo>
                  <a:pt x="2058" y="2116"/>
                </a:lnTo>
                <a:lnTo>
                  <a:pt x="2022" y="2088"/>
                </a:lnTo>
                <a:lnTo>
                  <a:pt x="1986" y="2062"/>
                </a:lnTo>
                <a:lnTo>
                  <a:pt x="1986" y="2062"/>
                </a:lnTo>
                <a:lnTo>
                  <a:pt x="1932" y="2024"/>
                </a:lnTo>
                <a:lnTo>
                  <a:pt x="1878" y="1990"/>
                </a:lnTo>
                <a:lnTo>
                  <a:pt x="1824" y="1956"/>
                </a:lnTo>
                <a:lnTo>
                  <a:pt x="1768" y="1924"/>
                </a:lnTo>
                <a:lnTo>
                  <a:pt x="1712" y="1894"/>
                </a:lnTo>
                <a:lnTo>
                  <a:pt x="1654" y="1864"/>
                </a:lnTo>
                <a:lnTo>
                  <a:pt x="1596" y="1836"/>
                </a:lnTo>
                <a:lnTo>
                  <a:pt x="1538" y="1808"/>
                </a:lnTo>
                <a:lnTo>
                  <a:pt x="1538" y="1808"/>
                </a:lnTo>
                <a:lnTo>
                  <a:pt x="1346" y="1724"/>
                </a:lnTo>
                <a:lnTo>
                  <a:pt x="1156" y="1640"/>
                </a:lnTo>
                <a:lnTo>
                  <a:pt x="774" y="1474"/>
                </a:lnTo>
                <a:lnTo>
                  <a:pt x="774" y="1474"/>
                </a:lnTo>
                <a:lnTo>
                  <a:pt x="710" y="1446"/>
                </a:lnTo>
                <a:lnTo>
                  <a:pt x="646" y="1416"/>
                </a:lnTo>
                <a:lnTo>
                  <a:pt x="584" y="1384"/>
                </a:lnTo>
                <a:lnTo>
                  <a:pt x="524" y="1350"/>
                </a:lnTo>
                <a:lnTo>
                  <a:pt x="466" y="1312"/>
                </a:lnTo>
                <a:lnTo>
                  <a:pt x="410" y="1272"/>
                </a:lnTo>
                <a:lnTo>
                  <a:pt x="354" y="1230"/>
                </a:lnTo>
                <a:lnTo>
                  <a:pt x="302" y="1184"/>
                </a:lnTo>
                <a:lnTo>
                  <a:pt x="302" y="1184"/>
                </a:lnTo>
                <a:lnTo>
                  <a:pt x="262" y="1144"/>
                </a:lnTo>
                <a:lnTo>
                  <a:pt x="224" y="1104"/>
                </a:lnTo>
                <a:lnTo>
                  <a:pt x="188" y="1062"/>
                </a:lnTo>
                <a:lnTo>
                  <a:pt x="158" y="1020"/>
                </a:lnTo>
                <a:lnTo>
                  <a:pt x="128" y="976"/>
                </a:lnTo>
                <a:lnTo>
                  <a:pt x="102" y="930"/>
                </a:lnTo>
                <a:lnTo>
                  <a:pt x="80" y="884"/>
                </a:lnTo>
                <a:lnTo>
                  <a:pt x="58" y="838"/>
                </a:lnTo>
                <a:lnTo>
                  <a:pt x="42" y="790"/>
                </a:lnTo>
                <a:lnTo>
                  <a:pt x="28" y="740"/>
                </a:lnTo>
                <a:lnTo>
                  <a:pt x="16" y="688"/>
                </a:lnTo>
                <a:lnTo>
                  <a:pt x="8" y="636"/>
                </a:lnTo>
                <a:lnTo>
                  <a:pt x="2" y="584"/>
                </a:lnTo>
                <a:lnTo>
                  <a:pt x="0" y="530"/>
                </a:lnTo>
                <a:lnTo>
                  <a:pt x="0" y="474"/>
                </a:lnTo>
                <a:lnTo>
                  <a:pt x="4" y="418"/>
                </a:lnTo>
                <a:lnTo>
                  <a:pt x="4" y="418"/>
                </a:lnTo>
                <a:lnTo>
                  <a:pt x="10" y="366"/>
                </a:lnTo>
                <a:lnTo>
                  <a:pt x="18" y="314"/>
                </a:lnTo>
                <a:lnTo>
                  <a:pt x="30" y="262"/>
                </a:lnTo>
                <a:lnTo>
                  <a:pt x="42" y="212"/>
                </a:lnTo>
                <a:lnTo>
                  <a:pt x="58" y="162"/>
                </a:lnTo>
                <a:lnTo>
                  <a:pt x="76" y="112"/>
                </a:lnTo>
                <a:lnTo>
                  <a:pt x="94" y="64"/>
                </a:lnTo>
                <a:lnTo>
                  <a:pt x="118" y="16"/>
                </a:lnTo>
                <a:lnTo>
                  <a:pt x="118" y="16"/>
                </a:lnTo>
                <a:lnTo>
                  <a:pt x="122" y="0"/>
                </a:lnTo>
                <a:lnTo>
                  <a:pt x="122" y="0"/>
                </a:ln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pPr eaLnBrk="1"/>
            <a:endParaRPr lang="en-US" dirty="0"/>
          </a:p>
        </p:txBody>
      </p:sp>
      <p:sp>
        <p:nvSpPr>
          <p:cNvPr id="11" name="Title 1"/>
          <p:cNvSpPr>
            <a:spLocks noGrp="1"/>
          </p:cNvSpPr>
          <p:nvPr>
            <p:ph type="ctrTitle" hasCustomPrompt="1"/>
          </p:nvPr>
        </p:nvSpPr>
        <p:spPr>
          <a:xfrm>
            <a:off x="407989" y="1358153"/>
            <a:ext cx="4774258" cy="14751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defRPr lang="en-US" sz="2600" b="0" dirty="0">
                <a:solidFill>
                  <a:schemeClr val="accent1"/>
                </a:solidFill>
              </a:defRPr>
            </a:lvl1pPr>
          </a:lstStyle>
          <a:p>
            <a:pPr marL="0" lvl="0"/>
            <a:r>
              <a:rPr lang="en-US" dirty="0"/>
              <a:t>Click to insert title</a:t>
            </a:r>
          </a:p>
        </p:txBody>
      </p:sp>
      <p:sp>
        <p:nvSpPr>
          <p:cNvPr id="12" name="Subtitle 2"/>
          <p:cNvSpPr>
            <a:spLocks noGrp="1"/>
          </p:cNvSpPr>
          <p:nvPr>
            <p:ph type="subTitle" idx="1" hasCustomPrompt="1"/>
          </p:nvPr>
        </p:nvSpPr>
        <p:spPr>
          <a:xfrm>
            <a:off x="407989" y="2976182"/>
            <a:ext cx="4774257"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600" dirty="0">
                <a:solidFill>
                  <a:schemeClr val="accent1"/>
                </a:solidFill>
              </a:defRPr>
            </a:lvl1pPr>
          </a:lstStyle>
          <a:p>
            <a:pPr marL="0" lvl="0"/>
            <a:r>
              <a:rPr lang="en-US" dirty="0"/>
              <a:t>Click to insert presenter, location, and date</a:t>
            </a:r>
          </a:p>
        </p:txBody>
      </p:sp>
      <p:grpSp>
        <p:nvGrpSpPr>
          <p:cNvPr id="13" name="Group 14"/>
          <p:cNvGrpSpPr>
            <a:grpSpLocks noChangeAspect="1"/>
          </p:cNvGrpSpPr>
          <p:nvPr userDrawn="1"/>
        </p:nvGrpSpPr>
        <p:grpSpPr>
          <a:xfrm>
            <a:off x="416889" y="4537346"/>
            <a:ext cx="5040000" cy="1123654"/>
            <a:chOff x="728663" y="4465638"/>
            <a:chExt cx="5354637" cy="1193801"/>
          </a:xfrm>
        </p:grpSpPr>
        <p:sp>
          <p:nvSpPr>
            <p:cNvPr id="14" name="Freeform 11"/>
            <p:cNvSpPr>
              <a:spLocks/>
            </p:cNvSpPr>
            <p:nvPr userDrawn="1"/>
          </p:nvSpPr>
          <p:spPr bwMode="auto">
            <a:xfrm>
              <a:off x="5464175" y="4830763"/>
              <a:ext cx="619125" cy="503238"/>
            </a:xfrm>
            <a:custGeom>
              <a:avLst/>
              <a:gdLst/>
              <a:ahLst/>
              <a:cxnLst>
                <a:cxn ang="0">
                  <a:pos x="125" y="107"/>
                </a:cxn>
                <a:cxn ang="0">
                  <a:pos x="189" y="43"/>
                </a:cxn>
                <a:cxn ang="0">
                  <a:pos x="142" y="0"/>
                </a:cxn>
                <a:cxn ang="0">
                  <a:pos x="50" y="99"/>
                </a:cxn>
                <a:cxn ang="0">
                  <a:pos x="0" y="144"/>
                </a:cxn>
                <a:cxn ang="0">
                  <a:pos x="37" y="154"/>
                </a:cxn>
                <a:cxn ang="0">
                  <a:pos x="125" y="125"/>
                </a:cxn>
                <a:cxn ang="0">
                  <a:pos x="81" y="85"/>
                </a:cxn>
                <a:cxn ang="0">
                  <a:pos x="125" y="107"/>
                </a:cxn>
              </a:cxnLst>
              <a:rect l="0" t="0" r="r" b="b"/>
              <a:pathLst>
                <a:path w="189" h="154">
                  <a:moveTo>
                    <a:pt x="125" y="107"/>
                  </a:moveTo>
                  <a:cubicBezTo>
                    <a:pt x="161" y="107"/>
                    <a:pt x="188" y="78"/>
                    <a:pt x="189" y="43"/>
                  </a:cubicBezTo>
                  <a:cubicBezTo>
                    <a:pt x="186" y="28"/>
                    <a:pt x="181" y="0"/>
                    <a:pt x="142" y="0"/>
                  </a:cubicBezTo>
                  <a:cubicBezTo>
                    <a:pt x="99" y="0"/>
                    <a:pt x="84" y="60"/>
                    <a:pt x="50" y="99"/>
                  </a:cubicBezTo>
                  <a:cubicBezTo>
                    <a:pt x="47" y="121"/>
                    <a:pt x="26" y="140"/>
                    <a:pt x="0" y="144"/>
                  </a:cubicBezTo>
                  <a:cubicBezTo>
                    <a:pt x="6" y="150"/>
                    <a:pt x="20" y="154"/>
                    <a:pt x="37" y="154"/>
                  </a:cubicBezTo>
                  <a:cubicBezTo>
                    <a:pt x="68" y="154"/>
                    <a:pt x="106" y="145"/>
                    <a:pt x="125" y="125"/>
                  </a:cubicBezTo>
                  <a:cubicBezTo>
                    <a:pt x="99" y="126"/>
                    <a:pt x="82" y="109"/>
                    <a:pt x="81" y="85"/>
                  </a:cubicBezTo>
                  <a:cubicBezTo>
                    <a:pt x="93" y="101"/>
                    <a:pt x="108" y="107"/>
                    <a:pt x="125" y="107"/>
                  </a:cubicBezTo>
                </a:path>
              </a:pathLst>
            </a:custGeom>
            <a:solidFill>
              <a:srgbClr val="12ABDB"/>
            </a:solidFill>
            <a:ln w="9525">
              <a:noFill/>
              <a:round/>
              <a:headEnd/>
              <a:tailEnd/>
            </a:ln>
          </p:spPr>
          <p:txBody>
            <a:bodyPr vert="horz" wrap="square" lIns="91440" tIns="45720" rIns="91440" bIns="45720" numCol="1" anchor="t" anchorCtr="0" compatLnSpc="1">
              <a:prstTxWarp prst="textNoShape">
                <a:avLst/>
              </a:prstTxWarp>
            </a:bodyPr>
            <a:lstStyle/>
            <a:p>
              <a:pPr eaLnBrk="1"/>
              <a:endParaRPr lang="en-US" dirty="0"/>
            </a:p>
          </p:txBody>
        </p:sp>
        <p:sp>
          <p:nvSpPr>
            <p:cNvPr id="16" name="Freeform 12"/>
            <p:cNvSpPr>
              <a:spLocks noEditPoints="1"/>
            </p:cNvSpPr>
            <p:nvPr userDrawn="1"/>
          </p:nvSpPr>
          <p:spPr bwMode="auto">
            <a:xfrm>
              <a:off x="728663" y="4483101"/>
              <a:ext cx="4352925" cy="1176338"/>
            </a:xfrm>
            <a:custGeom>
              <a:avLst/>
              <a:gdLst/>
              <a:ahLst/>
              <a:cxnLst>
                <a:cxn ang="0">
                  <a:pos x="1281" y="86"/>
                </a:cxn>
                <a:cxn ang="0">
                  <a:pos x="1240" y="210"/>
                </a:cxn>
                <a:cxn ang="0">
                  <a:pos x="1122" y="182"/>
                </a:cxn>
                <a:cxn ang="0">
                  <a:pos x="1121" y="104"/>
                </a:cxn>
                <a:cxn ang="0">
                  <a:pos x="1061" y="211"/>
                </a:cxn>
                <a:cxn ang="0">
                  <a:pos x="1007" y="84"/>
                </a:cxn>
                <a:cxn ang="0">
                  <a:pos x="924" y="86"/>
                </a:cxn>
                <a:cxn ang="0">
                  <a:pos x="830" y="72"/>
                </a:cxn>
                <a:cxn ang="0">
                  <a:pos x="781" y="160"/>
                </a:cxn>
                <a:cxn ang="0">
                  <a:pos x="756" y="81"/>
                </a:cxn>
                <a:cxn ang="0">
                  <a:pos x="666" y="200"/>
                </a:cxn>
                <a:cxn ang="0">
                  <a:pos x="677" y="82"/>
                </a:cxn>
                <a:cxn ang="0">
                  <a:pos x="628" y="196"/>
                </a:cxn>
                <a:cxn ang="0">
                  <a:pos x="585" y="113"/>
                </a:cxn>
                <a:cxn ang="0">
                  <a:pos x="527" y="198"/>
                </a:cxn>
                <a:cxn ang="0">
                  <a:pos x="586" y="102"/>
                </a:cxn>
                <a:cxn ang="0">
                  <a:pos x="493" y="118"/>
                </a:cxn>
                <a:cxn ang="0">
                  <a:pos x="454" y="147"/>
                </a:cxn>
                <a:cxn ang="0">
                  <a:pos x="368" y="111"/>
                </a:cxn>
                <a:cxn ang="0">
                  <a:pos x="335" y="90"/>
                </a:cxn>
                <a:cxn ang="0">
                  <a:pos x="309" y="215"/>
                </a:cxn>
                <a:cxn ang="0">
                  <a:pos x="280" y="124"/>
                </a:cxn>
                <a:cxn ang="0">
                  <a:pos x="224" y="211"/>
                </a:cxn>
                <a:cxn ang="0">
                  <a:pos x="286" y="113"/>
                </a:cxn>
                <a:cxn ang="0">
                  <a:pos x="182" y="145"/>
                </a:cxn>
                <a:cxn ang="0">
                  <a:pos x="39" y="128"/>
                </a:cxn>
                <a:cxn ang="0">
                  <a:pos x="136" y="72"/>
                </a:cxn>
                <a:cxn ang="0">
                  <a:pos x="109" y="0"/>
                </a:cxn>
                <a:cxn ang="0">
                  <a:pos x="90" y="249"/>
                </a:cxn>
                <a:cxn ang="0">
                  <a:pos x="218" y="238"/>
                </a:cxn>
                <a:cxn ang="0">
                  <a:pos x="306" y="238"/>
                </a:cxn>
                <a:cxn ang="0">
                  <a:pos x="377" y="337"/>
                </a:cxn>
                <a:cxn ang="0">
                  <a:pos x="404" y="109"/>
                </a:cxn>
                <a:cxn ang="0">
                  <a:pos x="420" y="182"/>
                </a:cxn>
                <a:cxn ang="0">
                  <a:pos x="392" y="239"/>
                </a:cxn>
                <a:cxn ang="0">
                  <a:pos x="480" y="160"/>
                </a:cxn>
                <a:cxn ang="0">
                  <a:pos x="519" y="227"/>
                </a:cxn>
                <a:cxn ang="0">
                  <a:pos x="564" y="226"/>
                </a:cxn>
                <a:cxn ang="0">
                  <a:pos x="526" y="359"/>
                </a:cxn>
                <a:cxn ang="0">
                  <a:pos x="639" y="214"/>
                </a:cxn>
                <a:cxn ang="0">
                  <a:pos x="758" y="189"/>
                </a:cxn>
                <a:cxn ang="0">
                  <a:pos x="829" y="111"/>
                </a:cxn>
                <a:cxn ang="0">
                  <a:pos x="920" y="128"/>
                </a:cxn>
                <a:cxn ang="0">
                  <a:pos x="1010" y="176"/>
                </a:cxn>
                <a:cxn ang="0">
                  <a:pos x="1097" y="200"/>
                </a:cxn>
                <a:cxn ang="0">
                  <a:pos x="1174" y="112"/>
                </a:cxn>
                <a:cxn ang="0">
                  <a:pos x="1274" y="196"/>
                </a:cxn>
                <a:cxn ang="0">
                  <a:pos x="1328" y="227"/>
                </a:cxn>
                <a:cxn ang="0">
                  <a:pos x="528" y="335"/>
                </a:cxn>
                <a:cxn ang="0">
                  <a:pos x="564" y="248"/>
                </a:cxn>
                <a:cxn ang="0">
                  <a:pos x="674" y="105"/>
                </a:cxn>
                <a:cxn ang="0">
                  <a:pos x="655" y="181"/>
                </a:cxn>
              </a:cxnLst>
              <a:rect l="0" t="0" r="r" b="b"/>
              <a:pathLst>
                <a:path w="1328" h="359">
                  <a:moveTo>
                    <a:pt x="1295" y="118"/>
                  </a:moveTo>
                  <a:cubicBezTo>
                    <a:pt x="1295" y="99"/>
                    <a:pt x="1294" y="86"/>
                    <a:pt x="1281" y="86"/>
                  </a:cubicBezTo>
                  <a:cubicBezTo>
                    <a:pt x="1275" y="86"/>
                    <a:pt x="1273" y="87"/>
                    <a:pt x="1268" y="89"/>
                  </a:cubicBezTo>
                  <a:cubicBezTo>
                    <a:pt x="1272" y="153"/>
                    <a:pt x="1258" y="210"/>
                    <a:pt x="1240" y="210"/>
                  </a:cubicBezTo>
                  <a:cubicBezTo>
                    <a:pt x="1217" y="210"/>
                    <a:pt x="1228" y="72"/>
                    <a:pt x="1179" y="72"/>
                  </a:cubicBezTo>
                  <a:cubicBezTo>
                    <a:pt x="1133" y="72"/>
                    <a:pt x="1127" y="182"/>
                    <a:pt x="1122" y="182"/>
                  </a:cubicBezTo>
                  <a:cubicBezTo>
                    <a:pt x="1118" y="182"/>
                    <a:pt x="1118" y="153"/>
                    <a:pt x="1118" y="131"/>
                  </a:cubicBezTo>
                  <a:cubicBezTo>
                    <a:pt x="1120" y="120"/>
                    <a:pt x="1121" y="111"/>
                    <a:pt x="1121" y="104"/>
                  </a:cubicBezTo>
                  <a:cubicBezTo>
                    <a:pt x="1121" y="93"/>
                    <a:pt x="1117" y="76"/>
                    <a:pt x="1093" y="84"/>
                  </a:cubicBezTo>
                  <a:cubicBezTo>
                    <a:pt x="1094" y="163"/>
                    <a:pt x="1078" y="211"/>
                    <a:pt x="1061" y="211"/>
                  </a:cubicBezTo>
                  <a:cubicBezTo>
                    <a:pt x="1035" y="211"/>
                    <a:pt x="1034" y="139"/>
                    <a:pt x="1034" y="120"/>
                  </a:cubicBezTo>
                  <a:cubicBezTo>
                    <a:pt x="1034" y="101"/>
                    <a:pt x="1036" y="75"/>
                    <a:pt x="1007" y="84"/>
                  </a:cubicBezTo>
                  <a:cubicBezTo>
                    <a:pt x="1003" y="153"/>
                    <a:pt x="985" y="204"/>
                    <a:pt x="974" y="204"/>
                  </a:cubicBezTo>
                  <a:cubicBezTo>
                    <a:pt x="957" y="204"/>
                    <a:pt x="960" y="86"/>
                    <a:pt x="924" y="86"/>
                  </a:cubicBezTo>
                  <a:cubicBezTo>
                    <a:pt x="891" y="86"/>
                    <a:pt x="881" y="198"/>
                    <a:pt x="874" y="198"/>
                  </a:cubicBezTo>
                  <a:cubicBezTo>
                    <a:pt x="861" y="198"/>
                    <a:pt x="877" y="72"/>
                    <a:pt x="830" y="72"/>
                  </a:cubicBezTo>
                  <a:cubicBezTo>
                    <a:pt x="805" y="72"/>
                    <a:pt x="795" y="114"/>
                    <a:pt x="785" y="161"/>
                  </a:cubicBezTo>
                  <a:cubicBezTo>
                    <a:pt x="784" y="170"/>
                    <a:pt x="782" y="171"/>
                    <a:pt x="781" y="160"/>
                  </a:cubicBezTo>
                  <a:cubicBezTo>
                    <a:pt x="781" y="152"/>
                    <a:pt x="781" y="142"/>
                    <a:pt x="781" y="134"/>
                  </a:cubicBezTo>
                  <a:cubicBezTo>
                    <a:pt x="793" y="86"/>
                    <a:pt x="778" y="69"/>
                    <a:pt x="756" y="81"/>
                  </a:cubicBezTo>
                  <a:cubicBezTo>
                    <a:pt x="763" y="169"/>
                    <a:pt x="723" y="212"/>
                    <a:pt x="692" y="212"/>
                  </a:cubicBezTo>
                  <a:cubicBezTo>
                    <a:pt x="681" y="212"/>
                    <a:pt x="672" y="207"/>
                    <a:pt x="666" y="200"/>
                  </a:cubicBezTo>
                  <a:cubicBezTo>
                    <a:pt x="703" y="177"/>
                    <a:pt x="719" y="151"/>
                    <a:pt x="719" y="126"/>
                  </a:cubicBezTo>
                  <a:cubicBezTo>
                    <a:pt x="719" y="98"/>
                    <a:pt x="704" y="82"/>
                    <a:pt x="677" y="82"/>
                  </a:cubicBezTo>
                  <a:cubicBezTo>
                    <a:pt x="640" y="82"/>
                    <a:pt x="620" y="120"/>
                    <a:pt x="620" y="152"/>
                  </a:cubicBezTo>
                  <a:cubicBezTo>
                    <a:pt x="620" y="169"/>
                    <a:pt x="623" y="184"/>
                    <a:pt x="628" y="196"/>
                  </a:cubicBezTo>
                  <a:cubicBezTo>
                    <a:pt x="616" y="202"/>
                    <a:pt x="604" y="207"/>
                    <a:pt x="593" y="212"/>
                  </a:cubicBezTo>
                  <a:cubicBezTo>
                    <a:pt x="592" y="179"/>
                    <a:pt x="588" y="145"/>
                    <a:pt x="585" y="113"/>
                  </a:cubicBezTo>
                  <a:cubicBezTo>
                    <a:pt x="566" y="107"/>
                    <a:pt x="560" y="117"/>
                    <a:pt x="559" y="134"/>
                  </a:cubicBezTo>
                  <a:cubicBezTo>
                    <a:pt x="555" y="174"/>
                    <a:pt x="540" y="198"/>
                    <a:pt x="527" y="198"/>
                  </a:cubicBezTo>
                  <a:cubicBezTo>
                    <a:pt x="518" y="198"/>
                    <a:pt x="512" y="186"/>
                    <a:pt x="511" y="174"/>
                  </a:cubicBezTo>
                  <a:cubicBezTo>
                    <a:pt x="507" y="110"/>
                    <a:pt x="559" y="92"/>
                    <a:pt x="586" y="102"/>
                  </a:cubicBezTo>
                  <a:cubicBezTo>
                    <a:pt x="592" y="88"/>
                    <a:pt x="585" y="77"/>
                    <a:pt x="561" y="77"/>
                  </a:cubicBezTo>
                  <a:cubicBezTo>
                    <a:pt x="531" y="77"/>
                    <a:pt x="509" y="95"/>
                    <a:pt x="493" y="118"/>
                  </a:cubicBezTo>
                  <a:cubicBezTo>
                    <a:pt x="482" y="134"/>
                    <a:pt x="470" y="145"/>
                    <a:pt x="453" y="158"/>
                  </a:cubicBezTo>
                  <a:cubicBezTo>
                    <a:pt x="454" y="154"/>
                    <a:pt x="454" y="150"/>
                    <a:pt x="454" y="147"/>
                  </a:cubicBezTo>
                  <a:cubicBezTo>
                    <a:pt x="454" y="102"/>
                    <a:pt x="430" y="82"/>
                    <a:pt x="406" y="82"/>
                  </a:cubicBezTo>
                  <a:cubicBezTo>
                    <a:pt x="387" y="82"/>
                    <a:pt x="375" y="94"/>
                    <a:pt x="368" y="111"/>
                  </a:cubicBezTo>
                  <a:cubicBezTo>
                    <a:pt x="366" y="94"/>
                    <a:pt x="363" y="86"/>
                    <a:pt x="353" y="86"/>
                  </a:cubicBezTo>
                  <a:cubicBezTo>
                    <a:pt x="348" y="86"/>
                    <a:pt x="342" y="87"/>
                    <a:pt x="335" y="90"/>
                  </a:cubicBezTo>
                  <a:cubicBezTo>
                    <a:pt x="338" y="100"/>
                    <a:pt x="340" y="122"/>
                    <a:pt x="340" y="137"/>
                  </a:cubicBezTo>
                  <a:cubicBezTo>
                    <a:pt x="340" y="191"/>
                    <a:pt x="324" y="215"/>
                    <a:pt x="309" y="215"/>
                  </a:cubicBezTo>
                  <a:cubicBezTo>
                    <a:pt x="292" y="215"/>
                    <a:pt x="290" y="151"/>
                    <a:pt x="288" y="126"/>
                  </a:cubicBezTo>
                  <a:cubicBezTo>
                    <a:pt x="286" y="125"/>
                    <a:pt x="284" y="124"/>
                    <a:pt x="280" y="124"/>
                  </a:cubicBezTo>
                  <a:cubicBezTo>
                    <a:pt x="264" y="124"/>
                    <a:pt x="262" y="145"/>
                    <a:pt x="259" y="164"/>
                  </a:cubicBezTo>
                  <a:cubicBezTo>
                    <a:pt x="254" y="185"/>
                    <a:pt x="242" y="211"/>
                    <a:pt x="224" y="211"/>
                  </a:cubicBezTo>
                  <a:cubicBezTo>
                    <a:pt x="214" y="211"/>
                    <a:pt x="207" y="201"/>
                    <a:pt x="206" y="182"/>
                  </a:cubicBezTo>
                  <a:cubicBezTo>
                    <a:pt x="204" y="144"/>
                    <a:pt x="236" y="99"/>
                    <a:pt x="286" y="113"/>
                  </a:cubicBezTo>
                  <a:cubicBezTo>
                    <a:pt x="292" y="98"/>
                    <a:pt x="282" y="86"/>
                    <a:pt x="261" y="86"/>
                  </a:cubicBezTo>
                  <a:cubicBezTo>
                    <a:pt x="225" y="86"/>
                    <a:pt x="195" y="113"/>
                    <a:pt x="182" y="145"/>
                  </a:cubicBezTo>
                  <a:cubicBezTo>
                    <a:pt x="169" y="175"/>
                    <a:pt x="145" y="218"/>
                    <a:pt x="98" y="218"/>
                  </a:cubicBezTo>
                  <a:cubicBezTo>
                    <a:pt x="65" y="218"/>
                    <a:pt x="39" y="189"/>
                    <a:pt x="39" y="128"/>
                  </a:cubicBezTo>
                  <a:cubicBezTo>
                    <a:pt x="39" y="75"/>
                    <a:pt x="72" y="25"/>
                    <a:pt x="108" y="25"/>
                  </a:cubicBezTo>
                  <a:cubicBezTo>
                    <a:pt x="132" y="25"/>
                    <a:pt x="138" y="50"/>
                    <a:pt x="136" y="72"/>
                  </a:cubicBezTo>
                  <a:cubicBezTo>
                    <a:pt x="149" y="83"/>
                    <a:pt x="170" y="73"/>
                    <a:pt x="170" y="47"/>
                  </a:cubicBezTo>
                  <a:cubicBezTo>
                    <a:pt x="170" y="30"/>
                    <a:pt x="156" y="0"/>
                    <a:pt x="109" y="0"/>
                  </a:cubicBezTo>
                  <a:cubicBezTo>
                    <a:pt x="51" y="0"/>
                    <a:pt x="0" y="57"/>
                    <a:pt x="0" y="132"/>
                  </a:cubicBezTo>
                  <a:cubicBezTo>
                    <a:pt x="0" y="206"/>
                    <a:pt x="38" y="249"/>
                    <a:pt x="90" y="249"/>
                  </a:cubicBezTo>
                  <a:cubicBezTo>
                    <a:pt x="123" y="249"/>
                    <a:pt x="154" y="230"/>
                    <a:pt x="176" y="195"/>
                  </a:cubicBezTo>
                  <a:cubicBezTo>
                    <a:pt x="181" y="226"/>
                    <a:pt x="202" y="238"/>
                    <a:pt x="218" y="238"/>
                  </a:cubicBezTo>
                  <a:cubicBezTo>
                    <a:pt x="243" y="238"/>
                    <a:pt x="260" y="222"/>
                    <a:pt x="269" y="200"/>
                  </a:cubicBezTo>
                  <a:cubicBezTo>
                    <a:pt x="274" y="222"/>
                    <a:pt x="286" y="238"/>
                    <a:pt x="306" y="238"/>
                  </a:cubicBezTo>
                  <a:cubicBezTo>
                    <a:pt x="320" y="238"/>
                    <a:pt x="330" y="231"/>
                    <a:pt x="339" y="220"/>
                  </a:cubicBezTo>
                  <a:cubicBezTo>
                    <a:pt x="335" y="297"/>
                    <a:pt x="331" y="346"/>
                    <a:pt x="377" y="337"/>
                  </a:cubicBezTo>
                  <a:cubicBezTo>
                    <a:pt x="370" y="315"/>
                    <a:pt x="368" y="275"/>
                    <a:pt x="368" y="239"/>
                  </a:cubicBezTo>
                  <a:cubicBezTo>
                    <a:pt x="368" y="141"/>
                    <a:pt x="384" y="109"/>
                    <a:pt x="404" y="109"/>
                  </a:cubicBezTo>
                  <a:cubicBezTo>
                    <a:pt x="419" y="109"/>
                    <a:pt x="423" y="128"/>
                    <a:pt x="423" y="148"/>
                  </a:cubicBezTo>
                  <a:cubicBezTo>
                    <a:pt x="423" y="158"/>
                    <a:pt x="422" y="170"/>
                    <a:pt x="420" y="182"/>
                  </a:cubicBezTo>
                  <a:cubicBezTo>
                    <a:pt x="395" y="197"/>
                    <a:pt x="375" y="210"/>
                    <a:pt x="375" y="225"/>
                  </a:cubicBezTo>
                  <a:cubicBezTo>
                    <a:pt x="375" y="238"/>
                    <a:pt x="384" y="239"/>
                    <a:pt x="392" y="239"/>
                  </a:cubicBezTo>
                  <a:cubicBezTo>
                    <a:pt x="411" y="239"/>
                    <a:pt x="434" y="220"/>
                    <a:pt x="447" y="185"/>
                  </a:cubicBezTo>
                  <a:cubicBezTo>
                    <a:pt x="458" y="178"/>
                    <a:pt x="469" y="170"/>
                    <a:pt x="480" y="160"/>
                  </a:cubicBezTo>
                  <a:cubicBezTo>
                    <a:pt x="480" y="164"/>
                    <a:pt x="479" y="167"/>
                    <a:pt x="479" y="171"/>
                  </a:cubicBezTo>
                  <a:cubicBezTo>
                    <a:pt x="479" y="206"/>
                    <a:pt x="495" y="227"/>
                    <a:pt x="519" y="227"/>
                  </a:cubicBezTo>
                  <a:cubicBezTo>
                    <a:pt x="538" y="227"/>
                    <a:pt x="553" y="214"/>
                    <a:pt x="563" y="193"/>
                  </a:cubicBezTo>
                  <a:cubicBezTo>
                    <a:pt x="564" y="205"/>
                    <a:pt x="564" y="216"/>
                    <a:pt x="564" y="226"/>
                  </a:cubicBezTo>
                  <a:cubicBezTo>
                    <a:pt x="525" y="244"/>
                    <a:pt x="482" y="262"/>
                    <a:pt x="482" y="313"/>
                  </a:cubicBezTo>
                  <a:cubicBezTo>
                    <a:pt x="482" y="339"/>
                    <a:pt x="501" y="359"/>
                    <a:pt x="526" y="359"/>
                  </a:cubicBezTo>
                  <a:cubicBezTo>
                    <a:pt x="580" y="359"/>
                    <a:pt x="593" y="302"/>
                    <a:pt x="593" y="235"/>
                  </a:cubicBezTo>
                  <a:cubicBezTo>
                    <a:pt x="611" y="227"/>
                    <a:pt x="624" y="222"/>
                    <a:pt x="639" y="214"/>
                  </a:cubicBezTo>
                  <a:cubicBezTo>
                    <a:pt x="652" y="230"/>
                    <a:pt x="670" y="238"/>
                    <a:pt x="686" y="238"/>
                  </a:cubicBezTo>
                  <a:cubicBezTo>
                    <a:pt x="717" y="238"/>
                    <a:pt x="740" y="222"/>
                    <a:pt x="758" y="189"/>
                  </a:cubicBezTo>
                  <a:cubicBezTo>
                    <a:pt x="762" y="214"/>
                    <a:pt x="768" y="238"/>
                    <a:pt x="781" y="238"/>
                  </a:cubicBezTo>
                  <a:cubicBezTo>
                    <a:pt x="806" y="238"/>
                    <a:pt x="811" y="111"/>
                    <a:pt x="829" y="111"/>
                  </a:cubicBezTo>
                  <a:cubicBezTo>
                    <a:pt x="843" y="111"/>
                    <a:pt x="831" y="249"/>
                    <a:pt x="868" y="249"/>
                  </a:cubicBezTo>
                  <a:cubicBezTo>
                    <a:pt x="899" y="249"/>
                    <a:pt x="905" y="128"/>
                    <a:pt x="920" y="128"/>
                  </a:cubicBezTo>
                  <a:cubicBezTo>
                    <a:pt x="931" y="128"/>
                    <a:pt x="932" y="238"/>
                    <a:pt x="966" y="238"/>
                  </a:cubicBezTo>
                  <a:cubicBezTo>
                    <a:pt x="983" y="238"/>
                    <a:pt x="1001" y="218"/>
                    <a:pt x="1010" y="176"/>
                  </a:cubicBezTo>
                  <a:cubicBezTo>
                    <a:pt x="1014" y="204"/>
                    <a:pt x="1028" y="238"/>
                    <a:pt x="1056" y="238"/>
                  </a:cubicBezTo>
                  <a:cubicBezTo>
                    <a:pt x="1072" y="238"/>
                    <a:pt x="1086" y="222"/>
                    <a:pt x="1097" y="200"/>
                  </a:cubicBezTo>
                  <a:cubicBezTo>
                    <a:pt x="1100" y="223"/>
                    <a:pt x="1106" y="238"/>
                    <a:pt x="1118" y="238"/>
                  </a:cubicBezTo>
                  <a:cubicBezTo>
                    <a:pt x="1150" y="238"/>
                    <a:pt x="1149" y="112"/>
                    <a:pt x="1174" y="112"/>
                  </a:cubicBezTo>
                  <a:cubicBezTo>
                    <a:pt x="1194" y="112"/>
                    <a:pt x="1188" y="238"/>
                    <a:pt x="1235" y="238"/>
                  </a:cubicBezTo>
                  <a:cubicBezTo>
                    <a:pt x="1257" y="238"/>
                    <a:pt x="1268" y="220"/>
                    <a:pt x="1274" y="196"/>
                  </a:cubicBezTo>
                  <a:cubicBezTo>
                    <a:pt x="1283" y="231"/>
                    <a:pt x="1297" y="238"/>
                    <a:pt x="1308" y="238"/>
                  </a:cubicBezTo>
                  <a:cubicBezTo>
                    <a:pt x="1315" y="238"/>
                    <a:pt x="1321" y="236"/>
                    <a:pt x="1328" y="227"/>
                  </a:cubicBezTo>
                  <a:cubicBezTo>
                    <a:pt x="1292" y="212"/>
                    <a:pt x="1295" y="155"/>
                    <a:pt x="1295" y="118"/>
                  </a:cubicBezTo>
                  <a:moveTo>
                    <a:pt x="528" y="335"/>
                  </a:moveTo>
                  <a:cubicBezTo>
                    <a:pt x="517" y="335"/>
                    <a:pt x="511" y="325"/>
                    <a:pt x="511" y="313"/>
                  </a:cubicBezTo>
                  <a:cubicBezTo>
                    <a:pt x="511" y="280"/>
                    <a:pt x="535" y="263"/>
                    <a:pt x="564" y="248"/>
                  </a:cubicBezTo>
                  <a:cubicBezTo>
                    <a:pt x="563" y="319"/>
                    <a:pt x="546" y="335"/>
                    <a:pt x="528" y="335"/>
                  </a:cubicBezTo>
                  <a:moveTo>
                    <a:pt x="674" y="105"/>
                  </a:moveTo>
                  <a:cubicBezTo>
                    <a:pt x="685" y="105"/>
                    <a:pt x="692" y="115"/>
                    <a:pt x="691" y="129"/>
                  </a:cubicBezTo>
                  <a:cubicBezTo>
                    <a:pt x="689" y="146"/>
                    <a:pt x="677" y="166"/>
                    <a:pt x="655" y="181"/>
                  </a:cubicBezTo>
                  <a:cubicBezTo>
                    <a:pt x="644" y="149"/>
                    <a:pt x="653" y="105"/>
                    <a:pt x="674" y="105"/>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pPr eaLnBrk="1"/>
              <a:endParaRPr lang="en-US" dirty="0"/>
            </a:p>
          </p:txBody>
        </p:sp>
        <p:sp>
          <p:nvSpPr>
            <p:cNvPr id="17" name="Freeform 13"/>
            <p:cNvSpPr>
              <a:spLocks/>
            </p:cNvSpPr>
            <p:nvPr userDrawn="1"/>
          </p:nvSpPr>
          <p:spPr bwMode="auto">
            <a:xfrm>
              <a:off x="4013200" y="4541838"/>
              <a:ext cx="120650" cy="127000"/>
            </a:xfrm>
            <a:custGeom>
              <a:avLst/>
              <a:gdLst/>
              <a:ahLst/>
              <a:cxnLst>
                <a:cxn ang="0">
                  <a:pos x="19" y="39"/>
                </a:cxn>
                <a:cxn ang="0">
                  <a:pos x="37" y="19"/>
                </a:cxn>
                <a:cxn ang="0">
                  <a:pos x="19" y="0"/>
                </a:cxn>
                <a:cxn ang="0">
                  <a:pos x="0" y="20"/>
                </a:cxn>
                <a:cxn ang="0">
                  <a:pos x="19" y="39"/>
                </a:cxn>
              </a:cxnLst>
              <a:rect l="0" t="0" r="r" b="b"/>
              <a:pathLst>
                <a:path w="37" h="39">
                  <a:moveTo>
                    <a:pt x="19" y="39"/>
                  </a:moveTo>
                  <a:cubicBezTo>
                    <a:pt x="30" y="38"/>
                    <a:pt x="37" y="29"/>
                    <a:pt x="37" y="19"/>
                  </a:cubicBezTo>
                  <a:cubicBezTo>
                    <a:pt x="37" y="8"/>
                    <a:pt x="30" y="0"/>
                    <a:pt x="19" y="0"/>
                  </a:cubicBezTo>
                  <a:cubicBezTo>
                    <a:pt x="9" y="1"/>
                    <a:pt x="0" y="9"/>
                    <a:pt x="0" y="20"/>
                  </a:cubicBezTo>
                  <a:cubicBezTo>
                    <a:pt x="0" y="31"/>
                    <a:pt x="9" y="39"/>
                    <a:pt x="19" y="39"/>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pPr eaLnBrk="1"/>
              <a:endParaRPr lang="en-US" dirty="0"/>
            </a:p>
          </p:txBody>
        </p:sp>
        <p:sp>
          <p:nvSpPr>
            <p:cNvPr id="18" name="Freeform 14"/>
            <p:cNvSpPr>
              <a:spLocks/>
            </p:cNvSpPr>
            <p:nvPr userDrawn="1"/>
          </p:nvSpPr>
          <p:spPr bwMode="auto">
            <a:xfrm>
              <a:off x="4870450" y="4564063"/>
              <a:ext cx="112713" cy="125413"/>
            </a:xfrm>
            <a:custGeom>
              <a:avLst/>
              <a:gdLst/>
              <a:ahLst/>
              <a:cxnLst>
                <a:cxn ang="0">
                  <a:pos x="17" y="37"/>
                </a:cxn>
                <a:cxn ang="0">
                  <a:pos x="34" y="18"/>
                </a:cxn>
                <a:cxn ang="0">
                  <a:pos x="17" y="0"/>
                </a:cxn>
                <a:cxn ang="0">
                  <a:pos x="0" y="19"/>
                </a:cxn>
                <a:cxn ang="0">
                  <a:pos x="17" y="37"/>
                </a:cxn>
              </a:cxnLst>
              <a:rect l="0" t="0" r="r" b="b"/>
              <a:pathLst>
                <a:path w="34" h="38">
                  <a:moveTo>
                    <a:pt x="17" y="37"/>
                  </a:moveTo>
                  <a:cubicBezTo>
                    <a:pt x="26" y="37"/>
                    <a:pt x="34" y="28"/>
                    <a:pt x="34" y="18"/>
                  </a:cubicBezTo>
                  <a:cubicBezTo>
                    <a:pt x="34" y="8"/>
                    <a:pt x="26" y="0"/>
                    <a:pt x="17" y="0"/>
                  </a:cubicBezTo>
                  <a:cubicBezTo>
                    <a:pt x="7" y="1"/>
                    <a:pt x="0" y="9"/>
                    <a:pt x="0" y="19"/>
                  </a:cubicBezTo>
                  <a:cubicBezTo>
                    <a:pt x="0" y="30"/>
                    <a:pt x="7" y="38"/>
                    <a:pt x="17" y="37"/>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pPr eaLnBrk="1"/>
              <a:endParaRPr lang="en-US" dirty="0"/>
            </a:p>
          </p:txBody>
        </p:sp>
        <p:sp>
          <p:nvSpPr>
            <p:cNvPr id="19" name="Freeform 15"/>
            <p:cNvSpPr>
              <a:spLocks/>
            </p:cNvSpPr>
            <p:nvPr userDrawn="1"/>
          </p:nvSpPr>
          <p:spPr bwMode="auto">
            <a:xfrm>
              <a:off x="5143500" y="4465638"/>
              <a:ext cx="939800" cy="796925"/>
            </a:xfrm>
            <a:custGeom>
              <a:avLst/>
              <a:gdLst/>
              <a:ahLst/>
              <a:cxnLst>
                <a:cxn ang="0">
                  <a:pos x="286" y="152"/>
                </a:cxn>
                <a:cxn ang="0">
                  <a:pos x="237" y="50"/>
                </a:cxn>
                <a:cxn ang="0">
                  <a:pos x="160" y="3"/>
                </a:cxn>
                <a:cxn ang="0">
                  <a:pos x="153" y="0"/>
                </a:cxn>
                <a:cxn ang="0">
                  <a:pos x="153" y="0"/>
                </a:cxn>
                <a:cxn ang="0">
                  <a:pos x="0" y="158"/>
                </a:cxn>
                <a:cxn ang="0">
                  <a:pos x="53" y="236"/>
                </a:cxn>
                <a:cxn ang="0">
                  <a:pos x="107" y="237"/>
                </a:cxn>
                <a:cxn ang="0">
                  <a:pos x="148" y="210"/>
                </a:cxn>
                <a:cxn ang="0">
                  <a:pos x="240" y="111"/>
                </a:cxn>
                <a:cxn ang="0">
                  <a:pos x="287" y="154"/>
                </a:cxn>
                <a:cxn ang="0">
                  <a:pos x="286" y="152"/>
                </a:cxn>
              </a:cxnLst>
              <a:rect l="0" t="0" r="r" b="b"/>
              <a:pathLst>
                <a:path w="287" h="243">
                  <a:moveTo>
                    <a:pt x="286" y="152"/>
                  </a:moveTo>
                  <a:cubicBezTo>
                    <a:pt x="286" y="111"/>
                    <a:pt x="267" y="77"/>
                    <a:pt x="237" y="50"/>
                  </a:cubicBezTo>
                  <a:cubicBezTo>
                    <a:pt x="215" y="30"/>
                    <a:pt x="188" y="14"/>
                    <a:pt x="160" y="3"/>
                  </a:cubicBezTo>
                  <a:cubicBezTo>
                    <a:pt x="158" y="2"/>
                    <a:pt x="156" y="1"/>
                    <a:pt x="153" y="0"/>
                  </a:cubicBezTo>
                  <a:cubicBezTo>
                    <a:pt x="153" y="0"/>
                    <a:pt x="153" y="0"/>
                    <a:pt x="153" y="0"/>
                  </a:cubicBezTo>
                  <a:cubicBezTo>
                    <a:pt x="119" y="41"/>
                    <a:pt x="0" y="72"/>
                    <a:pt x="0" y="158"/>
                  </a:cubicBezTo>
                  <a:cubicBezTo>
                    <a:pt x="0" y="192"/>
                    <a:pt x="21" y="223"/>
                    <a:pt x="53" y="236"/>
                  </a:cubicBezTo>
                  <a:cubicBezTo>
                    <a:pt x="71" y="243"/>
                    <a:pt x="89" y="243"/>
                    <a:pt x="107" y="237"/>
                  </a:cubicBezTo>
                  <a:cubicBezTo>
                    <a:pt x="123" y="232"/>
                    <a:pt x="137" y="222"/>
                    <a:pt x="148" y="210"/>
                  </a:cubicBezTo>
                  <a:cubicBezTo>
                    <a:pt x="182" y="171"/>
                    <a:pt x="197" y="111"/>
                    <a:pt x="240" y="111"/>
                  </a:cubicBezTo>
                  <a:cubicBezTo>
                    <a:pt x="279" y="111"/>
                    <a:pt x="284" y="139"/>
                    <a:pt x="287" y="154"/>
                  </a:cubicBezTo>
                  <a:cubicBezTo>
                    <a:pt x="287" y="154"/>
                    <a:pt x="287" y="153"/>
                    <a:pt x="286" y="152"/>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pPr eaLnBrk="1"/>
              <a:endParaRPr lang="en-US" dirty="0"/>
            </a:p>
          </p:txBody>
        </p:sp>
      </p:grpSp>
      <p:sp>
        <p:nvSpPr>
          <p:cNvPr id="20" name="Freeform 11"/>
          <p:cNvSpPr>
            <a:spLocks/>
          </p:cNvSpPr>
          <p:nvPr userDrawn="1"/>
        </p:nvSpPr>
        <p:spPr bwMode="auto">
          <a:xfrm>
            <a:off x="6931233" y="4071506"/>
            <a:ext cx="582745" cy="473668"/>
          </a:xfrm>
          <a:custGeom>
            <a:avLst/>
            <a:gdLst/>
            <a:ahLst/>
            <a:cxnLst>
              <a:cxn ang="0">
                <a:pos x="125" y="107"/>
              </a:cxn>
              <a:cxn ang="0">
                <a:pos x="189" y="43"/>
              </a:cxn>
              <a:cxn ang="0">
                <a:pos x="142" y="0"/>
              </a:cxn>
              <a:cxn ang="0">
                <a:pos x="50" y="99"/>
              </a:cxn>
              <a:cxn ang="0">
                <a:pos x="0" y="144"/>
              </a:cxn>
              <a:cxn ang="0">
                <a:pos x="37" y="154"/>
              </a:cxn>
              <a:cxn ang="0">
                <a:pos x="125" y="125"/>
              </a:cxn>
              <a:cxn ang="0">
                <a:pos x="81" y="85"/>
              </a:cxn>
              <a:cxn ang="0">
                <a:pos x="125" y="107"/>
              </a:cxn>
            </a:cxnLst>
            <a:rect l="0" t="0" r="r" b="b"/>
            <a:pathLst>
              <a:path w="189" h="154">
                <a:moveTo>
                  <a:pt x="125" y="107"/>
                </a:moveTo>
                <a:cubicBezTo>
                  <a:pt x="161" y="107"/>
                  <a:pt x="188" y="78"/>
                  <a:pt x="189" y="43"/>
                </a:cubicBezTo>
                <a:cubicBezTo>
                  <a:pt x="186" y="28"/>
                  <a:pt x="181" y="0"/>
                  <a:pt x="142" y="0"/>
                </a:cubicBezTo>
                <a:cubicBezTo>
                  <a:pt x="99" y="0"/>
                  <a:pt x="84" y="60"/>
                  <a:pt x="50" y="99"/>
                </a:cubicBezTo>
                <a:cubicBezTo>
                  <a:pt x="47" y="121"/>
                  <a:pt x="26" y="140"/>
                  <a:pt x="0" y="144"/>
                </a:cubicBezTo>
                <a:cubicBezTo>
                  <a:pt x="6" y="150"/>
                  <a:pt x="20" y="154"/>
                  <a:pt x="37" y="154"/>
                </a:cubicBezTo>
                <a:cubicBezTo>
                  <a:pt x="68" y="154"/>
                  <a:pt x="106" y="145"/>
                  <a:pt x="125" y="125"/>
                </a:cubicBezTo>
                <a:cubicBezTo>
                  <a:pt x="99" y="126"/>
                  <a:pt x="82" y="109"/>
                  <a:pt x="81" y="85"/>
                </a:cubicBezTo>
                <a:cubicBezTo>
                  <a:pt x="93" y="101"/>
                  <a:pt x="108" y="107"/>
                  <a:pt x="125" y="107"/>
                </a:cubicBezTo>
              </a:path>
            </a:pathLst>
          </a:custGeom>
          <a:solidFill>
            <a:srgbClr val="12ABDB"/>
          </a:solidFill>
          <a:ln w="9525">
            <a:noFill/>
            <a:round/>
            <a:headEnd/>
            <a:tailEnd/>
          </a:ln>
        </p:spPr>
        <p:txBody>
          <a:bodyPr vert="horz" wrap="square" lIns="91440" tIns="45720" rIns="91440" bIns="45720" numCol="1" anchor="t" anchorCtr="0" compatLnSpc="1">
            <a:prstTxWarp prst="textNoShape">
              <a:avLst/>
            </a:prstTxWarp>
          </a:bodyPr>
          <a:lstStyle/>
          <a:p>
            <a:pPr eaLnBrk="1"/>
            <a:endParaRPr lang="en-US" dirty="0"/>
          </a:p>
        </p:txBody>
      </p:sp>
      <p:sp>
        <p:nvSpPr>
          <p:cNvPr id="21" name="Freeform 15"/>
          <p:cNvSpPr>
            <a:spLocks/>
          </p:cNvSpPr>
          <p:nvPr userDrawn="1"/>
        </p:nvSpPr>
        <p:spPr bwMode="auto">
          <a:xfrm>
            <a:off x="6629400" y="3727836"/>
            <a:ext cx="884578" cy="750098"/>
          </a:xfrm>
          <a:custGeom>
            <a:avLst/>
            <a:gdLst/>
            <a:ahLst/>
            <a:cxnLst>
              <a:cxn ang="0">
                <a:pos x="286" y="152"/>
              </a:cxn>
              <a:cxn ang="0">
                <a:pos x="237" y="50"/>
              </a:cxn>
              <a:cxn ang="0">
                <a:pos x="160" y="3"/>
              </a:cxn>
              <a:cxn ang="0">
                <a:pos x="153" y="0"/>
              </a:cxn>
              <a:cxn ang="0">
                <a:pos x="153" y="0"/>
              </a:cxn>
              <a:cxn ang="0">
                <a:pos x="0" y="158"/>
              </a:cxn>
              <a:cxn ang="0">
                <a:pos x="53" y="236"/>
              </a:cxn>
              <a:cxn ang="0">
                <a:pos x="107" y="237"/>
              </a:cxn>
              <a:cxn ang="0">
                <a:pos x="148" y="210"/>
              </a:cxn>
              <a:cxn ang="0">
                <a:pos x="240" y="111"/>
              </a:cxn>
              <a:cxn ang="0">
                <a:pos x="287" y="154"/>
              </a:cxn>
              <a:cxn ang="0">
                <a:pos x="286" y="152"/>
              </a:cxn>
            </a:cxnLst>
            <a:rect l="0" t="0" r="r" b="b"/>
            <a:pathLst>
              <a:path w="287" h="243">
                <a:moveTo>
                  <a:pt x="286" y="152"/>
                </a:moveTo>
                <a:cubicBezTo>
                  <a:pt x="286" y="111"/>
                  <a:pt x="267" y="77"/>
                  <a:pt x="237" y="50"/>
                </a:cubicBezTo>
                <a:cubicBezTo>
                  <a:pt x="215" y="30"/>
                  <a:pt x="188" y="14"/>
                  <a:pt x="160" y="3"/>
                </a:cubicBezTo>
                <a:cubicBezTo>
                  <a:pt x="158" y="2"/>
                  <a:pt x="156" y="1"/>
                  <a:pt x="153" y="0"/>
                </a:cubicBezTo>
                <a:cubicBezTo>
                  <a:pt x="153" y="0"/>
                  <a:pt x="153" y="0"/>
                  <a:pt x="153" y="0"/>
                </a:cubicBezTo>
                <a:cubicBezTo>
                  <a:pt x="119" y="41"/>
                  <a:pt x="0" y="72"/>
                  <a:pt x="0" y="158"/>
                </a:cubicBezTo>
                <a:cubicBezTo>
                  <a:pt x="0" y="192"/>
                  <a:pt x="21" y="223"/>
                  <a:pt x="53" y="236"/>
                </a:cubicBezTo>
                <a:cubicBezTo>
                  <a:pt x="71" y="243"/>
                  <a:pt x="89" y="243"/>
                  <a:pt x="107" y="237"/>
                </a:cubicBezTo>
                <a:cubicBezTo>
                  <a:pt x="123" y="232"/>
                  <a:pt x="137" y="222"/>
                  <a:pt x="148" y="210"/>
                </a:cubicBezTo>
                <a:cubicBezTo>
                  <a:pt x="182" y="171"/>
                  <a:pt x="197" y="111"/>
                  <a:pt x="240" y="111"/>
                </a:cubicBezTo>
                <a:cubicBezTo>
                  <a:pt x="279" y="111"/>
                  <a:pt x="284" y="139"/>
                  <a:pt x="287" y="154"/>
                </a:cubicBezTo>
                <a:cubicBezTo>
                  <a:pt x="287" y="154"/>
                  <a:pt x="287" y="153"/>
                  <a:pt x="286" y="152"/>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pPr eaLnBrk="1"/>
            <a:endParaRPr lang="en-US" dirty="0"/>
          </a:p>
        </p:txBody>
      </p:sp>
    </p:spTree>
    <p:extLst>
      <p:ext uri="{BB962C8B-B14F-4D97-AF65-F5344CB8AC3E}">
        <p14:creationId xmlns:p14="http://schemas.microsoft.com/office/powerpoint/2010/main" val="4266559576"/>
      </p:ext>
    </p:extLst>
  </p:cSld>
  <p:clrMapOvr>
    <a:masterClrMapping/>
  </p:clrMapOvr>
  <p:extLst mod="1">
    <p:ext uri="{DCECCB84-F9BA-43D5-87BE-67443E8EF086}">
      <p15:sldGuideLst xmlns:p15="http://schemas.microsoft.com/office/powerpoint/2012/main" xmlns="">
        <p15:guide id="1" orient="horz" pos="3339" userDrawn="1">
          <p15:clr>
            <a:srgbClr val="FBAE40"/>
          </p15:clr>
        </p15:guide>
        <p15:guide id="2" pos="257" userDrawn="1">
          <p15:clr>
            <a:srgbClr val="FBAE4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Final Slide 1">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a:endParaRPr lang="en-US" dirty="0"/>
          </a:p>
        </p:txBody>
      </p:sp>
      <p:sp>
        <p:nvSpPr>
          <p:cNvPr id="22" name="Freeform: Shape 4">
            <a:extLst>
              <a:ext uri="{FF2B5EF4-FFF2-40B4-BE49-F238E27FC236}">
                <a16:creationId xmlns:a16="http://schemas.microsoft.com/office/drawing/2014/main" xmlns="" id="{AEFD73FD-4310-4FE6-83F6-4ADDF1642E27}"/>
              </a:ext>
            </a:extLst>
          </p:cNvPr>
          <p:cNvSpPr>
            <a:spLocks/>
          </p:cNvSpPr>
          <p:nvPr userDrawn="1"/>
        </p:nvSpPr>
        <p:spPr bwMode="auto">
          <a:xfrm>
            <a:off x="1" y="0"/>
            <a:ext cx="5942703" cy="6858000"/>
          </a:xfrm>
          <a:custGeom>
            <a:avLst/>
            <a:gdLst>
              <a:gd name="connsiteX0" fmla="*/ 0 w 5942703"/>
              <a:gd name="connsiteY0" fmla="*/ 0 h 6858000"/>
              <a:gd name="connsiteX1" fmla="*/ 1934854 w 5942703"/>
              <a:gd name="connsiteY1" fmla="*/ 0 h 6858000"/>
              <a:gd name="connsiteX2" fmla="*/ 2016936 w 5942703"/>
              <a:gd name="connsiteY2" fmla="*/ 210681 h 6858000"/>
              <a:gd name="connsiteX3" fmla="*/ 5381513 w 5942703"/>
              <a:gd name="connsiteY3" fmla="*/ 2418544 h 6858000"/>
              <a:gd name="connsiteX4" fmla="*/ 3933862 w 5942703"/>
              <a:gd name="connsiteY4" fmla="*/ 6759409 h 6858000"/>
              <a:gd name="connsiteX5" fmla="*/ 3795861 w 5942703"/>
              <a:gd name="connsiteY5" fmla="*/ 6858000 h 6858000"/>
              <a:gd name="connsiteX6" fmla="*/ 0 w 594270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42703" h="6858000">
                <a:moveTo>
                  <a:pt x="0" y="0"/>
                </a:moveTo>
                <a:lnTo>
                  <a:pt x="1934854" y="0"/>
                </a:lnTo>
                <a:lnTo>
                  <a:pt x="2016936" y="210681"/>
                </a:lnTo>
                <a:cubicBezTo>
                  <a:pt x="3206701" y="3025068"/>
                  <a:pt x="5838311" y="3712297"/>
                  <a:pt x="5381513" y="2418544"/>
                </a:cubicBezTo>
                <a:cubicBezTo>
                  <a:pt x="6119798" y="2697936"/>
                  <a:pt x="6539698" y="4845048"/>
                  <a:pt x="3933862" y="6759409"/>
                </a:cubicBezTo>
                <a:lnTo>
                  <a:pt x="3795861" y="6858000"/>
                </a:lnTo>
                <a:lnTo>
                  <a:pt x="0" y="6858000"/>
                </a:lnTo>
                <a:close/>
              </a:path>
            </a:pathLst>
          </a:custGeom>
          <a:solidFill>
            <a:srgbClr val="300B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eaLnBrk="1"/>
            <a:endParaRPr lang="en-US" dirty="0"/>
          </a:p>
        </p:txBody>
      </p:sp>
      <p:grpSp>
        <p:nvGrpSpPr>
          <p:cNvPr id="2" name="Group 5">
            <a:extLst>
              <a:ext uri="{FF2B5EF4-FFF2-40B4-BE49-F238E27FC236}">
                <a16:creationId xmlns:a16="http://schemas.microsoft.com/office/drawing/2014/main" xmlns="" id="{D1D61DEE-13C9-4E34-97DE-432882EEB993}"/>
              </a:ext>
            </a:extLst>
          </p:cNvPr>
          <p:cNvGrpSpPr/>
          <p:nvPr userDrawn="1"/>
        </p:nvGrpSpPr>
        <p:grpSpPr>
          <a:xfrm>
            <a:off x="4979035" y="2404112"/>
            <a:ext cx="735013" cy="682321"/>
            <a:chOff x="5662614" y="3032124"/>
            <a:chExt cx="863600" cy="801689"/>
          </a:xfrm>
        </p:grpSpPr>
        <p:sp>
          <p:nvSpPr>
            <p:cNvPr id="30" name="Freeform 9">
              <a:extLst>
                <a:ext uri="{FF2B5EF4-FFF2-40B4-BE49-F238E27FC236}">
                  <a16:creationId xmlns:a16="http://schemas.microsoft.com/office/drawing/2014/main" xmlns="" id="{CA8EB9FD-9EF8-467D-92C6-8B7B687106BA}"/>
                </a:ext>
              </a:extLst>
            </p:cNvPr>
            <p:cNvSpPr>
              <a:spLocks/>
            </p:cNvSpPr>
            <p:nvPr/>
          </p:nvSpPr>
          <p:spPr bwMode="auto">
            <a:xfrm>
              <a:off x="5959476" y="3368675"/>
              <a:ext cx="566738" cy="465138"/>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0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1"/>
              <a:endParaRPr lang="en-US" dirty="0"/>
            </a:p>
          </p:txBody>
        </p:sp>
        <p:sp>
          <p:nvSpPr>
            <p:cNvPr id="31" name="Freeform 12">
              <a:extLst>
                <a:ext uri="{FF2B5EF4-FFF2-40B4-BE49-F238E27FC236}">
                  <a16:creationId xmlns:a16="http://schemas.microsoft.com/office/drawing/2014/main" xmlns="" id="{ED2560F6-388B-43F0-89C8-492914F4382E}"/>
                </a:ext>
              </a:extLst>
            </p:cNvPr>
            <p:cNvSpPr>
              <a:spLocks/>
            </p:cNvSpPr>
            <p:nvPr/>
          </p:nvSpPr>
          <p:spPr bwMode="auto">
            <a:xfrm>
              <a:off x="5662614" y="3032124"/>
              <a:ext cx="863600" cy="736599"/>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5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1"/>
              <a:endParaRPr lang="en-US" dirty="0"/>
            </a:p>
          </p:txBody>
        </p:sp>
      </p:grpSp>
      <p:sp>
        <p:nvSpPr>
          <p:cNvPr id="14" name="Rectangle 13"/>
          <p:cNvSpPr/>
          <p:nvPr userDrawn="1"/>
        </p:nvSpPr>
        <p:spPr>
          <a:xfrm>
            <a:off x="6536185" y="2886346"/>
            <a:ext cx="4899531" cy="7703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r>
              <a:rPr lang="en-US" sz="900" kern="1200" dirty="0">
                <a:solidFill>
                  <a:schemeClr val="tx1"/>
                </a:solidFill>
                <a:effectLst/>
                <a:latin typeface="+mn-lt"/>
                <a:ea typeface="+mn-ea"/>
                <a:cs typeface="+mn-cs"/>
              </a:rPr>
              <a:t>A global leader in consulting, technology services and digital transformation, Capgemini is at the forefront of innovation to address the entire breadth of clients’ opportunities in the evolving world of cloud, digital and platforms. Building on its strong 50-year heritage and deep industry-specific expertise, Capgemini enables organizations to realize their business ambitions through an array of services from strategy to operations. Capgemini is driven by the conviction that the business value of technology comes from and through people. It is a multicultural company of 200,000 team members in over 40 countries. The Group reported 2016 global revenues of EUR 12.5 billion.</a:t>
            </a:r>
          </a:p>
        </p:txBody>
      </p:sp>
      <p:sp>
        <p:nvSpPr>
          <p:cNvPr id="15" name="Rectangle 14"/>
          <p:cNvSpPr/>
          <p:nvPr userDrawn="1"/>
        </p:nvSpPr>
        <p:spPr>
          <a:xfrm>
            <a:off x="6536183" y="2507082"/>
            <a:ext cx="2219961" cy="2564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400" dirty="0">
                <a:solidFill>
                  <a:schemeClr val="accent1"/>
                </a:solidFill>
              </a:rPr>
              <a:t>About Capgemini</a:t>
            </a:r>
          </a:p>
        </p:txBody>
      </p:sp>
      <p:sp>
        <p:nvSpPr>
          <p:cNvPr id="16" name="Rectangle 15"/>
          <p:cNvSpPr/>
          <p:nvPr userDrawn="1"/>
        </p:nvSpPr>
        <p:spPr>
          <a:xfrm>
            <a:off x="6536183" y="4235826"/>
            <a:ext cx="2057401"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spcAft>
                <a:spcPts val="600"/>
              </a:spcAft>
            </a:pPr>
            <a:r>
              <a:rPr lang="en-US" sz="900" dirty="0">
                <a:solidFill>
                  <a:schemeClr val="tx1"/>
                </a:solidFill>
              </a:rPr>
              <a:t>Learn more about us at</a:t>
            </a:r>
          </a:p>
          <a:p>
            <a:pPr algn="just">
              <a:lnSpc>
                <a:spcPts val="1200"/>
              </a:lnSpc>
            </a:pPr>
            <a:r>
              <a:rPr lang="en-US" sz="1400" dirty="0">
                <a:solidFill>
                  <a:schemeClr val="accent2"/>
                </a:solidFill>
              </a:rPr>
              <a:t>www.capgemini.com</a:t>
            </a:r>
          </a:p>
        </p:txBody>
      </p:sp>
      <p:pic>
        <p:nvPicPr>
          <p:cNvPr id="17" name="Picture 2" descr="D:\My Work\Template\Icons\Social Media\LinkedIN.png">
            <a:hlinkClick r:id="rId2"/>
          </p:cNvPr>
          <p:cNvPicPr>
            <a:picLocks noChangeAspect="1" noChangeArrowheads="1"/>
          </p:cNvPicPr>
          <p:nvPr userDrawn="1"/>
        </p:nvPicPr>
        <p:blipFill>
          <a:blip r:embed="rId3" cstate="print"/>
          <a:srcRect/>
          <a:stretch>
            <a:fillRect/>
          </a:stretch>
        </p:blipFill>
        <p:spPr bwMode="auto">
          <a:xfrm>
            <a:off x="810098" y="3979258"/>
            <a:ext cx="333195" cy="333195"/>
          </a:xfrm>
          <a:prstGeom prst="rect">
            <a:avLst/>
          </a:prstGeom>
          <a:noFill/>
        </p:spPr>
      </p:pic>
      <p:pic>
        <p:nvPicPr>
          <p:cNvPr id="18" name="Picture 4" descr="D:\My Work\Template\Icons\Social Media\SlideShare.png">
            <a:hlinkClick r:id="rId4"/>
          </p:cNvPr>
          <p:cNvPicPr>
            <a:picLocks noChangeAspect="1" noChangeArrowheads="1"/>
          </p:cNvPicPr>
          <p:nvPr userDrawn="1"/>
        </p:nvPicPr>
        <p:blipFill>
          <a:blip r:embed="rId5" cstate="print"/>
          <a:srcRect/>
          <a:stretch>
            <a:fillRect/>
          </a:stretch>
        </p:blipFill>
        <p:spPr bwMode="auto">
          <a:xfrm>
            <a:off x="1193475" y="3979258"/>
            <a:ext cx="333195" cy="333195"/>
          </a:xfrm>
          <a:prstGeom prst="rect">
            <a:avLst/>
          </a:prstGeom>
          <a:noFill/>
        </p:spPr>
      </p:pic>
      <p:pic>
        <p:nvPicPr>
          <p:cNvPr id="19" name="Picture 5" descr="D:\My Work\Template\Icons\Social Media\Twitter.png">
            <a:hlinkClick r:id="rId6"/>
          </p:cNvPr>
          <p:cNvPicPr>
            <a:picLocks noChangeAspect="1" noChangeArrowheads="1"/>
          </p:cNvPicPr>
          <p:nvPr userDrawn="1"/>
        </p:nvPicPr>
        <p:blipFill>
          <a:blip r:embed="rId7" cstate="print"/>
          <a:srcRect/>
          <a:stretch>
            <a:fillRect/>
          </a:stretch>
        </p:blipFill>
        <p:spPr bwMode="auto">
          <a:xfrm>
            <a:off x="1576852" y="3979258"/>
            <a:ext cx="333195" cy="333195"/>
          </a:xfrm>
          <a:prstGeom prst="rect">
            <a:avLst/>
          </a:prstGeom>
          <a:noFill/>
        </p:spPr>
      </p:pic>
      <p:pic>
        <p:nvPicPr>
          <p:cNvPr id="20" name="Picture 6" descr="D:\My Work\Template\Icons\Social Media\YouTube.png">
            <a:hlinkClick r:id="rId8"/>
          </p:cNvPr>
          <p:cNvPicPr>
            <a:picLocks noChangeAspect="1" noChangeArrowheads="1"/>
          </p:cNvPicPr>
          <p:nvPr userDrawn="1"/>
        </p:nvPicPr>
        <p:blipFill>
          <a:blip r:embed="rId9" cstate="print"/>
          <a:srcRect/>
          <a:stretch>
            <a:fillRect/>
          </a:stretch>
        </p:blipFill>
        <p:spPr bwMode="auto">
          <a:xfrm>
            <a:off x="1960228" y="3979258"/>
            <a:ext cx="333195" cy="333195"/>
          </a:xfrm>
          <a:prstGeom prst="rect">
            <a:avLst/>
          </a:prstGeom>
          <a:noFill/>
        </p:spPr>
      </p:pic>
      <p:pic>
        <p:nvPicPr>
          <p:cNvPr id="21" name="Picture 7" descr="D:\My Work\Template\Icons\Social Media\Facebook.png">
            <a:hlinkClick r:id="rId10"/>
          </p:cNvPr>
          <p:cNvPicPr>
            <a:picLocks noChangeAspect="1" noChangeArrowheads="1"/>
          </p:cNvPicPr>
          <p:nvPr userDrawn="1"/>
        </p:nvPicPr>
        <p:blipFill>
          <a:blip r:embed="rId11" cstate="print"/>
          <a:srcRect/>
          <a:stretch>
            <a:fillRect/>
          </a:stretch>
        </p:blipFill>
        <p:spPr bwMode="auto">
          <a:xfrm>
            <a:off x="426721" y="3979258"/>
            <a:ext cx="333195" cy="333195"/>
          </a:xfrm>
          <a:prstGeom prst="rect">
            <a:avLst/>
          </a:prstGeom>
          <a:noFill/>
        </p:spPr>
      </p:pic>
      <p:sp>
        <p:nvSpPr>
          <p:cNvPr id="23" name="Rectangle 22"/>
          <p:cNvSpPr/>
          <p:nvPr userDrawn="1"/>
        </p:nvSpPr>
        <p:spPr>
          <a:xfrm>
            <a:off x="426720" y="5764024"/>
            <a:ext cx="4013280" cy="446276"/>
          </a:xfrm>
          <a:prstGeom prst="rect">
            <a:avLst/>
          </a:prstGeom>
        </p:spPr>
        <p:txBody>
          <a:bodyPr wrap="square" lIns="0" tIns="0" rIns="0" bIns="0" anchor="b" anchorCtr="0">
            <a:spAutoFit/>
          </a:bodyPr>
          <a:lstStyle/>
          <a:p>
            <a:pPr>
              <a:spcAft>
                <a:spcPts val="600"/>
              </a:spcAft>
            </a:pPr>
            <a:r>
              <a:rPr lang="en-US" sz="800" noProof="0" dirty="0">
                <a:solidFill>
                  <a:schemeClr val="bg1"/>
                </a:solidFill>
                <a:latin typeface="+mn-lt"/>
                <a:cs typeface="Arial"/>
              </a:rPr>
              <a:t>This presentation contains information that may be privileged or confidential and is the property of the Capgemini Group.</a:t>
            </a:r>
          </a:p>
          <a:p>
            <a:pPr>
              <a:spcAft>
                <a:spcPts val="600"/>
              </a:spcAft>
            </a:pPr>
            <a:r>
              <a:rPr lang="en-US" sz="800" noProof="0" dirty="0">
                <a:solidFill>
                  <a:schemeClr val="bg1"/>
                </a:solidFill>
                <a:latin typeface="Arial"/>
                <a:cs typeface="Arial"/>
              </a:rPr>
              <a:t>Copyright © 2017 Capgemini. All rights reserved.</a:t>
            </a:r>
          </a:p>
        </p:txBody>
      </p:sp>
      <p:sp>
        <p:nvSpPr>
          <p:cNvPr id="25" name="Rectangle 24">
            <a:hlinkClick r:id="rId12"/>
          </p:cNvPr>
          <p:cNvSpPr/>
          <p:nvPr userDrawn="1"/>
        </p:nvSpPr>
        <p:spPr>
          <a:xfrm>
            <a:off x="7489901" y="3812094"/>
            <a:ext cx="2336089"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a:endParaRPr lang="en-US" dirty="0"/>
          </a:p>
        </p:txBody>
      </p:sp>
      <p:sp>
        <p:nvSpPr>
          <p:cNvPr id="26" name="Rectangle 25">
            <a:hlinkClick r:id="rId13"/>
          </p:cNvPr>
          <p:cNvSpPr/>
          <p:nvPr userDrawn="1"/>
        </p:nvSpPr>
        <p:spPr>
          <a:xfrm>
            <a:off x="10730866" y="3812094"/>
            <a:ext cx="704850"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a:endParaRPr lang="en-US" dirty="0"/>
          </a:p>
        </p:txBody>
      </p:sp>
      <p:grpSp>
        <p:nvGrpSpPr>
          <p:cNvPr id="27" name="Groupe 26"/>
          <p:cNvGrpSpPr>
            <a:grpSpLocks noChangeAspect="1"/>
          </p:cNvGrpSpPr>
          <p:nvPr userDrawn="1"/>
        </p:nvGrpSpPr>
        <p:grpSpPr>
          <a:xfrm>
            <a:off x="444000" y="4471814"/>
            <a:ext cx="2340000" cy="181186"/>
            <a:chOff x="401412" y="4886021"/>
            <a:chExt cx="7483476" cy="579438"/>
          </a:xfrm>
          <a:solidFill>
            <a:schemeClr val="bg1"/>
          </a:solidFill>
        </p:grpSpPr>
        <p:sp>
          <p:nvSpPr>
            <p:cNvPr id="28" name="Freeform 5"/>
            <p:cNvSpPr>
              <a:spLocks noEditPoints="1"/>
            </p:cNvSpPr>
            <p:nvPr userDrawn="1"/>
          </p:nvSpPr>
          <p:spPr bwMode="auto">
            <a:xfrm>
              <a:off x="401412" y="4930471"/>
              <a:ext cx="293688" cy="422275"/>
            </a:xfrm>
            <a:custGeom>
              <a:avLst/>
              <a:gdLst>
                <a:gd name="T0" fmla="*/ 18 w 48"/>
                <a:gd name="T1" fmla="*/ 0 h 67"/>
                <a:gd name="T2" fmla="*/ 41 w 48"/>
                <a:gd name="T3" fmla="*/ 5 h 67"/>
                <a:gd name="T4" fmla="*/ 48 w 48"/>
                <a:gd name="T5" fmla="*/ 22 h 67"/>
                <a:gd name="T6" fmla="*/ 46 w 48"/>
                <a:gd name="T7" fmla="*/ 32 h 67"/>
                <a:gd name="T8" fmla="*/ 40 w 48"/>
                <a:gd name="T9" fmla="*/ 39 h 67"/>
                <a:gd name="T10" fmla="*/ 31 w 48"/>
                <a:gd name="T11" fmla="*/ 43 h 67"/>
                <a:gd name="T12" fmla="*/ 18 w 48"/>
                <a:gd name="T13" fmla="*/ 44 h 67"/>
                <a:gd name="T14" fmla="*/ 12 w 48"/>
                <a:gd name="T15" fmla="*/ 44 h 67"/>
                <a:gd name="T16" fmla="*/ 12 w 48"/>
                <a:gd name="T17" fmla="*/ 67 h 67"/>
                <a:gd name="T18" fmla="*/ 0 w 48"/>
                <a:gd name="T19" fmla="*/ 67 h 67"/>
                <a:gd name="T20" fmla="*/ 0 w 48"/>
                <a:gd name="T21" fmla="*/ 2 h 67"/>
                <a:gd name="T22" fmla="*/ 9 w 48"/>
                <a:gd name="T23" fmla="*/ 1 h 67"/>
                <a:gd name="T24" fmla="*/ 18 w 48"/>
                <a:gd name="T25" fmla="*/ 0 h 67"/>
                <a:gd name="T26" fmla="*/ 19 w 48"/>
                <a:gd name="T27" fmla="*/ 11 h 67"/>
                <a:gd name="T28" fmla="*/ 12 w 48"/>
                <a:gd name="T29" fmla="*/ 11 h 67"/>
                <a:gd name="T30" fmla="*/ 12 w 48"/>
                <a:gd name="T31" fmla="*/ 34 h 67"/>
                <a:gd name="T32" fmla="*/ 18 w 48"/>
                <a:gd name="T33" fmla="*/ 34 h 67"/>
                <a:gd name="T34" fmla="*/ 31 w 48"/>
                <a:gd name="T35" fmla="*/ 31 h 67"/>
                <a:gd name="T36" fmla="*/ 36 w 48"/>
                <a:gd name="T37" fmla="*/ 22 h 67"/>
                <a:gd name="T38" fmla="*/ 35 w 48"/>
                <a:gd name="T39" fmla="*/ 16 h 67"/>
                <a:gd name="T40" fmla="*/ 31 w 48"/>
                <a:gd name="T41" fmla="*/ 13 h 67"/>
                <a:gd name="T42" fmla="*/ 26 w 48"/>
                <a:gd name="T43" fmla="*/ 11 h 67"/>
                <a:gd name="T44" fmla="*/ 19 w 48"/>
                <a:gd name="T45" fmla="*/ 1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8" h="67">
                  <a:moveTo>
                    <a:pt x="18" y="0"/>
                  </a:moveTo>
                  <a:cubicBezTo>
                    <a:pt x="28" y="0"/>
                    <a:pt x="36" y="2"/>
                    <a:pt x="41" y="5"/>
                  </a:cubicBezTo>
                  <a:cubicBezTo>
                    <a:pt x="46" y="9"/>
                    <a:pt x="48" y="14"/>
                    <a:pt x="48" y="22"/>
                  </a:cubicBezTo>
                  <a:cubicBezTo>
                    <a:pt x="48" y="26"/>
                    <a:pt x="48" y="29"/>
                    <a:pt x="46" y="32"/>
                  </a:cubicBezTo>
                  <a:cubicBezTo>
                    <a:pt x="45" y="35"/>
                    <a:pt x="43" y="37"/>
                    <a:pt x="40" y="39"/>
                  </a:cubicBezTo>
                  <a:cubicBezTo>
                    <a:pt x="38" y="41"/>
                    <a:pt x="35" y="42"/>
                    <a:pt x="31" y="43"/>
                  </a:cubicBezTo>
                  <a:cubicBezTo>
                    <a:pt x="27" y="44"/>
                    <a:pt x="23" y="44"/>
                    <a:pt x="18" y="44"/>
                  </a:cubicBezTo>
                  <a:cubicBezTo>
                    <a:pt x="12" y="44"/>
                    <a:pt x="12" y="44"/>
                    <a:pt x="12" y="44"/>
                  </a:cubicBezTo>
                  <a:cubicBezTo>
                    <a:pt x="12" y="67"/>
                    <a:pt x="12" y="67"/>
                    <a:pt x="12" y="67"/>
                  </a:cubicBezTo>
                  <a:cubicBezTo>
                    <a:pt x="0" y="67"/>
                    <a:pt x="0" y="67"/>
                    <a:pt x="0" y="67"/>
                  </a:cubicBezTo>
                  <a:cubicBezTo>
                    <a:pt x="0" y="2"/>
                    <a:pt x="0" y="2"/>
                    <a:pt x="0" y="2"/>
                  </a:cubicBezTo>
                  <a:cubicBezTo>
                    <a:pt x="2" y="1"/>
                    <a:pt x="6" y="1"/>
                    <a:pt x="9" y="1"/>
                  </a:cubicBezTo>
                  <a:cubicBezTo>
                    <a:pt x="12" y="0"/>
                    <a:pt x="16" y="0"/>
                    <a:pt x="18" y="0"/>
                  </a:cubicBezTo>
                  <a:close/>
                  <a:moveTo>
                    <a:pt x="19" y="11"/>
                  </a:moveTo>
                  <a:cubicBezTo>
                    <a:pt x="16" y="11"/>
                    <a:pt x="14" y="11"/>
                    <a:pt x="12" y="11"/>
                  </a:cubicBezTo>
                  <a:cubicBezTo>
                    <a:pt x="12" y="34"/>
                    <a:pt x="12" y="34"/>
                    <a:pt x="12" y="34"/>
                  </a:cubicBezTo>
                  <a:cubicBezTo>
                    <a:pt x="18" y="34"/>
                    <a:pt x="18" y="34"/>
                    <a:pt x="18" y="34"/>
                  </a:cubicBezTo>
                  <a:cubicBezTo>
                    <a:pt x="23" y="34"/>
                    <a:pt x="28" y="33"/>
                    <a:pt x="31" y="31"/>
                  </a:cubicBezTo>
                  <a:cubicBezTo>
                    <a:pt x="34" y="29"/>
                    <a:pt x="36" y="26"/>
                    <a:pt x="36" y="22"/>
                  </a:cubicBezTo>
                  <a:cubicBezTo>
                    <a:pt x="36" y="20"/>
                    <a:pt x="35" y="18"/>
                    <a:pt x="35" y="16"/>
                  </a:cubicBezTo>
                  <a:cubicBezTo>
                    <a:pt x="34" y="15"/>
                    <a:pt x="33" y="14"/>
                    <a:pt x="31" y="13"/>
                  </a:cubicBezTo>
                  <a:cubicBezTo>
                    <a:pt x="30" y="12"/>
                    <a:pt x="28" y="12"/>
                    <a:pt x="26" y="11"/>
                  </a:cubicBezTo>
                  <a:cubicBezTo>
                    <a:pt x="24" y="11"/>
                    <a:pt x="22" y="11"/>
                    <a:pt x="19"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1"/>
              <a:endParaRPr lang="en-US" dirty="0"/>
            </a:p>
          </p:txBody>
        </p:sp>
        <p:sp>
          <p:nvSpPr>
            <p:cNvPr id="29" name="Freeform 6"/>
            <p:cNvSpPr>
              <a:spLocks noEditPoints="1"/>
            </p:cNvSpPr>
            <p:nvPr userDrawn="1"/>
          </p:nvSpPr>
          <p:spPr bwMode="auto">
            <a:xfrm>
              <a:off x="714150" y="5030484"/>
              <a:ext cx="280988" cy="334963"/>
            </a:xfrm>
            <a:custGeom>
              <a:avLst/>
              <a:gdLst>
                <a:gd name="T0" fmla="*/ 0 w 46"/>
                <a:gd name="T1" fmla="*/ 27 h 53"/>
                <a:gd name="T2" fmla="*/ 2 w 46"/>
                <a:gd name="T3" fmla="*/ 15 h 53"/>
                <a:gd name="T4" fmla="*/ 8 w 46"/>
                <a:gd name="T5" fmla="*/ 7 h 53"/>
                <a:gd name="T6" fmla="*/ 15 w 46"/>
                <a:gd name="T7" fmla="*/ 2 h 53"/>
                <a:gd name="T8" fmla="*/ 24 w 46"/>
                <a:gd name="T9" fmla="*/ 0 h 53"/>
                <a:gd name="T10" fmla="*/ 40 w 46"/>
                <a:gd name="T11" fmla="*/ 6 h 53"/>
                <a:gd name="T12" fmla="*/ 46 w 46"/>
                <a:gd name="T13" fmla="*/ 26 h 53"/>
                <a:gd name="T14" fmla="*/ 46 w 46"/>
                <a:gd name="T15" fmla="*/ 28 h 53"/>
                <a:gd name="T16" fmla="*/ 46 w 46"/>
                <a:gd name="T17" fmla="*/ 30 h 53"/>
                <a:gd name="T18" fmla="*/ 12 w 46"/>
                <a:gd name="T19" fmla="*/ 30 h 53"/>
                <a:gd name="T20" fmla="*/ 17 w 46"/>
                <a:gd name="T21" fmla="*/ 39 h 53"/>
                <a:gd name="T22" fmla="*/ 28 w 46"/>
                <a:gd name="T23" fmla="*/ 43 h 53"/>
                <a:gd name="T24" fmla="*/ 35 w 46"/>
                <a:gd name="T25" fmla="*/ 42 h 53"/>
                <a:gd name="T26" fmla="*/ 41 w 46"/>
                <a:gd name="T27" fmla="*/ 40 h 53"/>
                <a:gd name="T28" fmla="*/ 43 w 46"/>
                <a:gd name="T29" fmla="*/ 50 h 53"/>
                <a:gd name="T30" fmla="*/ 40 w 46"/>
                <a:gd name="T31" fmla="*/ 51 h 53"/>
                <a:gd name="T32" fmla="*/ 36 w 46"/>
                <a:gd name="T33" fmla="*/ 52 h 53"/>
                <a:gd name="T34" fmla="*/ 31 w 46"/>
                <a:gd name="T35" fmla="*/ 52 h 53"/>
                <a:gd name="T36" fmla="*/ 26 w 46"/>
                <a:gd name="T37" fmla="*/ 53 h 53"/>
                <a:gd name="T38" fmla="*/ 15 w 46"/>
                <a:gd name="T39" fmla="*/ 51 h 53"/>
                <a:gd name="T40" fmla="*/ 7 w 46"/>
                <a:gd name="T41" fmla="*/ 45 h 53"/>
                <a:gd name="T42" fmla="*/ 2 w 46"/>
                <a:gd name="T43" fmla="*/ 37 h 53"/>
                <a:gd name="T44" fmla="*/ 0 w 46"/>
                <a:gd name="T45" fmla="*/ 27 h 53"/>
                <a:gd name="T46" fmla="*/ 34 w 46"/>
                <a:gd name="T47" fmla="*/ 21 h 53"/>
                <a:gd name="T48" fmla="*/ 34 w 46"/>
                <a:gd name="T49" fmla="*/ 17 h 53"/>
                <a:gd name="T50" fmla="*/ 32 w 46"/>
                <a:gd name="T51" fmla="*/ 13 h 53"/>
                <a:gd name="T52" fmla="*/ 28 w 46"/>
                <a:gd name="T53" fmla="*/ 11 h 53"/>
                <a:gd name="T54" fmla="*/ 24 w 46"/>
                <a:gd name="T55" fmla="*/ 10 h 53"/>
                <a:gd name="T56" fmla="*/ 19 w 46"/>
                <a:gd name="T57" fmla="*/ 11 h 53"/>
                <a:gd name="T58" fmla="*/ 16 w 46"/>
                <a:gd name="T59" fmla="*/ 13 h 53"/>
                <a:gd name="T60" fmla="*/ 14 w 46"/>
                <a:gd name="T61" fmla="*/ 17 h 53"/>
                <a:gd name="T62" fmla="*/ 13 w 46"/>
                <a:gd name="T63" fmla="*/ 21 h 53"/>
                <a:gd name="T64" fmla="*/ 34 w 46"/>
                <a:gd name="T65" fmla="*/ 2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6" h="53">
                  <a:moveTo>
                    <a:pt x="0" y="27"/>
                  </a:moveTo>
                  <a:cubicBezTo>
                    <a:pt x="0" y="22"/>
                    <a:pt x="1" y="18"/>
                    <a:pt x="2" y="15"/>
                  </a:cubicBezTo>
                  <a:cubicBezTo>
                    <a:pt x="4" y="12"/>
                    <a:pt x="6" y="9"/>
                    <a:pt x="8" y="7"/>
                  </a:cubicBezTo>
                  <a:cubicBezTo>
                    <a:pt x="10" y="4"/>
                    <a:pt x="12" y="3"/>
                    <a:pt x="15" y="2"/>
                  </a:cubicBezTo>
                  <a:cubicBezTo>
                    <a:pt x="18" y="0"/>
                    <a:pt x="21" y="0"/>
                    <a:pt x="24" y="0"/>
                  </a:cubicBezTo>
                  <a:cubicBezTo>
                    <a:pt x="31" y="0"/>
                    <a:pt x="36" y="2"/>
                    <a:pt x="40" y="6"/>
                  </a:cubicBezTo>
                  <a:cubicBezTo>
                    <a:pt x="44" y="11"/>
                    <a:pt x="46" y="17"/>
                    <a:pt x="46" y="26"/>
                  </a:cubicBezTo>
                  <a:cubicBezTo>
                    <a:pt x="46" y="26"/>
                    <a:pt x="46" y="27"/>
                    <a:pt x="46" y="28"/>
                  </a:cubicBezTo>
                  <a:cubicBezTo>
                    <a:pt x="46" y="29"/>
                    <a:pt x="46" y="29"/>
                    <a:pt x="46" y="30"/>
                  </a:cubicBezTo>
                  <a:cubicBezTo>
                    <a:pt x="12" y="30"/>
                    <a:pt x="12" y="30"/>
                    <a:pt x="12" y="30"/>
                  </a:cubicBezTo>
                  <a:cubicBezTo>
                    <a:pt x="13" y="34"/>
                    <a:pt x="14" y="37"/>
                    <a:pt x="17" y="39"/>
                  </a:cubicBezTo>
                  <a:cubicBezTo>
                    <a:pt x="19" y="41"/>
                    <a:pt x="23" y="43"/>
                    <a:pt x="28" y="43"/>
                  </a:cubicBezTo>
                  <a:cubicBezTo>
                    <a:pt x="31" y="43"/>
                    <a:pt x="33" y="42"/>
                    <a:pt x="35" y="42"/>
                  </a:cubicBezTo>
                  <a:cubicBezTo>
                    <a:pt x="38" y="41"/>
                    <a:pt x="40" y="41"/>
                    <a:pt x="41" y="40"/>
                  </a:cubicBezTo>
                  <a:cubicBezTo>
                    <a:pt x="43" y="50"/>
                    <a:pt x="43" y="50"/>
                    <a:pt x="43" y="50"/>
                  </a:cubicBezTo>
                  <a:cubicBezTo>
                    <a:pt x="42" y="50"/>
                    <a:pt x="41" y="50"/>
                    <a:pt x="40" y="51"/>
                  </a:cubicBezTo>
                  <a:cubicBezTo>
                    <a:pt x="39" y="51"/>
                    <a:pt x="38" y="51"/>
                    <a:pt x="36" y="52"/>
                  </a:cubicBezTo>
                  <a:cubicBezTo>
                    <a:pt x="35" y="52"/>
                    <a:pt x="33" y="52"/>
                    <a:pt x="31" y="52"/>
                  </a:cubicBezTo>
                  <a:cubicBezTo>
                    <a:pt x="30" y="53"/>
                    <a:pt x="28" y="53"/>
                    <a:pt x="26" y="53"/>
                  </a:cubicBezTo>
                  <a:cubicBezTo>
                    <a:pt x="22" y="53"/>
                    <a:pt x="18" y="52"/>
                    <a:pt x="15" y="51"/>
                  </a:cubicBezTo>
                  <a:cubicBezTo>
                    <a:pt x="12" y="49"/>
                    <a:pt x="9" y="48"/>
                    <a:pt x="7" y="45"/>
                  </a:cubicBezTo>
                  <a:cubicBezTo>
                    <a:pt x="5" y="43"/>
                    <a:pt x="3" y="40"/>
                    <a:pt x="2" y="37"/>
                  </a:cubicBezTo>
                  <a:cubicBezTo>
                    <a:pt x="1" y="34"/>
                    <a:pt x="0" y="30"/>
                    <a:pt x="0" y="27"/>
                  </a:cubicBezTo>
                  <a:close/>
                  <a:moveTo>
                    <a:pt x="34" y="21"/>
                  </a:moveTo>
                  <a:cubicBezTo>
                    <a:pt x="34" y="20"/>
                    <a:pt x="34" y="18"/>
                    <a:pt x="34" y="17"/>
                  </a:cubicBezTo>
                  <a:cubicBezTo>
                    <a:pt x="33" y="15"/>
                    <a:pt x="32" y="14"/>
                    <a:pt x="32" y="13"/>
                  </a:cubicBezTo>
                  <a:cubicBezTo>
                    <a:pt x="31" y="12"/>
                    <a:pt x="30" y="11"/>
                    <a:pt x="28" y="11"/>
                  </a:cubicBezTo>
                  <a:cubicBezTo>
                    <a:pt x="27" y="10"/>
                    <a:pt x="26" y="10"/>
                    <a:pt x="24" y="10"/>
                  </a:cubicBezTo>
                  <a:cubicBezTo>
                    <a:pt x="22" y="10"/>
                    <a:pt x="21" y="10"/>
                    <a:pt x="19" y="11"/>
                  </a:cubicBezTo>
                  <a:cubicBezTo>
                    <a:pt x="18" y="11"/>
                    <a:pt x="17" y="12"/>
                    <a:pt x="16" y="13"/>
                  </a:cubicBezTo>
                  <a:cubicBezTo>
                    <a:pt x="15" y="14"/>
                    <a:pt x="14" y="16"/>
                    <a:pt x="14" y="17"/>
                  </a:cubicBezTo>
                  <a:cubicBezTo>
                    <a:pt x="13" y="18"/>
                    <a:pt x="13" y="20"/>
                    <a:pt x="13" y="21"/>
                  </a:cubicBezTo>
                  <a:lnTo>
                    <a:pt x="34" y="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1"/>
              <a:endParaRPr lang="en-US" dirty="0"/>
            </a:p>
          </p:txBody>
        </p:sp>
        <p:sp>
          <p:nvSpPr>
            <p:cNvPr id="32" name="Freeform 7"/>
            <p:cNvSpPr>
              <a:spLocks noEditPoints="1"/>
            </p:cNvSpPr>
            <p:nvPr userDrawn="1"/>
          </p:nvSpPr>
          <p:spPr bwMode="auto">
            <a:xfrm>
              <a:off x="1038000" y="5030484"/>
              <a:ext cx="298450" cy="334963"/>
            </a:xfrm>
            <a:custGeom>
              <a:avLst/>
              <a:gdLst>
                <a:gd name="T0" fmla="*/ 49 w 49"/>
                <a:gd name="T1" fmla="*/ 26 h 53"/>
                <a:gd name="T2" fmla="*/ 47 w 49"/>
                <a:gd name="T3" fmla="*/ 37 h 53"/>
                <a:gd name="T4" fmla="*/ 42 w 49"/>
                <a:gd name="T5" fmla="*/ 45 h 53"/>
                <a:gd name="T6" fmla="*/ 34 w 49"/>
                <a:gd name="T7" fmla="*/ 51 h 53"/>
                <a:gd name="T8" fmla="*/ 24 w 49"/>
                <a:gd name="T9" fmla="*/ 53 h 53"/>
                <a:gd name="T10" fmla="*/ 15 w 49"/>
                <a:gd name="T11" fmla="*/ 51 h 53"/>
                <a:gd name="T12" fmla="*/ 7 w 49"/>
                <a:gd name="T13" fmla="*/ 45 h 53"/>
                <a:gd name="T14" fmla="*/ 2 w 49"/>
                <a:gd name="T15" fmla="*/ 37 h 53"/>
                <a:gd name="T16" fmla="*/ 0 w 49"/>
                <a:gd name="T17" fmla="*/ 26 h 53"/>
                <a:gd name="T18" fmla="*/ 2 w 49"/>
                <a:gd name="T19" fmla="*/ 15 h 53"/>
                <a:gd name="T20" fmla="*/ 7 w 49"/>
                <a:gd name="T21" fmla="*/ 7 h 53"/>
                <a:gd name="T22" fmla="*/ 15 w 49"/>
                <a:gd name="T23" fmla="*/ 2 h 53"/>
                <a:gd name="T24" fmla="*/ 24 w 49"/>
                <a:gd name="T25" fmla="*/ 0 h 53"/>
                <a:gd name="T26" fmla="*/ 34 w 49"/>
                <a:gd name="T27" fmla="*/ 2 h 53"/>
                <a:gd name="T28" fmla="*/ 42 w 49"/>
                <a:gd name="T29" fmla="*/ 7 h 53"/>
                <a:gd name="T30" fmla="*/ 47 w 49"/>
                <a:gd name="T31" fmla="*/ 15 h 53"/>
                <a:gd name="T32" fmla="*/ 49 w 49"/>
                <a:gd name="T33" fmla="*/ 26 h 53"/>
                <a:gd name="T34" fmla="*/ 37 w 49"/>
                <a:gd name="T35" fmla="*/ 26 h 53"/>
                <a:gd name="T36" fmla="*/ 33 w 49"/>
                <a:gd name="T37" fmla="*/ 14 h 53"/>
                <a:gd name="T38" fmla="*/ 24 w 49"/>
                <a:gd name="T39" fmla="*/ 10 h 53"/>
                <a:gd name="T40" fmla="*/ 16 w 49"/>
                <a:gd name="T41" fmla="*/ 14 h 53"/>
                <a:gd name="T42" fmla="*/ 12 w 49"/>
                <a:gd name="T43" fmla="*/ 26 h 53"/>
                <a:gd name="T44" fmla="*/ 16 w 49"/>
                <a:gd name="T45" fmla="*/ 38 h 53"/>
                <a:gd name="T46" fmla="*/ 24 w 49"/>
                <a:gd name="T47" fmla="*/ 43 h 53"/>
                <a:gd name="T48" fmla="*/ 33 w 49"/>
                <a:gd name="T49" fmla="*/ 38 h 53"/>
                <a:gd name="T50" fmla="*/ 37 w 49"/>
                <a:gd name="T51" fmla="*/ 26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9" h="53">
                  <a:moveTo>
                    <a:pt x="49" y="26"/>
                  </a:moveTo>
                  <a:cubicBezTo>
                    <a:pt x="49" y="30"/>
                    <a:pt x="48" y="34"/>
                    <a:pt x="47" y="37"/>
                  </a:cubicBezTo>
                  <a:cubicBezTo>
                    <a:pt x="46" y="40"/>
                    <a:pt x="44" y="43"/>
                    <a:pt x="42" y="45"/>
                  </a:cubicBezTo>
                  <a:cubicBezTo>
                    <a:pt x="40" y="48"/>
                    <a:pt x="37" y="50"/>
                    <a:pt x="34" y="51"/>
                  </a:cubicBezTo>
                  <a:cubicBezTo>
                    <a:pt x="31" y="52"/>
                    <a:pt x="28" y="53"/>
                    <a:pt x="24" y="53"/>
                  </a:cubicBezTo>
                  <a:cubicBezTo>
                    <a:pt x="21" y="53"/>
                    <a:pt x="18" y="52"/>
                    <a:pt x="15" y="51"/>
                  </a:cubicBezTo>
                  <a:cubicBezTo>
                    <a:pt x="12" y="50"/>
                    <a:pt x="9" y="48"/>
                    <a:pt x="7" y="45"/>
                  </a:cubicBezTo>
                  <a:cubicBezTo>
                    <a:pt x="5" y="43"/>
                    <a:pt x="3" y="40"/>
                    <a:pt x="2" y="37"/>
                  </a:cubicBezTo>
                  <a:cubicBezTo>
                    <a:pt x="1" y="34"/>
                    <a:pt x="0" y="30"/>
                    <a:pt x="0" y="26"/>
                  </a:cubicBezTo>
                  <a:cubicBezTo>
                    <a:pt x="0" y="22"/>
                    <a:pt x="1" y="19"/>
                    <a:pt x="2" y="15"/>
                  </a:cubicBezTo>
                  <a:cubicBezTo>
                    <a:pt x="3" y="12"/>
                    <a:pt x="5" y="9"/>
                    <a:pt x="7" y="7"/>
                  </a:cubicBezTo>
                  <a:cubicBezTo>
                    <a:pt x="9" y="5"/>
                    <a:pt x="12" y="3"/>
                    <a:pt x="15" y="2"/>
                  </a:cubicBezTo>
                  <a:cubicBezTo>
                    <a:pt x="18" y="1"/>
                    <a:pt x="21" y="0"/>
                    <a:pt x="24" y="0"/>
                  </a:cubicBezTo>
                  <a:cubicBezTo>
                    <a:pt x="28" y="0"/>
                    <a:pt x="31" y="1"/>
                    <a:pt x="34" y="2"/>
                  </a:cubicBezTo>
                  <a:cubicBezTo>
                    <a:pt x="37" y="3"/>
                    <a:pt x="40" y="5"/>
                    <a:pt x="42" y="7"/>
                  </a:cubicBezTo>
                  <a:cubicBezTo>
                    <a:pt x="44" y="9"/>
                    <a:pt x="46" y="12"/>
                    <a:pt x="47" y="15"/>
                  </a:cubicBezTo>
                  <a:cubicBezTo>
                    <a:pt x="48" y="19"/>
                    <a:pt x="49" y="22"/>
                    <a:pt x="49" y="26"/>
                  </a:cubicBezTo>
                  <a:close/>
                  <a:moveTo>
                    <a:pt x="37" y="26"/>
                  </a:moveTo>
                  <a:cubicBezTo>
                    <a:pt x="37" y="21"/>
                    <a:pt x="36" y="17"/>
                    <a:pt x="33" y="14"/>
                  </a:cubicBezTo>
                  <a:cubicBezTo>
                    <a:pt x="31" y="11"/>
                    <a:pt x="28" y="10"/>
                    <a:pt x="24" y="10"/>
                  </a:cubicBezTo>
                  <a:cubicBezTo>
                    <a:pt x="21" y="10"/>
                    <a:pt x="18" y="11"/>
                    <a:pt x="16" y="14"/>
                  </a:cubicBezTo>
                  <a:cubicBezTo>
                    <a:pt x="13" y="17"/>
                    <a:pt x="12" y="21"/>
                    <a:pt x="12" y="26"/>
                  </a:cubicBezTo>
                  <a:cubicBezTo>
                    <a:pt x="12" y="31"/>
                    <a:pt x="13" y="35"/>
                    <a:pt x="16" y="38"/>
                  </a:cubicBezTo>
                  <a:cubicBezTo>
                    <a:pt x="18" y="41"/>
                    <a:pt x="21" y="43"/>
                    <a:pt x="24" y="43"/>
                  </a:cubicBezTo>
                  <a:cubicBezTo>
                    <a:pt x="28" y="43"/>
                    <a:pt x="31" y="41"/>
                    <a:pt x="33" y="38"/>
                  </a:cubicBezTo>
                  <a:cubicBezTo>
                    <a:pt x="36" y="35"/>
                    <a:pt x="37" y="31"/>
                    <a:pt x="37"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1"/>
              <a:endParaRPr lang="en-US" dirty="0"/>
            </a:p>
          </p:txBody>
        </p:sp>
        <p:sp>
          <p:nvSpPr>
            <p:cNvPr id="33" name="Freeform 8"/>
            <p:cNvSpPr>
              <a:spLocks noEditPoints="1"/>
            </p:cNvSpPr>
            <p:nvPr userDrawn="1"/>
          </p:nvSpPr>
          <p:spPr bwMode="auto">
            <a:xfrm>
              <a:off x="1398362" y="5030484"/>
              <a:ext cx="274638" cy="434975"/>
            </a:xfrm>
            <a:custGeom>
              <a:avLst/>
              <a:gdLst>
                <a:gd name="T0" fmla="*/ 45 w 45"/>
                <a:gd name="T1" fmla="*/ 26 h 69"/>
                <a:gd name="T2" fmla="*/ 43 w 45"/>
                <a:gd name="T3" fmla="*/ 37 h 69"/>
                <a:gd name="T4" fmla="*/ 39 w 45"/>
                <a:gd name="T5" fmla="*/ 45 h 69"/>
                <a:gd name="T6" fmla="*/ 32 w 45"/>
                <a:gd name="T7" fmla="*/ 51 h 69"/>
                <a:gd name="T8" fmla="*/ 23 w 45"/>
                <a:gd name="T9" fmla="*/ 52 h 69"/>
                <a:gd name="T10" fmla="*/ 16 w 45"/>
                <a:gd name="T11" fmla="*/ 52 h 69"/>
                <a:gd name="T12" fmla="*/ 11 w 45"/>
                <a:gd name="T13" fmla="*/ 50 h 69"/>
                <a:gd name="T14" fmla="*/ 11 w 45"/>
                <a:gd name="T15" fmla="*/ 69 h 69"/>
                <a:gd name="T16" fmla="*/ 0 w 45"/>
                <a:gd name="T17" fmla="*/ 69 h 69"/>
                <a:gd name="T18" fmla="*/ 0 w 45"/>
                <a:gd name="T19" fmla="*/ 3 h 69"/>
                <a:gd name="T20" fmla="*/ 8 w 45"/>
                <a:gd name="T21" fmla="*/ 1 h 69"/>
                <a:gd name="T22" fmla="*/ 19 w 45"/>
                <a:gd name="T23" fmla="*/ 0 h 69"/>
                <a:gd name="T24" fmla="*/ 30 w 45"/>
                <a:gd name="T25" fmla="*/ 2 h 69"/>
                <a:gd name="T26" fmla="*/ 38 w 45"/>
                <a:gd name="T27" fmla="*/ 7 h 69"/>
                <a:gd name="T28" fmla="*/ 43 w 45"/>
                <a:gd name="T29" fmla="*/ 15 h 69"/>
                <a:gd name="T30" fmla="*/ 45 w 45"/>
                <a:gd name="T31" fmla="*/ 26 h 69"/>
                <a:gd name="T32" fmla="*/ 33 w 45"/>
                <a:gd name="T33" fmla="*/ 27 h 69"/>
                <a:gd name="T34" fmla="*/ 29 w 45"/>
                <a:gd name="T35" fmla="*/ 14 h 69"/>
                <a:gd name="T36" fmla="*/ 18 w 45"/>
                <a:gd name="T37" fmla="*/ 10 h 69"/>
                <a:gd name="T38" fmla="*/ 15 w 45"/>
                <a:gd name="T39" fmla="*/ 10 h 69"/>
                <a:gd name="T40" fmla="*/ 11 w 45"/>
                <a:gd name="T41" fmla="*/ 11 h 69"/>
                <a:gd name="T42" fmla="*/ 11 w 45"/>
                <a:gd name="T43" fmla="*/ 40 h 69"/>
                <a:gd name="T44" fmla="*/ 15 w 45"/>
                <a:gd name="T45" fmla="*/ 42 h 69"/>
                <a:gd name="T46" fmla="*/ 21 w 45"/>
                <a:gd name="T47" fmla="*/ 42 h 69"/>
                <a:gd name="T48" fmla="*/ 30 w 45"/>
                <a:gd name="T49" fmla="*/ 38 h 69"/>
                <a:gd name="T50" fmla="*/ 33 w 45"/>
                <a:gd name="T51" fmla="*/ 2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5" h="69">
                  <a:moveTo>
                    <a:pt x="45" y="26"/>
                  </a:moveTo>
                  <a:cubicBezTo>
                    <a:pt x="45" y="30"/>
                    <a:pt x="44" y="34"/>
                    <a:pt x="43" y="37"/>
                  </a:cubicBezTo>
                  <a:cubicBezTo>
                    <a:pt x="42" y="40"/>
                    <a:pt x="41" y="43"/>
                    <a:pt x="39" y="45"/>
                  </a:cubicBezTo>
                  <a:cubicBezTo>
                    <a:pt x="37" y="47"/>
                    <a:pt x="35" y="49"/>
                    <a:pt x="32" y="51"/>
                  </a:cubicBezTo>
                  <a:cubicBezTo>
                    <a:pt x="29" y="52"/>
                    <a:pt x="26" y="52"/>
                    <a:pt x="23" y="52"/>
                  </a:cubicBezTo>
                  <a:cubicBezTo>
                    <a:pt x="20" y="52"/>
                    <a:pt x="18" y="52"/>
                    <a:pt x="16" y="52"/>
                  </a:cubicBezTo>
                  <a:cubicBezTo>
                    <a:pt x="14" y="51"/>
                    <a:pt x="13" y="50"/>
                    <a:pt x="11" y="50"/>
                  </a:cubicBezTo>
                  <a:cubicBezTo>
                    <a:pt x="11" y="69"/>
                    <a:pt x="11" y="69"/>
                    <a:pt x="11" y="69"/>
                  </a:cubicBezTo>
                  <a:cubicBezTo>
                    <a:pt x="0" y="69"/>
                    <a:pt x="0" y="69"/>
                    <a:pt x="0" y="69"/>
                  </a:cubicBezTo>
                  <a:cubicBezTo>
                    <a:pt x="0" y="3"/>
                    <a:pt x="0" y="3"/>
                    <a:pt x="0" y="3"/>
                  </a:cubicBezTo>
                  <a:cubicBezTo>
                    <a:pt x="2" y="2"/>
                    <a:pt x="5" y="2"/>
                    <a:pt x="8" y="1"/>
                  </a:cubicBezTo>
                  <a:cubicBezTo>
                    <a:pt x="12" y="0"/>
                    <a:pt x="16" y="0"/>
                    <a:pt x="19" y="0"/>
                  </a:cubicBezTo>
                  <a:cubicBezTo>
                    <a:pt x="23" y="0"/>
                    <a:pt x="27" y="1"/>
                    <a:pt x="30" y="2"/>
                  </a:cubicBezTo>
                  <a:cubicBezTo>
                    <a:pt x="33" y="3"/>
                    <a:pt x="36" y="5"/>
                    <a:pt x="38" y="7"/>
                  </a:cubicBezTo>
                  <a:cubicBezTo>
                    <a:pt x="40" y="9"/>
                    <a:pt x="42" y="12"/>
                    <a:pt x="43" y="15"/>
                  </a:cubicBezTo>
                  <a:cubicBezTo>
                    <a:pt x="44" y="19"/>
                    <a:pt x="45" y="22"/>
                    <a:pt x="45" y="26"/>
                  </a:cubicBezTo>
                  <a:close/>
                  <a:moveTo>
                    <a:pt x="33" y="27"/>
                  </a:moveTo>
                  <a:cubicBezTo>
                    <a:pt x="33" y="21"/>
                    <a:pt x="32" y="17"/>
                    <a:pt x="29" y="14"/>
                  </a:cubicBezTo>
                  <a:cubicBezTo>
                    <a:pt x="27" y="12"/>
                    <a:pt x="23" y="10"/>
                    <a:pt x="18" y="10"/>
                  </a:cubicBezTo>
                  <a:cubicBezTo>
                    <a:pt x="17" y="10"/>
                    <a:pt x="16" y="10"/>
                    <a:pt x="15" y="10"/>
                  </a:cubicBezTo>
                  <a:cubicBezTo>
                    <a:pt x="14" y="10"/>
                    <a:pt x="12" y="11"/>
                    <a:pt x="11" y="11"/>
                  </a:cubicBezTo>
                  <a:cubicBezTo>
                    <a:pt x="11" y="40"/>
                    <a:pt x="11" y="40"/>
                    <a:pt x="11" y="40"/>
                  </a:cubicBezTo>
                  <a:cubicBezTo>
                    <a:pt x="12" y="40"/>
                    <a:pt x="14" y="41"/>
                    <a:pt x="15" y="42"/>
                  </a:cubicBezTo>
                  <a:cubicBezTo>
                    <a:pt x="17" y="42"/>
                    <a:pt x="19" y="42"/>
                    <a:pt x="21" y="42"/>
                  </a:cubicBezTo>
                  <a:cubicBezTo>
                    <a:pt x="25" y="42"/>
                    <a:pt x="28" y="41"/>
                    <a:pt x="30" y="38"/>
                  </a:cubicBezTo>
                  <a:cubicBezTo>
                    <a:pt x="32" y="35"/>
                    <a:pt x="33" y="31"/>
                    <a:pt x="33"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1"/>
              <a:endParaRPr lang="en-US" dirty="0"/>
            </a:p>
          </p:txBody>
        </p:sp>
        <p:sp>
          <p:nvSpPr>
            <p:cNvPr id="34" name="Freeform 9"/>
            <p:cNvSpPr>
              <a:spLocks/>
            </p:cNvSpPr>
            <p:nvPr userDrawn="1"/>
          </p:nvSpPr>
          <p:spPr bwMode="auto">
            <a:xfrm>
              <a:off x="1734912" y="4886021"/>
              <a:ext cx="115888" cy="473075"/>
            </a:xfrm>
            <a:custGeom>
              <a:avLst/>
              <a:gdLst>
                <a:gd name="T0" fmla="*/ 17 w 19"/>
                <a:gd name="T1" fmla="*/ 75 h 75"/>
                <a:gd name="T2" fmla="*/ 9 w 19"/>
                <a:gd name="T3" fmla="*/ 74 h 75"/>
                <a:gd name="T4" fmla="*/ 3 w 19"/>
                <a:gd name="T5" fmla="*/ 71 h 75"/>
                <a:gd name="T6" fmla="*/ 1 w 19"/>
                <a:gd name="T7" fmla="*/ 66 h 75"/>
                <a:gd name="T8" fmla="*/ 0 w 19"/>
                <a:gd name="T9" fmla="*/ 60 h 75"/>
                <a:gd name="T10" fmla="*/ 0 w 19"/>
                <a:gd name="T11" fmla="*/ 2 h 75"/>
                <a:gd name="T12" fmla="*/ 11 w 19"/>
                <a:gd name="T13" fmla="*/ 0 h 75"/>
                <a:gd name="T14" fmla="*/ 11 w 19"/>
                <a:gd name="T15" fmla="*/ 57 h 75"/>
                <a:gd name="T16" fmla="*/ 12 w 19"/>
                <a:gd name="T17" fmla="*/ 61 h 75"/>
                <a:gd name="T18" fmla="*/ 13 w 19"/>
                <a:gd name="T19" fmla="*/ 63 h 75"/>
                <a:gd name="T20" fmla="*/ 15 w 19"/>
                <a:gd name="T21" fmla="*/ 65 h 75"/>
                <a:gd name="T22" fmla="*/ 19 w 19"/>
                <a:gd name="T23" fmla="*/ 66 h 75"/>
                <a:gd name="T24" fmla="*/ 17 w 19"/>
                <a:gd name="T25" fmla="*/ 7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 h="75">
                  <a:moveTo>
                    <a:pt x="17" y="75"/>
                  </a:moveTo>
                  <a:cubicBezTo>
                    <a:pt x="14" y="75"/>
                    <a:pt x="11" y="75"/>
                    <a:pt x="9" y="74"/>
                  </a:cubicBezTo>
                  <a:cubicBezTo>
                    <a:pt x="7" y="73"/>
                    <a:pt x="5" y="72"/>
                    <a:pt x="3" y="71"/>
                  </a:cubicBezTo>
                  <a:cubicBezTo>
                    <a:pt x="2" y="70"/>
                    <a:pt x="1" y="68"/>
                    <a:pt x="1" y="66"/>
                  </a:cubicBezTo>
                  <a:cubicBezTo>
                    <a:pt x="0" y="64"/>
                    <a:pt x="0" y="62"/>
                    <a:pt x="0" y="60"/>
                  </a:cubicBezTo>
                  <a:cubicBezTo>
                    <a:pt x="0" y="2"/>
                    <a:pt x="0" y="2"/>
                    <a:pt x="0" y="2"/>
                  </a:cubicBezTo>
                  <a:cubicBezTo>
                    <a:pt x="11" y="0"/>
                    <a:pt x="11" y="0"/>
                    <a:pt x="11" y="0"/>
                  </a:cubicBezTo>
                  <a:cubicBezTo>
                    <a:pt x="11" y="57"/>
                    <a:pt x="11" y="57"/>
                    <a:pt x="11" y="57"/>
                  </a:cubicBezTo>
                  <a:cubicBezTo>
                    <a:pt x="11" y="59"/>
                    <a:pt x="11" y="60"/>
                    <a:pt x="12" y="61"/>
                  </a:cubicBezTo>
                  <a:cubicBezTo>
                    <a:pt x="12" y="62"/>
                    <a:pt x="12" y="63"/>
                    <a:pt x="13" y="63"/>
                  </a:cubicBezTo>
                  <a:cubicBezTo>
                    <a:pt x="13" y="64"/>
                    <a:pt x="14" y="65"/>
                    <a:pt x="15" y="65"/>
                  </a:cubicBezTo>
                  <a:cubicBezTo>
                    <a:pt x="16" y="65"/>
                    <a:pt x="18" y="66"/>
                    <a:pt x="19" y="66"/>
                  </a:cubicBezTo>
                  <a:lnTo>
                    <a:pt x="17" y="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1"/>
              <a:endParaRPr lang="en-US" dirty="0"/>
            </a:p>
          </p:txBody>
        </p:sp>
        <p:sp>
          <p:nvSpPr>
            <p:cNvPr id="35" name="Freeform 10"/>
            <p:cNvSpPr>
              <a:spLocks noEditPoints="1"/>
            </p:cNvSpPr>
            <p:nvPr userDrawn="1"/>
          </p:nvSpPr>
          <p:spPr bwMode="auto">
            <a:xfrm>
              <a:off x="1880962" y="5030484"/>
              <a:ext cx="274638" cy="334963"/>
            </a:xfrm>
            <a:custGeom>
              <a:avLst/>
              <a:gdLst>
                <a:gd name="T0" fmla="*/ 0 w 45"/>
                <a:gd name="T1" fmla="*/ 27 h 53"/>
                <a:gd name="T2" fmla="*/ 2 w 45"/>
                <a:gd name="T3" fmla="*/ 15 h 53"/>
                <a:gd name="T4" fmla="*/ 7 w 45"/>
                <a:gd name="T5" fmla="*/ 7 h 53"/>
                <a:gd name="T6" fmla="*/ 14 w 45"/>
                <a:gd name="T7" fmla="*/ 2 h 53"/>
                <a:gd name="T8" fmla="*/ 23 w 45"/>
                <a:gd name="T9" fmla="*/ 0 h 53"/>
                <a:gd name="T10" fmla="*/ 39 w 45"/>
                <a:gd name="T11" fmla="*/ 6 h 53"/>
                <a:gd name="T12" fmla="*/ 45 w 45"/>
                <a:gd name="T13" fmla="*/ 26 h 53"/>
                <a:gd name="T14" fmla="*/ 45 w 45"/>
                <a:gd name="T15" fmla="*/ 28 h 53"/>
                <a:gd name="T16" fmla="*/ 45 w 45"/>
                <a:gd name="T17" fmla="*/ 30 h 53"/>
                <a:gd name="T18" fmla="*/ 12 w 45"/>
                <a:gd name="T19" fmla="*/ 30 h 53"/>
                <a:gd name="T20" fmla="*/ 16 w 45"/>
                <a:gd name="T21" fmla="*/ 39 h 53"/>
                <a:gd name="T22" fmla="*/ 27 w 45"/>
                <a:gd name="T23" fmla="*/ 43 h 53"/>
                <a:gd name="T24" fmla="*/ 35 w 45"/>
                <a:gd name="T25" fmla="*/ 42 h 53"/>
                <a:gd name="T26" fmla="*/ 40 w 45"/>
                <a:gd name="T27" fmla="*/ 40 h 53"/>
                <a:gd name="T28" fmla="*/ 42 w 45"/>
                <a:gd name="T29" fmla="*/ 50 h 53"/>
                <a:gd name="T30" fmla="*/ 39 w 45"/>
                <a:gd name="T31" fmla="*/ 51 h 53"/>
                <a:gd name="T32" fmla="*/ 35 w 45"/>
                <a:gd name="T33" fmla="*/ 52 h 53"/>
                <a:gd name="T34" fmla="*/ 31 w 45"/>
                <a:gd name="T35" fmla="*/ 52 h 53"/>
                <a:gd name="T36" fmla="*/ 26 w 45"/>
                <a:gd name="T37" fmla="*/ 53 h 53"/>
                <a:gd name="T38" fmla="*/ 14 w 45"/>
                <a:gd name="T39" fmla="*/ 51 h 53"/>
                <a:gd name="T40" fmla="*/ 6 w 45"/>
                <a:gd name="T41" fmla="*/ 45 h 53"/>
                <a:gd name="T42" fmla="*/ 1 w 45"/>
                <a:gd name="T43" fmla="*/ 37 h 53"/>
                <a:gd name="T44" fmla="*/ 0 w 45"/>
                <a:gd name="T45" fmla="*/ 27 h 53"/>
                <a:gd name="T46" fmla="*/ 33 w 45"/>
                <a:gd name="T47" fmla="*/ 21 h 53"/>
                <a:gd name="T48" fmla="*/ 33 w 45"/>
                <a:gd name="T49" fmla="*/ 17 h 53"/>
                <a:gd name="T50" fmla="*/ 31 w 45"/>
                <a:gd name="T51" fmla="*/ 13 h 53"/>
                <a:gd name="T52" fmla="*/ 28 w 45"/>
                <a:gd name="T53" fmla="*/ 11 h 53"/>
                <a:gd name="T54" fmla="*/ 23 w 45"/>
                <a:gd name="T55" fmla="*/ 10 h 53"/>
                <a:gd name="T56" fmla="*/ 18 w 45"/>
                <a:gd name="T57" fmla="*/ 11 h 53"/>
                <a:gd name="T58" fmla="*/ 15 w 45"/>
                <a:gd name="T59" fmla="*/ 13 h 53"/>
                <a:gd name="T60" fmla="*/ 13 w 45"/>
                <a:gd name="T61" fmla="*/ 17 h 53"/>
                <a:gd name="T62" fmla="*/ 12 w 45"/>
                <a:gd name="T63" fmla="*/ 21 h 53"/>
                <a:gd name="T64" fmla="*/ 33 w 45"/>
                <a:gd name="T65" fmla="*/ 2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5" h="53">
                  <a:moveTo>
                    <a:pt x="0" y="27"/>
                  </a:moveTo>
                  <a:cubicBezTo>
                    <a:pt x="0" y="22"/>
                    <a:pt x="0" y="18"/>
                    <a:pt x="2" y="15"/>
                  </a:cubicBezTo>
                  <a:cubicBezTo>
                    <a:pt x="3" y="12"/>
                    <a:pt x="5" y="9"/>
                    <a:pt x="7" y="7"/>
                  </a:cubicBezTo>
                  <a:cubicBezTo>
                    <a:pt x="9" y="4"/>
                    <a:pt x="12" y="3"/>
                    <a:pt x="14" y="2"/>
                  </a:cubicBezTo>
                  <a:cubicBezTo>
                    <a:pt x="17" y="0"/>
                    <a:pt x="20" y="0"/>
                    <a:pt x="23" y="0"/>
                  </a:cubicBezTo>
                  <a:cubicBezTo>
                    <a:pt x="30" y="0"/>
                    <a:pt x="35" y="2"/>
                    <a:pt x="39" y="6"/>
                  </a:cubicBezTo>
                  <a:cubicBezTo>
                    <a:pt x="43" y="11"/>
                    <a:pt x="45" y="17"/>
                    <a:pt x="45" y="26"/>
                  </a:cubicBezTo>
                  <a:cubicBezTo>
                    <a:pt x="45" y="26"/>
                    <a:pt x="45" y="27"/>
                    <a:pt x="45" y="28"/>
                  </a:cubicBezTo>
                  <a:cubicBezTo>
                    <a:pt x="45" y="29"/>
                    <a:pt x="45" y="29"/>
                    <a:pt x="45" y="30"/>
                  </a:cubicBezTo>
                  <a:cubicBezTo>
                    <a:pt x="12" y="30"/>
                    <a:pt x="12" y="30"/>
                    <a:pt x="12" y="30"/>
                  </a:cubicBezTo>
                  <a:cubicBezTo>
                    <a:pt x="12" y="34"/>
                    <a:pt x="14" y="37"/>
                    <a:pt x="16" y="39"/>
                  </a:cubicBezTo>
                  <a:cubicBezTo>
                    <a:pt x="19" y="41"/>
                    <a:pt x="22" y="43"/>
                    <a:pt x="27" y="43"/>
                  </a:cubicBezTo>
                  <a:cubicBezTo>
                    <a:pt x="30" y="43"/>
                    <a:pt x="32" y="42"/>
                    <a:pt x="35" y="42"/>
                  </a:cubicBezTo>
                  <a:cubicBezTo>
                    <a:pt x="37" y="41"/>
                    <a:pt x="39" y="41"/>
                    <a:pt x="40" y="40"/>
                  </a:cubicBezTo>
                  <a:cubicBezTo>
                    <a:pt x="42" y="50"/>
                    <a:pt x="42" y="50"/>
                    <a:pt x="42" y="50"/>
                  </a:cubicBezTo>
                  <a:cubicBezTo>
                    <a:pt x="41" y="50"/>
                    <a:pt x="40" y="50"/>
                    <a:pt x="39" y="51"/>
                  </a:cubicBezTo>
                  <a:cubicBezTo>
                    <a:pt x="38" y="51"/>
                    <a:pt x="37" y="51"/>
                    <a:pt x="35" y="52"/>
                  </a:cubicBezTo>
                  <a:cubicBezTo>
                    <a:pt x="34" y="52"/>
                    <a:pt x="32" y="52"/>
                    <a:pt x="31" y="52"/>
                  </a:cubicBezTo>
                  <a:cubicBezTo>
                    <a:pt x="29" y="53"/>
                    <a:pt x="27" y="53"/>
                    <a:pt x="26" y="53"/>
                  </a:cubicBezTo>
                  <a:cubicBezTo>
                    <a:pt x="21" y="53"/>
                    <a:pt x="17" y="52"/>
                    <a:pt x="14" y="51"/>
                  </a:cubicBezTo>
                  <a:cubicBezTo>
                    <a:pt x="11" y="49"/>
                    <a:pt x="8" y="48"/>
                    <a:pt x="6" y="45"/>
                  </a:cubicBezTo>
                  <a:cubicBezTo>
                    <a:pt x="4" y="43"/>
                    <a:pt x="2" y="40"/>
                    <a:pt x="1" y="37"/>
                  </a:cubicBezTo>
                  <a:cubicBezTo>
                    <a:pt x="0" y="34"/>
                    <a:pt x="0" y="30"/>
                    <a:pt x="0" y="27"/>
                  </a:cubicBezTo>
                  <a:close/>
                  <a:moveTo>
                    <a:pt x="33" y="21"/>
                  </a:moveTo>
                  <a:cubicBezTo>
                    <a:pt x="33" y="20"/>
                    <a:pt x="33" y="18"/>
                    <a:pt x="33" y="17"/>
                  </a:cubicBezTo>
                  <a:cubicBezTo>
                    <a:pt x="32" y="15"/>
                    <a:pt x="32" y="14"/>
                    <a:pt x="31" y="13"/>
                  </a:cubicBezTo>
                  <a:cubicBezTo>
                    <a:pt x="30" y="12"/>
                    <a:pt x="29" y="11"/>
                    <a:pt x="28" y="11"/>
                  </a:cubicBezTo>
                  <a:cubicBezTo>
                    <a:pt x="26" y="10"/>
                    <a:pt x="25" y="10"/>
                    <a:pt x="23" y="10"/>
                  </a:cubicBezTo>
                  <a:cubicBezTo>
                    <a:pt x="21" y="10"/>
                    <a:pt x="20" y="10"/>
                    <a:pt x="18" y="11"/>
                  </a:cubicBezTo>
                  <a:cubicBezTo>
                    <a:pt x="17" y="11"/>
                    <a:pt x="16" y="12"/>
                    <a:pt x="15" y="13"/>
                  </a:cubicBezTo>
                  <a:cubicBezTo>
                    <a:pt x="14" y="14"/>
                    <a:pt x="13" y="16"/>
                    <a:pt x="13" y="17"/>
                  </a:cubicBezTo>
                  <a:cubicBezTo>
                    <a:pt x="12" y="18"/>
                    <a:pt x="12" y="20"/>
                    <a:pt x="12" y="21"/>
                  </a:cubicBezTo>
                  <a:lnTo>
                    <a:pt x="33" y="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1"/>
              <a:endParaRPr lang="en-US" dirty="0"/>
            </a:p>
          </p:txBody>
        </p:sp>
        <p:sp>
          <p:nvSpPr>
            <p:cNvPr id="36" name="Freeform 11"/>
            <p:cNvSpPr>
              <a:spLocks/>
            </p:cNvSpPr>
            <p:nvPr userDrawn="1"/>
          </p:nvSpPr>
          <p:spPr bwMode="auto">
            <a:xfrm>
              <a:off x="2346100" y="5030484"/>
              <a:ext cx="422275" cy="322263"/>
            </a:xfrm>
            <a:custGeom>
              <a:avLst/>
              <a:gdLst>
                <a:gd name="T0" fmla="*/ 29 w 69"/>
                <a:gd name="T1" fmla="*/ 25 h 51"/>
                <a:gd name="T2" fmla="*/ 27 w 69"/>
                <a:gd name="T3" fmla="*/ 14 h 51"/>
                <a:gd name="T4" fmla="*/ 19 w 69"/>
                <a:gd name="T5" fmla="*/ 10 h 51"/>
                <a:gd name="T6" fmla="*/ 15 w 69"/>
                <a:gd name="T7" fmla="*/ 10 h 51"/>
                <a:gd name="T8" fmla="*/ 12 w 69"/>
                <a:gd name="T9" fmla="*/ 11 h 51"/>
                <a:gd name="T10" fmla="*/ 12 w 69"/>
                <a:gd name="T11" fmla="*/ 51 h 51"/>
                <a:gd name="T12" fmla="*/ 0 w 69"/>
                <a:gd name="T13" fmla="*/ 51 h 51"/>
                <a:gd name="T14" fmla="*/ 0 w 69"/>
                <a:gd name="T15" fmla="*/ 3 h 51"/>
                <a:gd name="T16" fmla="*/ 9 w 69"/>
                <a:gd name="T17" fmla="*/ 1 h 51"/>
                <a:gd name="T18" fmla="*/ 20 w 69"/>
                <a:gd name="T19" fmla="*/ 0 h 51"/>
                <a:gd name="T20" fmla="*/ 29 w 69"/>
                <a:gd name="T21" fmla="*/ 1 h 51"/>
                <a:gd name="T22" fmla="*/ 34 w 69"/>
                <a:gd name="T23" fmla="*/ 5 h 51"/>
                <a:gd name="T24" fmla="*/ 37 w 69"/>
                <a:gd name="T25" fmla="*/ 3 h 51"/>
                <a:gd name="T26" fmla="*/ 41 w 69"/>
                <a:gd name="T27" fmla="*/ 2 h 51"/>
                <a:gd name="T28" fmla="*/ 45 w 69"/>
                <a:gd name="T29" fmla="*/ 1 h 51"/>
                <a:gd name="T30" fmla="*/ 49 w 69"/>
                <a:gd name="T31" fmla="*/ 0 h 51"/>
                <a:gd name="T32" fmla="*/ 59 w 69"/>
                <a:gd name="T33" fmla="*/ 2 h 51"/>
                <a:gd name="T34" fmla="*/ 65 w 69"/>
                <a:gd name="T35" fmla="*/ 6 h 51"/>
                <a:gd name="T36" fmla="*/ 68 w 69"/>
                <a:gd name="T37" fmla="*/ 14 h 51"/>
                <a:gd name="T38" fmla="*/ 69 w 69"/>
                <a:gd name="T39" fmla="*/ 23 h 51"/>
                <a:gd name="T40" fmla="*/ 69 w 69"/>
                <a:gd name="T41" fmla="*/ 51 h 51"/>
                <a:gd name="T42" fmla="*/ 57 w 69"/>
                <a:gd name="T43" fmla="*/ 51 h 51"/>
                <a:gd name="T44" fmla="*/ 57 w 69"/>
                <a:gd name="T45" fmla="*/ 25 h 51"/>
                <a:gd name="T46" fmla="*/ 55 w 69"/>
                <a:gd name="T47" fmla="*/ 14 h 51"/>
                <a:gd name="T48" fmla="*/ 48 w 69"/>
                <a:gd name="T49" fmla="*/ 10 h 51"/>
                <a:gd name="T50" fmla="*/ 43 w 69"/>
                <a:gd name="T51" fmla="*/ 11 h 51"/>
                <a:gd name="T52" fmla="*/ 39 w 69"/>
                <a:gd name="T53" fmla="*/ 13 h 51"/>
                <a:gd name="T54" fmla="*/ 40 w 69"/>
                <a:gd name="T55" fmla="*/ 18 h 51"/>
                <a:gd name="T56" fmla="*/ 40 w 69"/>
                <a:gd name="T57" fmla="*/ 24 h 51"/>
                <a:gd name="T58" fmla="*/ 40 w 69"/>
                <a:gd name="T59" fmla="*/ 51 h 51"/>
                <a:gd name="T60" fmla="*/ 29 w 69"/>
                <a:gd name="T61" fmla="*/ 51 h 51"/>
                <a:gd name="T62" fmla="*/ 29 w 69"/>
                <a:gd name="T63" fmla="*/ 25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9" h="51">
                  <a:moveTo>
                    <a:pt x="29" y="25"/>
                  </a:moveTo>
                  <a:cubicBezTo>
                    <a:pt x="29" y="20"/>
                    <a:pt x="28" y="16"/>
                    <a:pt x="27" y="14"/>
                  </a:cubicBezTo>
                  <a:cubicBezTo>
                    <a:pt x="25" y="11"/>
                    <a:pt x="23" y="10"/>
                    <a:pt x="19" y="10"/>
                  </a:cubicBezTo>
                  <a:cubicBezTo>
                    <a:pt x="18" y="10"/>
                    <a:pt x="17" y="10"/>
                    <a:pt x="15" y="10"/>
                  </a:cubicBezTo>
                  <a:cubicBezTo>
                    <a:pt x="13" y="11"/>
                    <a:pt x="12" y="11"/>
                    <a:pt x="12" y="11"/>
                  </a:cubicBezTo>
                  <a:cubicBezTo>
                    <a:pt x="12" y="51"/>
                    <a:pt x="12" y="51"/>
                    <a:pt x="12" y="51"/>
                  </a:cubicBezTo>
                  <a:cubicBezTo>
                    <a:pt x="0" y="51"/>
                    <a:pt x="0" y="51"/>
                    <a:pt x="0" y="51"/>
                  </a:cubicBezTo>
                  <a:cubicBezTo>
                    <a:pt x="0" y="3"/>
                    <a:pt x="0" y="3"/>
                    <a:pt x="0" y="3"/>
                  </a:cubicBezTo>
                  <a:cubicBezTo>
                    <a:pt x="2" y="2"/>
                    <a:pt x="5" y="2"/>
                    <a:pt x="9" y="1"/>
                  </a:cubicBezTo>
                  <a:cubicBezTo>
                    <a:pt x="12" y="0"/>
                    <a:pt x="16" y="0"/>
                    <a:pt x="20" y="0"/>
                  </a:cubicBezTo>
                  <a:cubicBezTo>
                    <a:pt x="24" y="0"/>
                    <a:pt x="26" y="1"/>
                    <a:pt x="29" y="1"/>
                  </a:cubicBezTo>
                  <a:cubicBezTo>
                    <a:pt x="31" y="2"/>
                    <a:pt x="33" y="4"/>
                    <a:pt x="34" y="5"/>
                  </a:cubicBezTo>
                  <a:cubicBezTo>
                    <a:pt x="35" y="4"/>
                    <a:pt x="36" y="4"/>
                    <a:pt x="37" y="3"/>
                  </a:cubicBezTo>
                  <a:cubicBezTo>
                    <a:pt x="38" y="3"/>
                    <a:pt x="39" y="2"/>
                    <a:pt x="41" y="2"/>
                  </a:cubicBezTo>
                  <a:cubicBezTo>
                    <a:pt x="42" y="1"/>
                    <a:pt x="43" y="1"/>
                    <a:pt x="45" y="1"/>
                  </a:cubicBezTo>
                  <a:cubicBezTo>
                    <a:pt x="46" y="0"/>
                    <a:pt x="48" y="0"/>
                    <a:pt x="49" y="0"/>
                  </a:cubicBezTo>
                  <a:cubicBezTo>
                    <a:pt x="53" y="0"/>
                    <a:pt x="56" y="1"/>
                    <a:pt x="59" y="2"/>
                  </a:cubicBezTo>
                  <a:cubicBezTo>
                    <a:pt x="62" y="3"/>
                    <a:pt x="63" y="4"/>
                    <a:pt x="65" y="6"/>
                  </a:cubicBezTo>
                  <a:cubicBezTo>
                    <a:pt x="66" y="9"/>
                    <a:pt x="67" y="11"/>
                    <a:pt x="68" y="14"/>
                  </a:cubicBezTo>
                  <a:cubicBezTo>
                    <a:pt x="68" y="17"/>
                    <a:pt x="69" y="20"/>
                    <a:pt x="69" y="23"/>
                  </a:cubicBezTo>
                  <a:cubicBezTo>
                    <a:pt x="69" y="51"/>
                    <a:pt x="69" y="51"/>
                    <a:pt x="69" y="51"/>
                  </a:cubicBezTo>
                  <a:cubicBezTo>
                    <a:pt x="57" y="51"/>
                    <a:pt x="57" y="51"/>
                    <a:pt x="57" y="51"/>
                  </a:cubicBezTo>
                  <a:cubicBezTo>
                    <a:pt x="57" y="25"/>
                    <a:pt x="57" y="25"/>
                    <a:pt x="57" y="25"/>
                  </a:cubicBezTo>
                  <a:cubicBezTo>
                    <a:pt x="57" y="20"/>
                    <a:pt x="56" y="16"/>
                    <a:pt x="55" y="14"/>
                  </a:cubicBezTo>
                  <a:cubicBezTo>
                    <a:pt x="54" y="11"/>
                    <a:pt x="51" y="10"/>
                    <a:pt x="48" y="10"/>
                  </a:cubicBezTo>
                  <a:cubicBezTo>
                    <a:pt x="46" y="10"/>
                    <a:pt x="44" y="10"/>
                    <a:pt x="43" y="11"/>
                  </a:cubicBezTo>
                  <a:cubicBezTo>
                    <a:pt x="41" y="12"/>
                    <a:pt x="40" y="12"/>
                    <a:pt x="39" y="13"/>
                  </a:cubicBezTo>
                  <a:cubicBezTo>
                    <a:pt x="39" y="14"/>
                    <a:pt x="40" y="16"/>
                    <a:pt x="40" y="18"/>
                  </a:cubicBezTo>
                  <a:cubicBezTo>
                    <a:pt x="40" y="20"/>
                    <a:pt x="40" y="22"/>
                    <a:pt x="40" y="24"/>
                  </a:cubicBezTo>
                  <a:cubicBezTo>
                    <a:pt x="40" y="51"/>
                    <a:pt x="40" y="51"/>
                    <a:pt x="40" y="51"/>
                  </a:cubicBezTo>
                  <a:cubicBezTo>
                    <a:pt x="29" y="51"/>
                    <a:pt x="29" y="51"/>
                    <a:pt x="29" y="51"/>
                  </a:cubicBezTo>
                  <a:lnTo>
                    <a:pt x="29" y="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1"/>
              <a:endParaRPr lang="en-US" dirty="0"/>
            </a:p>
          </p:txBody>
        </p:sp>
        <p:sp>
          <p:nvSpPr>
            <p:cNvPr id="37" name="Freeform 12"/>
            <p:cNvSpPr>
              <a:spLocks noEditPoints="1"/>
            </p:cNvSpPr>
            <p:nvPr userDrawn="1"/>
          </p:nvSpPr>
          <p:spPr bwMode="auto">
            <a:xfrm>
              <a:off x="2816000" y="5030484"/>
              <a:ext cx="250825" cy="328613"/>
            </a:xfrm>
            <a:custGeom>
              <a:avLst/>
              <a:gdLst>
                <a:gd name="T0" fmla="*/ 21 w 41"/>
                <a:gd name="T1" fmla="*/ 0 h 52"/>
                <a:gd name="T2" fmla="*/ 30 w 41"/>
                <a:gd name="T3" fmla="*/ 1 h 52"/>
                <a:gd name="T4" fmla="*/ 37 w 41"/>
                <a:gd name="T5" fmla="*/ 5 h 52"/>
                <a:gd name="T6" fmla="*/ 40 w 41"/>
                <a:gd name="T7" fmla="*/ 12 h 52"/>
                <a:gd name="T8" fmla="*/ 41 w 41"/>
                <a:gd name="T9" fmla="*/ 20 h 52"/>
                <a:gd name="T10" fmla="*/ 41 w 41"/>
                <a:gd name="T11" fmla="*/ 50 h 52"/>
                <a:gd name="T12" fmla="*/ 33 w 41"/>
                <a:gd name="T13" fmla="*/ 52 h 52"/>
                <a:gd name="T14" fmla="*/ 21 w 41"/>
                <a:gd name="T15" fmla="*/ 52 h 52"/>
                <a:gd name="T16" fmla="*/ 12 w 41"/>
                <a:gd name="T17" fmla="*/ 52 h 52"/>
                <a:gd name="T18" fmla="*/ 6 w 41"/>
                <a:gd name="T19" fmla="*/ 49 h 52"/>
                <a:gd name="T20" fmla="*/ 2 w 41"/>
                <a:gd name="T21" fmla="*/ 44 h 52"/>
                <a:gd name="T22" fmla="*/ 0 w 41"/>
                <a:gd name="T23" fmla="*/ 36 h 52"/>
                <a:gd name="T24" fmla="*/ 2 w 41"/>
                <a:gd name="T25" fmla="*/ 29 h 52"/>
                <a:gd name="T26" fmla="*/ 7 w 41"/>
                <a:gd name="T27" fmla="*/ 24 h 52"/>
                <a:gd name="T28" fmla="*/ 13 w 41"/>
                <a:gd name="T29" fmla="*/ 21 h 52"/>
                <a:gd name="T30" fmla="*/ 21 w 41"/>
                <a:gd name="T31" fmla="*/ 21 h 52"/>
                <a:gd name="T32" fmla="*/ 25 w 41"/>
                <a:gd name="T33" fmla="*/ 21 h 52"/>
                <a:gd name="T34" fmla="*/ 30 w 41"/>
                <a:gd name="T35" fmla="*/ 22 h 52"/>
                <a:gd name="T36" fmla="*/ 30 w 41"/>
                <a:gd name="T37" fmla="*/ 20 h 52"/>
                <a:gd name="T38" fmla="*/ 29 w 41"/>
                <a:gd name="T39" fmla="*/ 16 h 52"/>
                <a:gd name="T40" fmla="*/ 28 w 41"/>
                <a:gd name="T41" fmla="*/ 13 h 52"/>
                <a:gd name="T42" fmla="*/ 25 w 41"/>
                <a:gd name="T43" fmla="*/ 10 h 52"/>
                <a:gd name="T44" fmla="*/ 20 w 41"/>
                <a:gd name="T45" fmla="*/ 10 h 52"/>
                <a:gd name="T46" fmla="*/ 12 w 41"/>
                <a:gd name="T47" fmla="*/ 10 h 52"/>
                <a:gd name="T48" fmla="*/ 7 w 41"/>
                <a:gd name="T49" fmla="*/ 12 h 52"/>
                <a:gd name="T50" fmla="*/ 5 w 41"/>
                <a:gd name="T51" fmla="*/ 2 h 52"/>
                <a:gd name="T52" fmla="*/ 12 w 41"/>
                <a:gd name="T53" fmla="*/ 1 h 52"/>
                <a:gd name="T54" fmla="*/ 21 w 41"/>
                <a:gd name="T55" fmla="*/ 0 h 52"/>
                <a:gd name="T56" fmla="*/ 22 w 41"/>
                <a:gd name="T57" fmla="*/ 43 h 52"/>
                <a:gd name="T58" fmla="*/ 30 w 41"/>
                <a:gd name="T59" fmla="*/ 43 h 52"/>
                <a:gd name="T60" fmla="*/ 30 w 41"/>
                <a:gd name="T61" fmla="*/ 30 h 52"/>
                <a:gd name="T62" fmla="*/ 27 w 41"/>
                <a:gd name="T63" fmla="*/ 29 h 52"/>
                <a:gd name="T64" fmla="*/ 23 w 41"/>
                <a:gd name="T65" fmla="*/ 29 h 52"/>
                <a:gd name="T66" fmla="*/ 19 w 41"/>
                <a:gd name="T67" fmla="*/ 29 h 52"/>
                <a:gd name="T68" fmla="*/ 16 w 41"/>
                <a:gd name="T69" fmla="*/ 30 h 52"/>
                <a:gd name="T70" fmla="*/ 13 w 41"/>
                <a:gd name="T71" fmla="*/ 32 h 52"/>
                <a:gd name="T72" fmla="*/ 12 w 41"/>
                <a:gd name="T73" fmla="*/ 36 h 52"/>
                <a:gd name="T74" fmla="*/ 15 w 41"/>
                <a:gd name="T75" fmla="*/ 42 h 52"/>
                <a:gd name="T76" fmla="*/ 22 w 41"/>
                <a:gd name="T77" fmla="*/ 43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1" h="52">
                  <a:moveTo>
                    <a:pt x="21" y="0"/>
                  </a:moveTo>
                  <a:cubicBezTo>
                    <a:pt x="25" y="0"/>
                    <a:pt x="28" y="0"/>
                    <a:pt x="30" y="1"/>
                  </a:cubicBezTo>
                  <a:cubicBezTo>
                    <a:pt x="33" y="2"/>
                    <a:pt x="35" y="4"/>
                    <a:pt x="37" y="5"/>
                  </a:cubicBezTo>
                  <a:cubicBezTo>
                    <a:pt x="38" y="7"/>
                    <a:pt x="39" y="9"/>
                    <a:pt x="40" y="12"/>
                  </a:cubicBezTo>
                  <a:cubicBezTo>
                    <a:pt x="41" y="14"/>
                    <a:pt x="41" y="17"/>
                    <a:pt x="41" y="20"/>
                  </a:cubicBezTo>
                  <a:cubicBezTo>
                    <a:pt x="41" y="50"/>
                    <a:pt x="41" y="50"/>
                    <a:pt x="41" y="50"/>
                  </a:cubicBezTo>
                  <a:cubicBezTo>
                    <a:pt x="39" y="51"/>
                    <a:pt x="37" y="51"/>
                    <a:pt x="33" y="52"/>
                  </a:cubicBezTo>
                  <a:cubicBezTo>
                    <a:pt x="29" y="52"/>
                    <a:pt x="25" y="52"/>
                    <a:pt x="21" y="52"/>
                  </a:cubicBezTo>
                  <a:cubicBezTo>
                    <a:pt x="18" y="52"/>
                    <a:pt x="15" y="52"/>
                    <a:pt x="12" y="52"/>
                  </a:cubicBezTo>
                  <a:cubicBezTo>
                    <a:pt x="10" y="51"/>
                    <a:pt x="8" y="50"/>
                    <a:pt x="6" y="49"/>
                  </a:cubicBezTo>
                  <a:cubicBezTo>
                    <a:pt x="4" y="47"/>
                    <a:pt x="3" y="46"/>
                    <a:pt x="2" y="44"/>
                  </a:cubicBezTo>
                  <a:cubicBezTo>
                    <a:pt x="1" y="42"/>
                    <a:pt x="0" y="39"/>
                    <a:pt x="0" y="36"/>
                  </a:cubicBezTo>
                  <a:cubicBezTo>
                    <a:pt x="0" y="33"/>
                    <a:pt x="1" y="31"/>
                    <a:pt x="2" y="29"/>
                  </a:cubicBezTo>
                  <a:cubicBezTo>
                    <a:pt x="3" y="27"/>
                    <a:pt x="5" y="25"/>
                    <a:pt x="7" y="24"/>
                  </a:cubicBezTo>
                  <a:cubicBezTo>
                    <a:pt x="9" y="23"/>
                    <a:pt x="11" y="22"/>
                    <a:pt x="13" y="21"/>
                  </a:cubicBezTo>
                  <a:cubicBezTo>
                    <a:pt x="16" y="21"/>
                    <a:pt x="19" y="21"/>
                    <a:pt x="21" y="21"/>
                  </a:cubicBezTo>
                  <a:cubicBezTo>
                    <a:pt x="23" y="21"/>
                    <a:pt x="24" y="21"/>
                    <a:pt x="25" y="21"/>
                  </a:cubicBezTo>
                  <a:cubicBezTo>
                    <a:pt x="27" y="21"/>
                    <a:pt x="28" y="21"/>
                    <a:pt x="30" y="22"/>
                  </a:cubicBezTo>
                  <a:cubicBezTo>
                    <a:pt x="30" y="20"/>
                    <a:pt x="30" y="20"/>
                    <a:pt x="30" y="20"/>
                  </a:cubicBezTo>
                  <a:cubicBezTo>
                    <a:pt x="30" y="18"/>
                    <a:pt x="30" y="17"/>
                    <a:pt x="29" y="16"/>
                  </a:cubicBezTo>
                  <a:cubicBezTo>
                    <a:pt x="29" y="15"/>
                    <a:pt x="28" y="14"/>
                    <a:pt x="28" y="13"/>
                  </a:cubicBezTo>
                  <a:cubicBezTo>
                    <a:pt x="27" y="12"/>
                    <a:pt x="26" y="11"/>
                    <a:pt x="25" y="10"/>
                  </a:cubicBezTo>
                  <a:cubicBezTo>
                    <a:pt x="23" y="10"/>
                    <a:pt x="22" y="10"/>
                    <a:pt x="20" y="10"/>
                  </a:cubicBezTo>
                  <a:cubicBezTo>
                    <a:pt x="17" y="10"/>
                    <a:pt x="14" y="10"/>
                    <a:pt x="12" y="10"/>
                  </a:cubicBezTo>
                  <a:cubicBezTo>
                    <a:pt x="10" y="11"/>
                    <a:pt x="8" y="11"/>
                    <a:pt x="7" y="12"/>
                  </a:cubicBezTo>
                  <a:cubicBezTo>
                    <a:pt x="5" y="2"/>
                    <a:pt x="5" y="2"/>
                    <a:pt x="5" y="2"/>
                  </a:cubicBezTo>
                  <a:cubicBezTo>
                    <a:pt x="7" y="2"/>
                    <a:pt x="9" y="1"/>
                    <a:pt x="12" y="1"/>
                  </a:cubicBezTo>
                  <a:cubicBezTo>
                    <a:pt x="15" y="0"/>
                    <a:pt x="18" y="0"/>
                    <a:pt x="21" y="0"/>
                  </a:cubicBezTo>
                  <a:close/>
                  <a:moveTo>
                    <a:pt x="22" y="43"/>
                  </a:moveTo>
                  <a:cubicBezTo>
                    <a:pt x="25" y="43"/>
                    <a:pt x="28" y="43"/>
                    <a:pt x="30" y="43"/>
                  </a:cubicBezTo>
                  <a:cubicBezTo>
                    <a:pt x="30" y="30"/>
                    <a:pt x="30" y="30"/>
                    <a:pt x="30" y="30"/>
                  </a:cubicBezTo>
                  <a:cubicBezTo>
                    <a:pt x="29" y="30"/>
                    <a:pt x="28" y="29"/>
                    <a:pt x="27" y="29"/>
                  </a:cubicBezTo>
                  <a:cubicBezTo>
                    <a:pt x="26" y="29"/>
                    <a:pt x="24" y="29"/>
                    <a:pt x="23" y="29"/>
                  </a:cubicBezTo>
                  <a:cubicBezTo>
                    <a:pt x="22" y="29"/>
                    <a:pt x="20" y="29"/>
                    <a:pt x="19" y="29"/>
                  </a:cubicBezTo>
                  <a:cubicBezTo>
                    <a:pt x="18" y="29"/>
                    <a:pt x="17" y="30"/>
                    <a:pt x="16" y="30"/>
                  </a:cubicBezTo>
                  <a:cubicBezTo>
                    <a:pt x="15" y="31"/>
                    <a:pt x="14" y="31"/>
                    <a:pt x="13" y="32"/>
                  </a:cubicBezTo>
                  <a:cubicBezTo>
                    <a:pt x="12" y="33"/>
                    <a:pt x="12" y="35"/>
                    <a:pt x="12" y="36"/>
                  </a:cubicBezTo>
                  <a:cubicBezTo>
                    <a:pt x="12" y="39"/>
                    <a:pt x="13" y="41"/>
                    <a:pt x="15" y="42"/>
                  </a:cubicBezTo>
                  <a:cubicBezTo>
                    <a:pt x="16" y="43"/>
                    <a:pt x="19" y="43"/>
                    <a:pt x="22"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1"/>
              <a:endParaRPr lang="en-US" dirty="0"/>
            </a:p>
          </p:txBody>
        </p:sp>
        <p:sp>
          <p:nvSpPr>
            <p:cNvPr id="38" name="Freeform 13"/>
            <p:cNvSpPr>
              <a:spLocks/>
            </p:cNvSpPr>
            <p:nvPr userDrawn="1"/>
          </p:nvSpPr>
          <p:spPr bwMode="auto">
            <a:xfrm>
              <a:off x="3141437" y="4943171"/>
              <a:ext cx="188913" cy="422275"/>
            </a:xfrm>
            <a:custGeom>
              <a:avLst/>
              <a:gdLst>
                <a:gd name="T0" fmla="*/ 0 w 31"/>
                <a:gd name="T1" fmla="*/ 2 h 67"/>
                <a:gd name="T2" fmla="*/ 11 w 31"/>
                <a:gd name="T3" fmla="*/ 0 h 67"/>
                <a:gd name="T4" fmla="*/ 11 w 31"/>
                <a:gd name="T5" fmla="*/ 15 h 67"/>
                <a:gd name="T6" fmla="*/ 29 w 31"/>
                <a:gd name="T7" fmla="*/ 15 h 67"/>
                <a:gd name="T8" fmla="*/ 29 w 31"/>
                <a:gd name="T9" fmla="*/ 25 h 67"/>
                <a:gd name="T10" fmla="*/ 11 w 31"/>
                <a:gd name="T11" fmla="*/ 25 h 67"/>
                <a:gd name="T12" fmla="*/ 11 w 31"/>
                <a:gd name="T13" fmla="*/ 45 h 67"/>
                <a:gd name="T14" fmla="*/ 13 w 31"/>
                <a:gd name="T15" fmla="*/ 54 h 67"/>
                <a:gd name="T16" fmla="*/ 20 w 31"/>
                <a:gd name="T17" fmla="*/ 57 h 67"/>
                <a:gd name="T18" fmla="*/ 25 w 31"/>
                <a:gd name="T19" fmla="*/ 56 h 67"/>
                <a:gd name="T20" fmla="*/ 29 w 31"/>
                <a:gd name="T21" fmla="*/ 55 h 67"/>
                <a:gd name="T22" fmla="*/ 31 w 31"/>
                <a:gd name="T23" fmla="*/ 64 h 67"/>
                <a:gd name="T24" fmla="*/ 26 w 31"/>
                <a:gd name="T25" fmla="*/ 66 h 67"/>
                <a:gd name="T26" fmla="*/ 18 w 31"/>
                <a:gd name="T27" fmla="*/ 67 h 67"/>
                <a:gd name="T28" fmla="*/ 9 w 31"/>
                <a:gd name="T29" fmla="*/ 65 h 67"/>
                <a:gd name="T30" fmla="*/ 4 w 31"/>
                <a:gd name="T31" fmla="*/ 61 h 67"/>
                <a:gd name="T32" fmla="*/ 1 w 31"/>
                <a:gd name="T33" fmla="*/ 54 h 67"/>
                <a:gd name="T34" fmla="*/ 0 w 31"/>
                <a:gd name="T35" fmla="*/ 45 h 67"/>
                <a:gd name="T36" fmla="*/ 0 w 31"/>
                <a:gd name="T37" fmla="*/ 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1" h="67">
                  <a:moveTo>
                    <a:pt x="0" y="2"/>
                  </a:moveTo>
                  <a:cubicBezTo>
                    <a:pt x="11" y="0"/>
                    <a:pt x="11" y="0"/>
                    <a:pt x="11" y="0"/>
                  </a:cubicBezTo>
                  <a:cubicBezTo>
                    <a:pt x="11" y="15"/>
                    <a:pt x="11" y="15"/>
                    <a:pt x="11" y="15"/>
                  </a:cubicBezTo>
                  <a:cubicBezTo>
                    <a:pt x="29" y="15"/>
                    <a:pt x="29" y="15"/>
                    <a:pt x="29" y="15"/>
                  </a:cubicBezTo>
                  <a:cubicBezTo>
                    <a:pt x="29" y="25"/>
                    <a:pt x="29" y="25"/>
                    <a:pt x="29" y="25"/>
                  </a:cubicBezTo>
                  <a:cubicBezTo>
                    <a:pt x="11" y="25"/>
                    <a:pt x="11" y="25"/>
                    <a:pt x="11" y="25"/>
                  </a:cubicBezTo>
                  <a:cubicBezTo>
                    <a:pt x="11" y="45"/>
                    <a:pt x="11" y="45"/>
                    <a:pt x="11" y="45"/>
                  </a:cubicBezTo>
                  <a:cubicBezTo>
                    <a:pt x="11" y="49"/>
                    <a:pt x="12" y="52"/>
                    <a:pt x="13" y="54"/>
                  </a:cubicBezTo>
                  <a:cubicBezTo>
                    <a:pt x="15" y="56"/>
                    <a:pt x="17" y="57"/>
                    <a:pt x="20" y="57"/>
                  </a:cubicBezTo>
                  <a:cubicBezTo>
                    <a:pt x="22" y="57"/>
                    <a:pt x="24" y="56"/>
                    <a:pt x="25" y="56"/>
                  </a:cubicBezTo>
                  <a:cubicBezTo>
                    <a:pt x="27" y="55"/>
                    <a:pt x="28" y="55"/>
                    <a:pt x="29" y="55"/>
                  </a:cubicBezTo>
                  <a:cubicBezTo>
                    <a:pt x="31" y="64"/>
                    <a:pt x="31" y="64"/>
                    <a:pt x="31" y="64"/>
                  </a:cubicBezTo>
                  <a:cubicBezTo>
                    <a:pt x="30" y="64"/>
                    <a:pt x="28" y="65"/>
                    <a:pt x="26" y="66"/>
                  </a:cubicBezTo>
                  <a:cubicBezTo>
                    <a:pt x="24" y="66"/>
                    <a:pt x="21" y="67"/>
                    <a:pt x="18" y="67"/>
                  </a:cubicBezTo>
                  <a:cubicBezTo>
                    <a:pt x="15" y="67"/>
                    <a:pt x="12" y="66"/>
                    <a:pt x="9" y="65"/>
                  </a:cubicBezTo>
                  <a:cubicBezTo>
                    <a:pt x="7" y="64"/>
                    <a:pt x="5" y="63"/>
                    <a:pt x="4" y="61"/>
                  </a:cubicBezTo>
                  <a:cubicBezTo>
                    <a:pt x="2" y="59"/>
                    <a:pt x="1" y="57"/>
                    <a:pt x="1" y="54"/>
                  </a:cubicBezTo>
                  <a:cubicBezTo>
                    <a:pt x="0" y="52"/>
                    <a:pt x="0" y="49"/>
                    <a:pt x="0" y="45"/>
                  </a:cubicBezTo>
                  <a:lnTo>
                    <a:pt x="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1"/>
              <a:endParaRPr lang="en-US" dirty="0"/>
            </a:p>
          </p:txBody>
        </p:sp>
        <p:sp>
          <p:nvSpPr>
            <p:cNvPr id="39" name="Freeform 14"/>
            <p:cNvSpPr>
              <a:spLocks/>
            </p:cNvSpPr>
            <p:nvPr userDrawn="1"/>
          </p:nvSpPr>
          <p:spPr bwMode="auto">
            <a:xfrm>
              <a:off x="3373212" y="4943171"/>
              <a:ext cx="188913" cy="422275"/>
            </a:xfrm>
            <a:custGeom>
              <a:avLst/>
              <a:gdLst>
                <a:gd name="T0" fmla="*/ 0 w 31"/>
                <a:gd name="T1" fmla="*/ 2 h 67"/>
                <a:gd name="T2" fmla="*/ 12 w 31"/>
                <a:gd name="T3" fmla="*/ 0 h 67"/>
                <a:gd name="T4" fmla="*/ 12 w 31"/>
                <a:gd name="T5" fmla="*/ 15 h 67"/>
                <a:gd name="T6" fmla="*/ 29 w 31"/>
                <a:gd name="T7" fmla="*/ 15 h 67"/>
                <a:gd name="T8" fmla="*/ 29 w 31"/>
                <a:gd name="T9" fmla="*/ 25 h 67"/>
                <a:gd name="T10" fmla="*/ 12 w 31"/>
                <a:gd name="T11" fmla="*/ 25 h 67"/>
                <a:gd name="T12" fmla="*/ 12 w 31"/>
                <a:gd name="T13" fmla="*/ 45 h 67"/>
                <a:gd name="T14" fmla="*/ 14 w 31"/>
                <a:gd name="T15" fmla="*/ 54 h 67"/>
                <a:gd name="T16" fmla="*/ 20 w 31"/>
                <a:gd name="T17" fmla="*/ 57 h 67"/>
                <a:gd name="T18" fmla="*/ 26 w 31"/>
                <a:gd name="T19" fmla="*/ 56 h 67"/>
                <a:gd name="T20" fmla="*/ 30 w 31"/>
                <a:gd name="T21" fmla="*/ 55 h 67"/>
                <a:gd name="T22" fmla="*/ 31 w 31"/>
                <a:gd name="T23" fmla="*/ 64 h 67"/>
                <a:gd name="T24" fmla="*/ 26 w 31"/>
                <a:gd name="T25" fmla="*/ 66 h 67"/>
                <a:gd name="T26" fmla="*/ 19 w 31"/>
                <a:gd name="T27" fmla="*/ 67 h 67"/>
                <a:gd name="T28" fmla="*/ 10 w 31"/>
                <a:gd name="T29" fmla="*/ 65 h 67"/>
                <a:gd name="T30" fmla="*/ 4 w 31"/>
                <a:gd name="T31" fmla="*/ 61 h 67"/>
                <a:gd name="T32" fmla="*/ 1 w 31"/>
                <a:gd name="T33" fmla="*/ 54 h 67"/>
                <a:gd name="T34" fmla="*/ 0 w 31"/>
                <a:gd name="T35" fmla="*/ 45 h 67"/>
                <a:gd name="T36" fmla="*/ 0 w 31"/>
                <a:gd name="T37" fmla="*/ 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1" h="67">
                  <a:moveTo>
                    <a:pt x="0" y="2"/>
                  </a:moveTo>
                  <a:cubicBezTo>
                    <a:pt x="12" y="0"/>
                    <a:pt x="12" y="0"/>
                    <a:pt x="12" y="0"/>
                  </a:cubicBezTo>
                  <a:cubicBezTo>
                    <a:pt x="12" y="15"/>
                    <a:pt x="12" y="15"/>
                    <a:pt x="12" y="15"/>
                  </a:cubicBezTo>
                  <a:cubicBezTo>
                    <a:pt x="29" y="15"/>
                    <a:pt x="29" y="15"/>
                    <a:pt x="29" y="15"/>
                  </a:cubicBezTo>
                  <a:cubicBezTo>
                    <a:pt x="29" y="25"/>
                    <a:pt x="29" y="25"/>
                    <a:pt x="29" y="25"/>
                  </a:cubicBezTo>
                  <a:cubicBezTo>
                    <a:pt x="12" y="25"/>
                    <a:pt x="12" y="25"/>
                    <a:pt x="12" y="25"/>
                  </a:cubicBezTo>
                  <a:cubicBezTo>
                    <a:pt x="12" y="45"/>
                    <a:pt x="12" y="45"/>
                    <a:pt x="12" y="45"/>
                  </a:cubicBezTo>
                  <a:cubicBezTo>
                    <a:pt x="12" y="49"/>
                    <a:pt x="12" y="52"/>
                    <a:pt x="14" y="54"/>
                  </a:cubicBezTo>
                  <a:cubicBezTo>
                    <a:pt x="15" y="56"/>
                    <a:pt x="17" y="57"/>
                    <a:pt x="20" y="57"/>
                  </a:cubicBezTo>
                  <a:cubicBezTo>
                    <a:pt x="22" y="57"/>
                    <a:pt x="24" y="56"/>
                    <a:pt x="26" y="56"/>
                  </a:cubicBezTo>
                  <a:cubicBezTo>
                    <a:pt x="27" y="55"/>
                    <a:pt x="29" y="55"/>
                    <a:pt x="30" y="55"/>
                  </a:cubicBezTo>
                  <a:cubicBezTo>
                    <a:pt x="31" y="64"/>
                    <a:pt x="31" y="64"/>
                    <a:pt x="31" y="64"/>
                  </a:cubicBezTo>
                  <a:cubicBezTo>
                    <a:pt x="30" y="64"/>
                    <a:pt x="28" y="65"/>
                    <a:pt x="26" y="66"/>
                  </a:cubicBezTo>
                  <a:cubicBezTo>
                    <a:pt x="24" y="66"/>
                    <a:pt x="21" y="67"/>
                    <a:pt x="19" y="67"/>
                  </a:cubicBezTo>
                  <a:cubicBezTo>
                    <a:pt x="15" y="67"/>
                    <a:pt x="12" y="66"/>
                    <a:pt x="10" y="65"/>
                  </a:cubicBezTo>
                  <a:cubicBezTo>
                    <a:pt x="7" y="64"/>
                    <a:pt x="5" y="63"/>
                    <a:pt x="4" y="61"/>
                  </a:cubicBezTo>
                  <a:cubicBezTo>
                    <a:pt x="2" y="59"/>
                    <a:pt x="1" y="57"/>
                    <a:pt x="1" y="54"/>
                  </a:cubicBezTo>
                  <a:cubicBezTo>
                    <a:pt x="0" y="52"/>
                    <a:pt x="0" y="49"/>
                    <a:pt x="0" y="45"/>
                  </a:cubicBezTo>
                  <a:lnTo>
                    <a:pt x="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1"/>
              <a:endParaRPr lang="en-US" dirty="0"/>
            </a:p>
          </p:txBody>
        </p:sp>
        <p:sp>
          <p:nvSpPr>
            <p:cNvPr id="40" name="Freeform 15"/>
            <p:cNvSpPr>
              <a:spLocks noEditPoints="1"/>
            </p:cNvSpPr>
            <p:nvPr userDrawn="1"/>
          </p:nvSpPr>
          <p:spPr bwMode="auto">
            <a:xfrm>
              <a:off x="3587525" y="5030484"/>
              <a:ext cx="274638" cy="334963"/>
            </a:xfrm>
            <a:custGeom>
              <a:avLst/>
              <a:gdLst>
                <a:gd name="T0" fmla="*/ 0 w 45"/>
                <a:gd name="T1" fmla="*/ 27 h 53"/>
                <a:gd name="T2" fmla="*/ 2 w 45"/>
                <a:gd name="T3" fmla="*/ 15 h 53"/>
                <a:gd name="T4" fmla="*/ 7 w 45"/>
                <a:gd name="T5" fmla="*/ 7 h 53"/>
                <a:gd name="T6" fmla="*/ 15 w 45"/>
                <a:gd name="T7" fmla="*/ 2 h 53"/>
                <a:gd name="T8" fmla="*/ 23 w 45"/>
                <a:gd name="T9" fmla="*/ 0 h 53"/>
                <a:gd name="T10" fmla="*/ 40 w 45"/>
                <a:gd name="T11" fmla="*/ 6 h 53"/>
                <a:gd name="T12" fmla="*/ 45 w 45"/>
                <a:gd name="T13" fmla="*/ 26 h 53"/>
                <a:gd name="T14" fmla="*/ 45 w 45"/>
                <a:gd name="T15" fmla="*/ 28 h 53"/>
                <a:gd name="T16" fmla="*/ 45 w 45"/>
                <a:gd name="T17" fmla="*/ 30 h 53"/>
                <a:gd name="T18" fmla="*/ 12 w 45"/>
                <a:gd name="T19" fmla="*/ 30 h 53"/>
                <a:gd name="T20" fmla="*/ 16 w 45"/>
                <a:gd name="T21" fmla="*/ 39 h 53"/>
                <a:gd name="T22" fmla="*/ 27 w 45"/>
                <a:gd name="T23" fmla="*/ 43 h 53"/>
                <a:gd name="T24" fmla="*/ 35 w 45"/>
                <a:gd name="T25" fmla="*/ 42 h 53"/>
                <a:gd name="T26" fmla="*/ 41 w 45"/>
                <a:gd name="T27" fmla="*/ 40 h 53"/>
                <a:gd name="T28" fmla="*/ 42 w 45"/>
                <a:gd name="T29" fmla="*/ 50 h 53"/>
                <a:gd name="T30" fmla="*/ 40 w 45"/>
                <a:gd name="T31" fmla="*/ 51 h 53"/>
                <a:gd name="T32" fmla="*/ 36 w 45"/>
                <a:gd name="T33" fmla="*/ 52 h 53"/>
                <a:gd name="T34" fmla="*/ 31 w 45"/>
                <a:gd name="T35" fmla="*/ 52 h 53"/>
                <a:gd name="T36" fmla="*/ 26 w 45"/>
                <a:gd name="T37" fmla="*/ 53 h 53"/>
                <a:gd name="T38" fmla="*/ 14 w 45"/>
                <a:gd name="T39" fmla="*/ 51 h 53"/>
                <a:gd name="T40" fmla="*/ 6 w 45"/>
                <a:gd name="T41" fmla="*/ 45 h 53"/>
                <a:gd name="T42" fmla="*/ 2 w 45"/>
                <a:gd name="T43" fmla="*/ 37 h 53"/>
                <a:gd name="T44" fmla="*/ 0 w 45"/>
                <a:gd name="T45" fmla="*/ 27 h 53"/>
                <a:gd name="T46" fmla="*/ 34 w 45"/>
                <a:gd name="T47" fmla="*/ 21 h 53"/>
                <a:gd name="T48" fmla="*/ 33 w 45"/>
                <a:gd name="T49" fmla="*/ 17 h 53"/>
                <a:gd name="T50" fmla="*/ 31 w 45"/>
                <a:gd name="T51" fmla="*/ 13 h 53"/>
                <a:gd name="T52" fmla="*/ 28 w 45"/>
                <a:gd name="T53" fmla="*/ 11 h 53"/>
                <a:gd name="T54" fmla="*/ 24 w 45"/>
                <a:gd name="T55" fmla="*/ 10 h 53"/>
                <a:gd name="T56" fmla="*/ 19 w 45"/>
                <a:gd name="T57" fmla="*/ 11 h 53"/>
                <a:gd name="T58" fmla="*/ 15 w 45"/>
                <a:gd name="T59" fmla="*/ 13 h 53"/>
                <a:gd name="T60" fmla="*/ 13 w 45"/>
                <a:gd name="T61" fmla="*/ 17 h 53"/>
                <a:gd name="T62" fmla="*/ 12 w 45"/>
                <a:gd name="T63" fmla="*/ 21 h 53"/>
                <a:gd name="T64" fmla="*/ 34 w 45"/>
                <a:gd name="T65" fmla="*/ 2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5" h="53">
                  <a:moveTo>
                    <a:pt x="0" y="27"/>
                  </a:moveTo>
                  <a:cubicBezTo>
                    <a:pt x="0" y="22"/>
                    <a:pt x="1" y="18"/>
                    <a:pt x="2" y="15"/>
                  </a:cubicBezTo>
                  <a:cubicBezTo>
                    <a:pt x="3" y="12"/>
                    <a:pt x="5" y="9"/>
                    <a:pt x="7" y="7"/>
                  </a:cubicBezTo>
                  <a:cubicBezTo>
                    <a:pt x="9" y="4"/>
                    <a:pt x="12" y="3"/>
                    <a:pt x="15" y="2"/>
                  </a:cubicBezTo>
                  <a:cubicBezTo>
                    <a:pt x="18" y="0"/>
                    <a:pt x="21" y="0"/>
                    <a:pt x="23" y="0"/>
                  </a:cubicBezTo>
                  <a:cubicBezTo>
                    <a:pt x="30" y="0"/>
                    <a:pt x="36" y="2"/>
                    <a:pt x="40" y="6"/>
                  </a:cubicBezTo>
                  <a:cubicBezTo>
                    <a:pt x="44" y="11"/>
                    <a:pt x="45" y="17"/>
                    <a:pt x="45" y="26"/>
                  </a:cubicBezTo>
                  <a:cubicBezTo>
                    <a:pt x="45" y="26"/>
                    <a:pt x="45" y="27"/>
                    <a:pt x="45" y="28"/>
                  </a:cubicBezTo>
                  <a:cubicBezTo>
                    <a:pt x="45" y="29"/>
                    <a:pt x="45" y="29"/>
                    <a:pt x="45" y="30"/>
                  </a:cubicBezTo>
                  <a:cubicBezTo>
                    <a:pt x="12" y="30"/>
                    <a:pt x="12" y="30"/>
                    <a:pt x="12" y="30"/>
                  </a:cubicBezTo>
                  <a:cubicBezTo>
                    <a:pt x="12" y="34"/>
                    <a:pt x="14" y="37"/>
                    <a:pt x="16" y="39"/>
                  </a:cubicBezTo>
                  <a:cubicBezTo>
                    <a:pt x="19" y="41"/>
                    <a:pt x="23" y="43"/>
                    <a:pt x="27" y="43"/>
                  </a:cubicBezTo>
                  <a:cubicBezTo>
                    <a:pt x="30" y="43"/>
                    <a:pt x="33" y="42"/>
                    <a:pt x="35" y="42"/>
                  </a:cubicBezTo>
                  <a:cubicBezTo>
                    <a:pt x="37" y="41"/>
                    <a:pt x="39" y="41"/>
                    <a:pt x="41" y="40"/>
                  </a:cubicBezTo>
                  <a:cubicBezTo>
                    <a:pt x="42" y="50"/>
                    <a:pt x="42" y="50"/>
                    <a:pt x="42" y="50"/>
                  </a:cubicBezTo>
                  <a:cubicBezTo>
                    <a:pt x="42" y="50"/>
                    <a:pt x="41" y="50"/>
                    <a:pt x="40" y="51"/>
                  </a:cubicBezTo>
                  <a:cubicBezTo>
                    <a:pt x="38" y="51"/>
                    <a:pt x="37" y="51"/>
                    <a:pt x="36" y="52"/>
                  </a:cubicBezTo>
                  <a:cubicBezTo>
                    <a:pt x="34" y="52"/>
                    <a:pt x="33" y="52"/>
                    <a:pt x="31" y="52"/>
                  </a:cubicBezTo>
                  <a:cubicBezTo>
                    <a:pt x="29" y="53"/>
                    <a:pt x="28" y="53"/>
                    <a:pt x="26" y="53"/>
                  </a:cubicBezTo>
                  <a:cubicBezTo>
                    <a:pt x="22" y="53"/>
                    <a:pt x="18" y="52"/>
                    <a:pt x="14" y="51"/>
                  </a:cubicBezTo>
                  <a:cubicBezTo>
                    <a:pt x="11" y="49"/>
                    <a:pt x="8" y="48"/>
                    <a:pt x="6" y="45"/>
                  </a:cubicBezTo>
                  <a:cubicBezTo>
                    <a:pt x="4" y="43"/>
                    <a:pt x="3" y="40"/>
                    <a:pt x="2" y="37"/>
                  </a:cubicBezTo>
                  <a:cubicBezTo>
                    <a:pt x="1" y="34"/>
                    <a:pt x="0" y="30"/>
                    <a:pt x="0" y="27"/>
                  </a:cubicBezTo>
                  <a:close/>
                  <a:moveTo>
                    <a:pt x="34" y="21"/>
                  </a:moveTo>
                  <a:cubicBezTo>
                    <a:pt x="34" y="20"/>
                    <a:pt x="34" y="18"/>
                    <a:pt x="33" y="17"/>
                  </a:cubicBezTo>
                  <a:cubicBezTo>
                    <a:pt x="33" y="15"/>
                    <a:pt x="32" y="14"/>
                    <a:pt x="31" y="13"/>
                  </a:cubicBezTo>
                  <a:cubicBezTo>
                    <a:pt x="30" y="12"/>
                    <a:pt x="29" y="11"/>
                    <a:pt x="28" y="11"/>
                  </a:cubicBezTo>
                  <a:cubicBezTo>
                    <a:pt x="27" y="10"/>
                    <a:pt x="25" y="10"/>
                    <a:pt x="24" y="10"/>
                  </a:cubicBezTo>
                  <a:cubicBezTo>
                    <a:pt x="22" y="10"/>
                    <a:pt x="20" y="10"/>
                    <a:pt x="19" y="11"/>
                  </a:cubicBezTo>
                  <a:cubicBezTo>
                    <a:pt x="18" y="11"/>
                    <a:pt x="16" y="12"/>
                    <a:pt x="15" y="13"/>
                  </a:cubicBezTo>
                  <a:cubicBezTo>
                    <a:pt x="15" y="14"/>
                    <a:pt x="14" y="16"/>
                    <a:pt x="13" y="17"/>
                  </a:cubicBezTo>
                  <a:cubicBezTo>
                    <a:pt x="13" y="18"/>
                    <a:pt x="12" y="20"/>
                    <a:pt x="12" y="21"/>
                  </a:cubicBezTo>
                  <a:lnTo>
                    <a:pt x="34" y="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1"/>
              <a:endParaRPr lang="en-US" dirty="0"/>
            </a:p>
          </p:txBody>
        </p:sp>
        <p:sp>
          <p:nvSpPr>
            <p:cNvPr id="41" name="Freeform 16"/>
            <p:cNvSpPr>
              <a:spLocks/>
            </p:cNvSpPr>
            <p:nvPr userDrawn="1"/>
          </p:nvSpPr>
          <p:spPr bwMode="auto">
            <a:xfrm>
              <a:off x="3928837" y="5030484"/>
              <a:ext cx="184150" cy="322263"/>
            </a:xfrm>
            <a:custGeom>
              <a:avLst/>
              <a:gdLst>
                <a:gd name="T0" fmla="*/ 28 w 30"/>
                <a:gd name="T1" fmla="*/ 12 h 51"/>
                <a:gd name="T2" fmla="*/ 24 w 30"/>
                <a:gd name="T3" fmla="*/ 11 h 51"/>
                <a:gd name="T4" fmla="*/ 19 w 30"/>
                <a:gd name="T5" fmla="*/ 10 h 51"/>
                <a:gd name="T6" fmla="*/ 14 w 30"/>
                <a:gd name="T7" fmla="*/ 10 h 51"/>
                <a:gd name="T8" fmla="*/ 11 w 30"/>
                <a:gd name="T9" fmla="*/ 11 h 51"/>
                <a:gd name="T10" fmla="*/ 11 w 30"/>
                <a:gd name="T11" fmla="*/ 51 h 51"/>
                <a:gd name="T12" fmla="*/ 0 w 30"/>
                <a:gd name="T13" fmla="*/ 51 h 51"/>
                <a:gd name="T14" fmla="*/ 0 w 30"/>
                <a:gd name="T15" fmla="*/ 4 h 51"/>
                <a:gd name="T16" fmla="*/ 8 w 30"/>
                <a:gd name="T17" fmla="*/ 1 h 51"/>
                <a:gd name="T18" fmla="*/ 19 w 30"/>
                <a:gd name="T19" fmla="*/ 0 h 51"/>
                <a:gd name="T20" fmla="*/ 22 w 30"/>
                <a:gd name="T21" fmla="*/ 0 h 51"/>
                <a:gd name="T22" fmla="*/ 25 w 30"/>
                <a:gd name="T23" fmla="*/ 1 h 51"/>
                <a:gd name="T24" fmla="*/ 28 w 30"/>
                <a:gd name="T25" fmla="*/ 1 h 51"/>
                <a:gd name="T26" fmla="*/ 30 w 30"/>
                <a:gd name="T27" fmla="*/ 2 h 51"/>
                <a:gd name="T28" fmla="*/ 28 w 30"/>
                <a:gd name="T29" fmla="*/ 1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 h="51">
                  <a:moveTo>
                    <a:pt x="28" y="12"/>
                  </a:moveTo>
                  <a:cubicBezTo>
                    <a:pt x="27" y="11"/>
                    <a:pt x="26" y="11"/>
                    <a:pt x="24" y="11"/>
                  </a:cubicBezTo>
                  <a:cubicBezTo>
                    <a:pt x="23" y="10"/>
                    <a:pt x="21" y="10"/>
                    <a:pt x="19" y="10"/>
                  </a:cubicBezTo>
                  <a:cubicBezTo>
                    <a:pt x="17" y="10"/>
                    <a:pt x="16" y="10"/>
                    <a:pt x="14" y="10"/>
                  </a:cubicBezTo>
                  <a:cubicBezTo>
                    <a:pt x="13" y="11"/>
                    <a:pt x="12" y="11"/>
                    <a:pt x="11" y="11"/>
                  </a:cubicBezTo>
                  <a:cubicBezTo>
                    <a:pt x="11" y="51"/>
                    <a:pt x="11" y="51"/>
                    <a:pt x="11" y="51"/>
                  </a:cubicBezTo>
                  <a:cubicBezTo>
                    <a:pt x="0" y="51"/>
                    <a:pt x="0" y="51"/>
                    <a:pt x="0" y="51"/>
                  </a:cubicBezTo>
                  <a:cubicBezTo>
                    <a:pt x="0" y="4"/>
                    <a:pt x="0" y="4"/>
                    <a:pt x="0" y="4"/>
                  </a:cubicBezTo>
                  <a:cubicBezTo>
                    <a:pt x="2" y="3"/>
                    <a:pt x="5" y="2"/>
                    <a:pt x="8" y="1"/>
                  </a:cubicBezTo>
                  <a:cubicBezTo>
                    <a:pt x="12" y="0"/>
                    <a:pt x="15" y="0"/>
                    <a:pt x="19" y="0"/>
                  </a:cubicBezTo>
                  <a:cubicBezTo>
                    <a:pt x="20" y="0"/>
                    <a:pt x="21" y="0"/>
                    <a:pt x="22" y="0"/>
                  </a:cubicBezTo>
                  <a:cubicBezTo>
                    <a:pt x="23" y="0"/>
                    <a:pt x="24" y="0"/>
                    <a:pt x="25" y="1"/>
                  </a:cubicBezTo>
                  <a:cubicBezTo>
                    <a:pt x="26" y="1"/>
                    <a:pt x="27" y="1"/>
                    <a:pt x="28" y="1"/>
                  </a:cubicBezTo>
                  <a:cubicBezTo>
                    <a:pt x="29" y="1"/>
                    <a:pt x="30" y="2"/>
                    <a:pt x="30" y="2"/>
                  </a:cubicBezTo>
                  <a:lnTo>
                    <a:pt x="28"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1"/>
              <a:endParaRPr lang="en-US" dirty="0"/>
            </a:p>
          </p:txBody>
        </p:sp>
        <p:sp>
          <p:nvSpPr>
            <p:cNvPr id="42" name="Freeform 17"/>
            <p:cNvSpPr>
              <a:spLocks/>
            </p:cNvSpPr>
            <p:nvPr userDrawn="1"/>
          </p:nvSpPr>
          <p:spPr bwMode="auto">
            <a:xfrm>
              <a:off x="4100287" y="5276546"/>
              <a:ext cx="98425" cy="176213"/>
            </a:xfrm>
            <a:custGeom>
              <a:avLst/>
              <a:gdLst>
                <a:gd name="T0" fmla="*/ 16 w 16"/>
                <a:gd name="T1" fmla="*/ 0 h 28"/>
                <a:gd name="T2" fmla="*/ 16 w 16"/>
                <a:gd name="T3" fmla="*/ 2 h 28"/>
                <a:gd name="T4" fmla="*/ 16 w 16"/>
                <a:gd name="T5" fmla="*/ 4 h 28"/>
                <a:gd name="T6" fmla="*/ 14 w 16"/>
                <a:gd name="T7" fmla="*/ 16 h 28"/>
                <a:gd name="T8" fmla="*/ 9 w 16"/>
                <a:gd name="T9" fmla="*/ 28 h 28"/>
                <a:gd name="T10" fmla="*/ 0 w 16"/>
                <a:gd name="T11" fmla="*/ 25 h 28"/>
                <a:gd name="T12" fmla="*/ 3 w 16"/>
                <a:gd name="T13" fmla="*/ 14 h 28"/>
                <a:gd name="T14" fmla="*/ 4 w 16"/>
                <a:gd name="T15" fmla="*/ 5 h 28"/>
                <a:gd name="T16" fmla="*/ 4 w 16"/>
                <a:gd name="T17" fmla="*/ 2 h 28"/>
                <a:gd name="T18" fmla="*/ 4 w 16"/>
                <a:gd name="T19" fmla="*/ 0 h 28"/>
                <a:gd name="T20" fmla="*/ 16 w 16"/>
                <a:gd name="T21"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 h="28">
                  <a:moveTo>
                    <a:pt x="16" y="0"/>
                  </a:moveTo>
                  <a:cubicBezTo>
                    <a:pt x="16" y="1"/>
                    <a:pt x="16" y="1"/>
                    <a:pt x="16" y="2"/>
                  </a:cubicBezTo>
                  <a:cubicBezTo>
                    <a:pt x="16" y="3"/>
                    <a:pt x="16" y="3"/>
                    <a:pt x="16" y="4"/>
                  </a:cubicBezTo>
                  <a:cubicBezTo>
                    <a:pt x="16" y="8"/>
                    <a:pt x="15" y="12"/>
                    <a:pt x="14" y="16"/>
                  </a:cubicBezTo>
                  <a:cubicBezTo>
                    <a:pt x="13" y="20"/>
                    <a:pt x="11" y="24"/>
                    <a:pt x="9" y="28"/>
                  </a:cubicBezTo>
                  <a:cubicBezTo>
                    <a:pt x="0" y="25"/>
                    <a:pt x="0" y="25"/>
                    <a:pt x="0" y="25"/>
                  </a:cubicBezTo>
                  <a:cubicBezTo>
                    <a:pt x="1" y="22"/>
                    <a:pt x="2" y="18"/>
                    <a:pt x="3" y="14"/>
                  </a:cubicBezTo>
                  <a:cubicBezTo>
                    <a:pt x="3" y="11"/>
                    <a:pt x="4" y="8"/>
                    <a:pt x="4" y="5"/>
                  </a:cubicBezTo>
                  <a:cubicBezTo>
                    <a:pt x="4" y="4"/>
                    <a:pt x="4" y="3"/>
                    <a:pt x="4" y="2"/>
                  </a:cubicBezTo>
                  <a:cubicBezTo>
                    <a:pt x="4" y="1"/>
                    <a:pt x="4" y="0"/>
                    <a:pt x="4" y="0"/>
                  </a:cubicBezTo>
                  <a:lnTo>
                    <a:pt x="1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1"/>
              <a:endParaRPr lang="en-US" dirty="0"/>
            </a:p>
          </p:txBody>
        </p:sp>
        <p:sp>
          <p:nvSpPr>
            <p:cNvPr id="43" name="Freeform 18"/>
            <p:cNvSpPr>
              <a:spLocks/>
            </p:cNvSpPr>
            <p:nvPr userDrawn="1"/>
          </p:nvSpPr>
          <p:spPr bwMode="auto">
            <a:xfrm>
              <a:off x="4393975" y="5030484"/>
              <a:ext cx="188913" cy="322263"/>
            </a:xfrm>
            <a:custGeom>
              <a:avLst/>
              <a:gdLst>
                <a:gd name="T0" fmla="*/ 29 w 31"/>
                <a:gd name="T1" fmla="*/ 12 h 51"/>
                <a:gd name="T2" fmla="*/ 25 w 31"/>
                <a:gd name="T3" fmla="*/ 11 h 51"/>
                <a:gd name="T4" fmla="*/ 19 w 31"/>
                <a:gd name="T5" fmla="*/ 10 h 51"/>
                <a:gd name="T6" fmla="*/ 15 w 31"/>
                <a:gd name="T7" fmla="*/ 10 h 51"/>
                <a:gd name="T8" fmla="*/ 12 w 31"/>
                <a:gd name="T9" fmla="*/ 11 h 51"/>
                <a:gd name="T10" fmla="*/ 12 w 31"/>
                <a:gd name="T11" fmla="*/ 51 h 51"/>
                <a:gd name="T12" fmla="*/ 0 w 31"/>
                <a:gd name="T13" fmla="*/ 51 h 51"/>
                <a:gd name="T14" fmla="*/ 0 w 31"/>
                <a:gd name="T15" fmla="*/ 4 h 51"/>
                <a:gd name="T16" fmla="*/ 9 w 31"/>
                <a:gd name="T17" fmla="*/ 1 h 51"/>
                <a:gd name="T18" fmla="*/ 20 w 31"/>
                <a:gd name="T19" fmla="*/ 0 h 51"/>
                <a:gd name="T20" fmla="*/ 22 w 31"/>
                <a:gd name="T21" fmla="*/ 0 h 51"/>
                <a:gd name="T22" fmla="*/ 25 w 31"/>
                <a:gd name="T23" fmla="*/ 1 h 51"/>
                <a:gd name="T24" fmla="*/ 28 w 31"/>
                <a:gd name="T25" fmla="*/ 1 h 51"/>
                <a:gd name="T26" fmla="*/ 31 w 31"/>
                <a:gd name="T27" fmla="*/ 2 h 51"/>
                <a:gd name="T28" fmla="*/ 29 w 31"/>
                <a:gd name="T29" fmla="*/ 1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 h="51">
                  <a:moveTo>
                    <a:pt x="29" y="12"/>
                  </a:moveTo>
                  <a:cubicBezTo>
                    <a:pt x="28" y="11"/>
                    <a:pt x="26" y="11"/>
                    <a:pt x="25" y="11"/>
                  </a:cubicBezTo>
                  <a:cubicBezTo>
                    <a:pt x="23" y="10"/>
                    <a:pt x="21" y="10"/>
                    <a:pt x="19" y="10"/>
                  </a:cubicBezTo>
                  <a:cubicBezTo>
                    <a:pt x="18" y="10"/>
                    <a:pt x="16" y="10"/>
                    <a:pt x="15" y="10"/>
                  </a:cubicBezTo>
                  <a:cubicBezTo>
                    <a:pt x="13" y="11"/>
                    <a:pt x="12" y="11"/>
                    <a:pt x="12" y="11"/>
                  </a:cubicBezTo>
                  <a:cubicBezTo>
                    <a:pt x="12" y="51"/>
                    <a:pt x="12" y="51"/>
                    <a:pt x="12" y="51"/>
                  </a:cubicBezTo>
                  <a:cubicBezTo>
                    <a:pt x="0" y="51"/>
                    <a:pt x="0" y="51"/>
                    <a:pt x="0" y="51"/>
                  </a:cubicBezTo>
                  <a:cubicBezTo>
                    <a:pt x="0" y="4"/>
                    <a:pt x="0" y="4"/>
                    <a:pt x="0" y="4"/>
                  </a:cubicBezTo>
                  <a:cubicBezTo>
                    <a:pt x="2" y="3"/>
                    <a:pt x="5" y="2"/>
                    <a:pt x="9" y="1"/>
                  </a:cubicBezTo>
                  <a:cubicBezTo>
                    <a:pt x="12" y="0"/>
                    <a:pt x="16" y="0"/>
                    <a:pt x="20" y="0"/>
                  </a:cubicBezTo>
                  <a:cubicBezTo>
                    <a:pt x="20" y="0"/>
                    <a:pt x="21" y="0"/>
                    <a:pt x="22" y="0"/>
                  </a:cubicBezTo>
                  <a:cubicBezTo>
                    <a:pt x="23" y="0"/>
                    <a:pt x="24" y="0"/>
                    <a:pt x="25" y="1"/>
                  </a:cubicBezTo>
                  <a:cubicBezTo>
                    <a:pt x="26" y="1"/>
                    <a:pt x="27" y="1"/>
                    <a:pt x="28" y="1"/>
                  </a:cubicBezTo>
                  <a:cubicBezTo>
                    <a:pt x="29" y="1"/>
                    <a:pt x="30" y="2"/>
                    <a:pt x="31" y="2"/>
                  </a:cubicBezTo>
                  <a:lnTo>
                    <a:pt x="29"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1"/>
              <a:endParaRPr lang="en-US" dirty="0"/>
            </a:p>
          </p:txBody>
        </p:sp>
        <p:sp>
          <p:nvSpPr>
            <p:cNvPr id="44" name="Freeform 19"/>
            <p:cNvSpPr>
              <a:spLocks noEditPoints="1"/>
            </p:cNvSpPr>
            <p:nvPr userDrawn="1"/>
          </p:nvSpPr>
          <p:spPr bwMode="auto">
            <a:xfrm>
              <a:off x="4601938" y="5030484"/>
              <a:ext cx="274638" cy="334963"/>
            </a:xfrm>
            <a:custGeom>
              <a:avLst/>
              <a:gdLst>
                <a:gd name="T0" fmla="*/ 0 w 45"/>
                <a:gd name="T1" fmla="*/ 27 h 53"/>
                <a:gd name="T2" fmla="*/ 2 w 45"/>
                <a:gd name="T3" fmla="*/ 15 h 53"/>
                <a:gd name="T4" fmla="*/ 7 w 45"/>
                <a:gd name="T5" fmla="*/ 7 h 53"/>
                <a:gd name="T6" fmla="*/ 15 w 45"/>
                <a:gd name="T7" fmla="*/ 2 h 53"/>
                <a:gd name="T8" fmla="*/ 23 w 45"/>
                <a:gd name="T9" fmla="*/ 0 h 53"/>
                <a:gd name="T10" fmla="*/ 40 w 45"/>
                <a:gd name="T11" fmla="*/ 6 h 53"/>
                <a:gd name="T12" fmla="*/ 45 w 45"/>
                <a:gd name="T13" fmla="*/ 26 h 53"/>
                <a:gd name="T14" fmla="*/ 45 w 45"/>
                <a:gd name="T15" fmla="*/ 28 h 53"/>
                <a:gd name="T16" fmla="*/ 45 w 45"/>
                <a:gd name="T17" fmla="*/ 30 h 53"/>
                <a:gd name="T18" fmla="*/ 12 w 45"/>
                <a:gd name="T19" fmla="*/ 30 h 53"/>
                <a:gd name="T20" fmla="*/ 16 w 45"/>
                <a:gd name="T21" fmla="*/ 39 h 53"/>
                <a:gd name="T22" fmla="*/ 27 w 45"/>
                <a:gd name="T23" fmla="*/ 43 h 53"/>
                <a:gd name="T24" fmla="*/ 35 w 45"/>
                <a:gd name="T25" fmla="*/ 42 h 53"/>
                <a:gd name="T26" fmla="*/ 41 w 45"/>
                <a:gd name="T27" fmla="*/ 40 h 53"/>
                <a:gd name="T28" fmla="*/ 42 w 45"/>
                <a:gd name="T29" fmla="*/ 50 h 53"/>
                <a:gd name="T30" fmla="*/ 40 w 45"/>
                <a:gd name="T31" fmla="*/ 51 h 53"/>
                <a:gd name="T32" fmla="*/ 36 w 45"/>
                <a:gd name="T33" fmla="*/ 52 h 53"/>
                <a:gd name="T34" fmla="*/ 31 w 45"/>
                <a:gd name="T35" fmla="*/ 52 h 53"/>
                <a:gd name="T36" fmla="*/ 26 w 45"/>
                <a:gd name="T37" fmla="*/ 53 h 53"/>
                <a:gd name="T38" fmla="*/ 14 w 45"/>
                <a:gd name="T39" fmla="*/ 51 h 53"/>
                <a:gd name="T40" fmla="*/ 6 w 45"/>
                <a:gd name="T41" fmla="*/ 45 h 53"/>
                <a:gd name="T42" fmla="*/ 2 w 45"/>
                <a:gd name="T43" fmla="*/ 37 h 53"/>
                <a:gd name="T44" fmla="*/ 0 w 45"/>
                <a:gd name="T45" fmla="*/ 27 h 53"/>
                <a:gd name="T46" fmla="*/ 34 w 45"/>
                <a:gd name="T47" fmla="*/ 21 h 53"/>
                <a:gd name="T48" fmla="*/ 33 w 45"/>
                <a:gd name="T49" fmla="*/ 17 h 53"/>
                <a:gd name="T50" fmla="*/ 31 w 45"/>
                <a:gd name="T51" fmla="*/ 13 h 53"/>
                <a:gd name="T52" fmla="*/ 28 w 45"/>
                <a:gd name="T53" fmla="*/ 11 h 53"/>
                <a:gd name="T54" fmla="*/ 24 w 45"/>
                <a:gd name="T55" fmla="*/ 10 h 53"/>
                <a:gd name="T56" fmla="*/ 19 w 45"/>
                <a:gd name="T57" fmla="*/ 11 h 53"/>
                <a:gd name="T58" fmla="*/ 15 w 45"/>
                <a:gd name="T59" fmla="*/ 13 h 53"/>
                <a:gd name="T60" fmla="*/ 13 w 45"/>
                <a:gd name="T61" fmla="*/ 17 h 53"/>
                <a:gd name="T62" fmla="*/ 12 w 45"/>
                <a:gd name="T63" fmla="*/ 21 h 53"/>
                <a:gd name="T64" fmla="*/ 34 w 45"/>
                <a:gd name="T65" fmla="*/ 2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5" h="53">
                  <a:moveTo>
                    <a:pt x="0" y="27"/>
                  </a:moveTo>
                  <a:cubicBezTo>
                    <a:pt x="0" y="22"/>
                    <a:pt x="1" y="18"/>
                    <a:pt x="2" y="15"/>
                  </a:cubicBezTo>
                  <a:cubicBezTo>
                    <a:pt x="3" y="12"/>
                    <a:pt x="5" y="9"/>
                    <a:pt x="7" y="7"/>
                  </a:cubicBezTo>
                  <a:cubicBezTo>
                    <a:pt x="9" y="4"/>
                    <a:pt x="12" y="3"/>
                    <a:pt x="15" y="2"/>
                  </a:cubicBezTo>
                  <a:cubicBezTo>
                    <a:pt x="18" y="0"/>
                    <a:pt x="20" y="0"/>
                    <a:pt x="23" y="0"/>
                  </a:cubicBezTo>
                  <a:cubicBezTo>
                    <a:pt x="30" y="0"/>
                    <a:pt x="36" y="2"/>
                    <a:pt x="40" y="6"/>
                  </a:cubicBezTo>
                  <a:cubicBezTo>
                    <a:pt x="43" y="11"/>
                    <a:pt x="45" y="17"/>
                    <a:pt x="45" y="26"/>
                  </a:cubicBezTo>
                  <a:cubicBezTo>
                    <a:pt x="45" y="26"/>
                    <a:pt x="45" y="27"/>
                    <a:pt x="45" y="28"/>
                  </a:cubicBezTo>
                  <a:cubicBezTo>
                    <a:pt x="45" y="29"/>
                    <a:pt x="45" y="29"/>
                    <a:pt x="45" y="30"/>
                  </a:cubicBezTo>
                  <a:cubicBezTo>
                    <a:pt x="12" y="30"/>
                    <a:pt x="12" y="30"/>
                    <a:pt x="12" y="30"/>
                  </a:cubicBezTo>
                  <a:cubicBezTo>
                    <a:pt x="12" y="34"/>
                    <a:pt x="14" y="37"/>
                    <a:pt x="16" y="39"/>
                  </a:cubicBezTo>
                  <a:cubicBezTo>
                    <a:pt x="19" y="41"/>
                    <a:pt x="23" y="43"/>
                    <a:pt x="27" y="43"/>
                  </a:cubicBezTo>
                  <a:cubicBezTo>
                    <a:pt x="30" y="43"/>
                    <a:pt x="33" y="42"/>
                    <a:pt x="35" y="42"/>
                  </a:cubicBezTo>
                  <a:cubicBezTo>
                    <a:pt x="37" y="41"/>
                    <a:pt x="39" y="41"/>
                    <a:pt x="41" y="40"/>
                  </a:cubicBezTo>
                  <a:cubicBezTo>
                    <a:pt x="42" y="50"/>
                    <a:pt x="42" y="50"/>
                    <a:pt x="42" y="50"/>
                  </a:cubicBezTo>
                  <a:cubicBezTo>
                    <a:pt x="42" y="50"/>
                    <a:pt x="41" y="50"/>
                    <a:pt x="40" y="51"/>
                  </a:cubicBezTo>
                  <a:cubicBezTo>
                    <a:pt x="38" y="51"/>
                    <a:pt x="37" y="51"/>
                    <a:pt x="36" y="52"/>
                  </a:cubicBezTo>
                  <a:cubicBezTo>
                    <a:pt x="34" y="52"/>
                    <a:pt x="33" y="52"/>
                    <a:pt x="31" y="52"/>
                  </a:cubicBezTo>
                  <a:cubicBezTo>
                    <a:pt x="29" y="53"/>
                    <a:pt x="28" y="53"/>
                    <a:pt x="26" y="53"/>
                  </a:cubicBezTo>
                  <a:cubicBezTo>
                    <a:pt x="22" y="53"/>
                    <a:pt x="18" y="52"/>
                    <a:pt x="14" y="51"/>
                  </a:cubicBezTo>
                  <a:cubicBezTo>
                    <a:pt x="11" y="49"/>
                    <a:pt x="8" y="48"/>
                    <a:pt x="6" y="45"/>
                  </a:cubicBezTo>
                  <a:cubicBezTo>
                    <a:pt x="4" y="43"/>
                    <a:pt x="3" y="40"/>
                    <a:pt x="2" y="37"/>
                  </a:cubicBezTo>
                  <a:cubicBezTo>
                    <a:pt x="1" y="34"/>
                    <a:pt x="0" y="30"/>
                    <a:pt x="0" y="27"/>
                  </a:cubicBezTo>
                  <a:close/>
                  <a:moveTo>
                    <a:pt x="34" y="21"/>
                  </a:moveTo>
                  <a:cubicBezTo>
                    <a:pt x="34" y="20"/>
                    <a:pt x="34" y="18"/>
                    <a:pt x="33" y="17"/>
                  </a:cubicBezTo>
                  <a:cubicBezTo>
                    <a:pt x="33" y="15"/>
                    <a:pt x="32" y="14"/>
                    <a:pt x="31" y="13"/>
                  </a:cubicBezTo>
                  <a:cubicBezTo>
                    <a:pt x="30" y="12"/>
                    <a:pt x="29" y="11"/>
                    <a:pt x="28" y="11"/>
                  </a:cubicBezTo>
                  <a:cubicBezTo>
                    <a:pt x="27" y="10"/>
                    <a:pt x="25" y="10"/>
                    <a:pt x="24" y="10"/>
                  </a:cubicBezTo>
                  <a:cubicBezTo>
                    <a:pt x="22" y="10"/>
                    <a:pt x="20" y="10"/>
                    <a:pt x="19" y="11"/>
                  </a:cubicBezTo>
                  <a:cubicBezTo>
                    <a:pt x="17" y="11"/>
                    <a:pt x="16" y="12"/>
                    <a:pt x="15" y="13"/>
                  </a:cubicBezTo>
                  <a:cubicBezTo>
                    <a:pt x="14" y="14"/>
                    <a:pt x="14" y="16"/>
                    <a:pt x="13" y="17"/>
                  </a:cubicBezTo>
                  <a:cubicBezTo>
                    <a:pt x="13" y="18"/>
                    <a:pt x="12" y="20"/>
                    <a:pt x="12" y="21"/>
                  </a:cubicBezTo>
                  <a:lnTo>
                    <a:pt x="34" y="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1"/>
              <a:endParaRPr lang="en-US" dirty="0"/>
            </a:p>
          </p:txBody>
        </p:sp>
        <p:sp>
          <p:nvSpPr>
            <p:cNvPr id="45" name="Freeform 20"/>
            <p:cNvSpPr>
              <a:spLocks/>
            </p:cNvSpPr>
            <p:nvPr userDrawn="1"/>
          </p:nvSpPr>
          <p:spPr bwMode="auto">
            <a:xfrm>
              <a:off x="4919438" y="5030484"/>
              <a:ext cx="227013" cy="334963"/>
            </a:xfrm>
            <a:custGeom>
              <a:avLst/>
              <a:gdLst>
                <a:gd name="T0" fmla="*/ 16 w 37"/>
                <a:gd name="T1" fmla="*/ 43 h 53"/>
                <a:gd name="T2" fmla="*/ 23 w 37"/>
                <a:gd name="T3" fmla="*/ 42 h 53"/>
                <a:gd name="T4" fmla="*/ 25 w 37"/>
                <a:gd name="T5" fmla="*/ 38 h 53"/>
                <a:gd name="T6" fmla="*/ 23 w 37"/>
                <a:gd name="T7" fmla="*/ 34 h 53"/>
                <a:gd name="T8" fmla="*/ 15 w 37"/>
                <a:gd name="T9" fmla="*/ 30 h 53"/>
                <a:gd name="T10" fmla="*/ 10 w 37"/>
                <a:gd name="T11" fmla="*/ 28 h 53"/>
                <a:gd name="T12" fmla="*/ 5 w 37"/>
                <a:gd name="T13" fmla="*/ 25 h 53"/>
                <a:gd name="T14" fmla="*/ 2 w 37"/>
                <a:gd name="T15" fmla="*/ 21 h 53"/>
                <a:gd name="T16" fmla="*/ 1 w 37"/>
                <a:gd name="T17" fmla="*/ 15 h 53"/>
                <a:gd name="T18" fmla="*/ 6 w 37"/>
                <a:gd name="T19" fmla="*/ 4 h 53"/>
                <a:gd name="T20" fmla="*/ 20 w 37"/>
                <a:gd name="T21" fmla="*/ 0 h 53"/>
                <a:gd name="T22" fmla="*/ 28 w 37"/>
                <a:gd name="T23" fmla="*/ 1 h 53"/>
                <a:gd name="T24" fmla="*/ 34 w 37"/>
                <a:gd name="T25" fmla="*/ 2 h 53"/>
                <a:gd name="T26" fmla="*/ 32 w 37"/>
                <a:gd name="T27" fmla="*/ 12 h 53"/>
                <a:gd name="T28" fmla="*/ 27 w 37"/>
                <a:gd name="T29" fmla="*/ 10 h 53"/>
                <a:gd name="T30" fmla="*/ 20 w 37"/>
                <a:gd name="T31" fmla="*/ 9 h 53"/>
                <a:gd name="T32" fmla="*/ 15 w 37"/>
                <a:gd name="T33" fmla="*/ 11 h 53"/>
                <a:gd name="T34" fmla="*/ 13 w 37"/>
                <a:gd name="T35" fmla="*/ 14 h 53"/>
                <a:gd name="T36" fmla="*/ 13 w 37"/>
                <a:gd name="T37" fmla="*/ 17 h 53"/>
                <a:gd name="T38" fmla="*/ 14 w 37"/>
                <a:gd name="T39" fmla="*/ 18 h 53"/>
                <a:gd name="T40" fmla="*/ 17 w 37"/>
                <a:gd name="T41" fmla="*/ 20 h 53"/>
                <a:gd name="T42" fmla="*/ 21 w 37"/>
                <a:gd name="T43" fmla="*/ 22 h 53"/>
                <a:gd name="T44" fmla="*/ 28 w 37"/>
                <a:gd name="T45" fmla="*/ 25 h 53"/>
                <a:gd name="T46" fmla="*/ 33 w 37"/>
                <a:gd name="T47" fmla="*/ 28 h 53"/>
                <a:gd name="T48" fmla="*/ 36 w 37"/>
                <a:gd name="T49" fmla="*/ 32 h 53"/>
                <a:gd name="T50" fmla="*/ 37 w 37"/>
                <a:gd name="T51" fmla="*/ 38 h 53"/>
                <a:gd name="T52" fmla="*/ 31 w 37"/>
                <a:gd name="T53" fmla="*/ 49 h 53"/>
                <a:gd name="T54" fmla="*/ 16 w 37"/>
                <a:gd name="T55" fmla="*/ 53 h 53"/>
                <a:gd name="T56" fmla="*/ 6 w 37"/>
                <a:gd name="T57" fmla="*/ 52 h 53"/>
                <a:gd name="T58" fmla="*/ 0 w 37"/>
                <a:gd name="T59" fmla="*/ 50 h 53"/>
                <a:gd name="T60" fmla="*/ 2 w 37"/>
                <a:gd name="T61" fmla="*/ 40 h 53"/>
                <a:gd name="T62" fmla="*/ 8 w 37"/>
                <a:gd name="T63" fmla="*/ 42 h 53"/>
                <a:gd name="T64" fmla="*/ 16 w 37"/>
                <a:gd name="T65" fmla="*/ 4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 h="53">
                  <a:moveTo>
                    <a:pt x="16" y="43"/>
                  </a:moveTo>
                  <a:cubicBezTo>
                    <a:pt x="19" y="43"/>
                    <a:pt x="22" y="43"/>
                    <a:pt x="23" y="42"/>
                  </a:cubicBezTo>
                  <a:cubicBezTo>
                    <a:pt x="24" y="41"/>
                    <a:pt x="25" y="40"/>
                    <a:pt x="25" y="38"/>
                  </a:cubicBezTo>
                  <a:cubicBezTo>
                    <a:pt x="25" y="36"/>
                    <a:pt x="24" y="35"/>
                    <a:pt x="23" y="34"/>
                  </a:cubicBezTo>
                  <a:cubicBezTo>
                    <a:pt x="21" y="33"/>
                    <a:pt x="19" y="32"/>
                    <a:pt x="15" y="30"/>
                  </a:cubicBezTo>
                  <a:cubicBezTo>
                    <a:pt x="13" y="30"/>
                    <a:pt x="11" y="29"/>
                    <a:pt x="10" y="28"/>
                  </a:cubicBezTo>
                  <a:cubicBezTo>
                    <a:pt x="8" y="27"/>
                    <a:pt x="6" y="26"/>
                    <a:pt x="5" y="25"/>
                  </a:cubicBezTo>
                  <a:cubicBezTo>
                    <a:pt x="4" y="24"/>
                    <a:pt x="3" y="22"/>
                    <a:pt x="2" y="21"/>
                  </a:cubicBezTo>
                  <a:cubicBezTo>
                    <a:pt x="1" y="19"/>
                    <a:pt x="1" y="17"/>
                    <a:pt x="1" y="15"/>
                  </a:cubicBezTo>
                  <a:cubicBezTo>
                    <a:pt x="1" y="10"/>
                    <a:pt x="3" y="7"/>
                    <a:pt x="6" y="4"/>
                  </a:cubicBezTo>
                  <a:cubicBezTo>
                    <a:pt x="9" y="1"/>
                    <a:pt x="14" y="0"/>
                    <a:pt x="20" y="0"/>
                  </a:cubicBezTo>
                  <a:cubicBezTo>
                    <a:pt x="23" y="0"/>
                    <a:pt x="26" y="0"/>
                    <a:pt x="28" y="1"/>
                  </a:cubicBezTo>
                  <a:cubicBezTo>
                    <a:pt x="31" y="1"/>
                    <a:pt x="33" y="2"/>
                    <a:pt x="34" y="2"/>
                  </a:cubicBezTo>
                  <a:cubicBezTo>
                    <a:pt x="32" y="12"/>
                    <a:pt x="32" y="12"/>
                    <a:pt x="32" y="12"/>
                  </a:cubicBezTo>
                  <a:cubicBezTo>
                    <a:pt x="31" y="11"/>
                    <a:pt x="29" y="11"/>
                    <a:pt x="27" y="10"/>
                  </a:cubicBezTo>
                  <a:cubicBezTo>
                    <a:pt x="25" y="10"/>
                    <a:pt x="23" y="9"/>
                    <a:pt x="20" y="9"/>
                  </a:cubicBezTo>
                  <a:cubicBezTo>
                    <a:pt x="18" y="9"/>
                    <a:pt x="16" y="10"/>
                    <a:pt x="15" y="11"/>
                  </a:cubicBezTo>
                  <a:cubicBezTo>
                    <a:pt x="13" y="11"/>
                    <a:pt x="13" y="13"/>
                    <a:pt x="13" y="14"/>
                  </a:cubicBezTo>
                  <a:cubicBezTo>
                    <a:pt x="13" y="15"/>
                    <a:pt x="13" y="16"/>
                    <a:pt x="13" y="17"/>
                  </a:cubicBezTo>
                  <a:cubicBezTo>
                    <a:pt x="13" y="17"/>
                    <a:pt x="14" y="18"/>
                    <a:pt x="14" y="18"/>
                  </a:cubicBezTo>
                  <a:cubicBezTo>
                    <a:pt x="15" y="19"/>
                    <a:pt x="16" y="19"/>
                    <a:pt x="17" y="20"/>
                  </a:cubicBezTo>
                  <a:cubicBezTo>
                    <a:pt x="18" y="20"/>
                    <a:pt x="20" y="21"/>
                    <a:pt x="21" y="22"/>
                  </a:cubicBezTo>
                  <a:cubicBezTo>
                    <a:pt x="24" y="23"/>
                    <a:pt x="27" y="24"/>
                    <a:pt x="28" y="25"/>
                  </a:cubicBezTo>
                  <a:cubicBezTo>
                    <a:pt x="30" y="26"/>
                    <a:pt x="32" y="27"/>
                    <a:pt x="33" y="28"/>
                  </a:cubicBezTo>
                  <a:cubicBezTo>
                    <a:pt x="34" y="29"/>
                    <a:pt x="35" y="31"/>
                    <a:pt x="36" y="32"/>
                  </a:cubicBezTo>
                  <a:cubicBezTo>
                    <a:pt x="37" y="34"/>
                    <a:pt x="37" y="36"/>
                    <a:pt x="37" y="38"/>
                  </a:cubicBezTo>
                  <a:cubicBezTo>
                    <a:pt x="37" y="43"/>
                    <a:pt x="35" y="46"/>
                    <a:pt x="31" y="49"/>
                  </a:cubicBezTo>
                  <a:cubicBezTo>
                    <a:pt x="28" y="51"/>
                    <a:pt x="23" y="53"/>
                    <a:pt x="16" y="53"/>
                  </a:cubicBezTo>
                  <a:cubicBezTo>
                    <a:pt x="12" y="53"/>
                    <a:pt x="8" y="52"/>
                    <a:pt x="6" y="52"/>
                  </a:cubicBezTo>
                  <a:cubicBezTo>
                    <a:pt x="3" y="51"/>
                    <a:pt x="1" y="50"/>
                    <a:pt x="0" y="50"/>
                  </a:cubicBezTo>
                  <a:cubicBezTo>
                    <a:pt x="2" y="40"/>
                    <a:pt x="2" y="40"/>
                    <a:pt x="2" y="40"/>
                  </a:cubicBezTo>
                  <a:cubicBezTo>
                    <a:pt x="4" y="41"/>
                    <a:pt x="6" y="41"/>
                    <a:pt x="8" y="42"/>
                  </a:cubicBezTo>
                  <a:cubicBezTo>
                    <a:pt x="11" y="43"/>
                    <a:pt x="13" y="43"/>
                    <a:pt x="16"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1"/>
              <a:endParaRPr lang="en-US" dirty="0"/>
            </a:p>
          </p:txBody>
        </p:sp>
        <p:sp>
          <p:nvSpPr>
            <p:cNvPr id="46" name="Freeform 21"/>
            <p:cNvSpPr>
              <a:spLocks/>
            </p:cNvSpPr>
            <p:nvPr userDrawn="1"/>
          </p:nvSpPr>
          <p:spPr bwMode="auto">
            <a:xfrm>
              <a:off x="5195663" y="5036834"/>
              <a:ext cx="255588" cy="328613"/>
            </a:xfrm>
            <a:custGeom>
              <a:avLst/>
              <a:gdLst>
                <a:gd name="T0" fmla="*/ 42 w 42"/>
                <a:gd name="T1" fmla="*/ 49 h 52"/>
                <a:gd name="T2" fmla="*/ 33 w 42"/>
                <a:gd name="T3" fmla="*/ 51 h 52"/>
                <a:gd name="T4" fmla="*/ 21 w 42"/>
                <a:gd name="T5" fmla="*/ 52 h 52"/>
                <a:gd name="T6" fmla="*/ 11 w 42"/>
                <a:gd name="T7" fmla="*/ 50 h 52"/>
                <a:gd name="T8" fmla="*/ 5 w 42"/>
                <a:gd name="T9" fmla="*/ 45 h 52"/>
                <a:gd name="T10" fmla="*/ 1 w 42"/>
                <a:gd name="T11" fmla="*/ 38 h 52"/>
                <a:gd name="T12" fmla="*/ 0 w 42"/>
                <a:gd name="T13" fmla="*/ 28 h 52"/>
                <a:gd name="T14" fmla="*/ 0 w 42"/>
                <a:gd name="T15" fmla="*/ 0 h 52"/>
                <a:gd name="T16" fmla="*/ 12 w 42"/>
                <a:gd name="T17" fmla="*/ 0 h 52"/>
                <a:gd name="T18" fmla="*/ 12 w 42"/>
                <a:gd name="T19" fmla="*/ 26 h 52"/>
                <a:gd name="T20" fmla="*/ 14 w 42"/>
                <a:gd name="T21" fmla="*/ 38 h 52"/>
                <a:gd name="T22" fmla="*/ 22 w 42"/>
                <a:gd name="T23" fmla="*/ 41 h 52"/>
                <a:gd name="T24" fmla="*/ 27 w 42"/>
                <a:gd name="T25" fmla="*/ 41 h 52"/>
                <a:gd name="T26" fmla="*/ 30 w 42"/>
                <a:gd name="T27" fmla="*/ 41 h 52"/>
                <a:gd name="T28" fmla="*/ 30 w 42"/>
                <a:gd name="T29" fmla="*/ 0 h 52"/>
                <a:gd name="T30" fmla="*/ 42 w 42"/>
                <a:gd name="T31" fmla="*/ 0 h 52"/>
                <a:gd name="T32" fmla="*/ 42 w 42"/>
                <a:gd name="T33" fmla="*/ 49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 h="52">
                  <a:moveTo>
                    <a:pt x="42" y="49"/>
                  </a:moveTo>
                  <a:cubicBezTo>
                    <a:pt x="40" y="49"/>
                    <a:pt x="37" y="50"/>
                    <a:pt x="33" y="51"/>
                  </a:cubicBezTo>
                  <a:cubicBezTo>
                    <a:pt x="30" y="51"/>
                    <a:pt x="26" y="52"/>
                    <a:pt x="21" y="52"/>
                  </a:cubicBezTo>
                  <a:cubicBezTo>
                    <a:pt x="17" y="52"/>
                    <a:pt x="14" y="51"/>
                    <a:pt x="11" y="50"/>
                  </a:cubicBezTo>
                  <a:cubicBezTo>
                    <a:pt x="9" y="49"/>
                    <a:pt x="6" y="47"/>
                    <a:pt x="5" y="45"/>
                  </a:cubicBezTo>
                  <a:cubicBezTo>
                    <a:pt x="3" y="43"/>
                    <a:pt x="2" y="40"/>
                    <a:pt x="1" y="38"/>
                  </a:cubicBezTo>
                  <a:cubicBezTo>
                    <a:pt x="1" y="35"/>
                    <a:pt x="0" y="32"/>
                    <a:pt x="0" y="28"/>
                  </a:cubicBezTo>
                  <a:cubicBezTo>
                    <a:pt x="0" y="0"/>
                    <a:pt x="0" y="0"/>
                    <a:pt x="0" y="0"/>
                  </a:cubicBezTo>
                  <a:cubicBezTo>
                    <a:pt x="12" y="0"/>
                    <a:pt x="12" y="0"/>
                    <a:pt x="12" y="0"/>
                  </a:cubicBezTo>
                  <a:cubicBezTo>
                    <a:pt x="12" y="26"/>
                    <a:pt x="12" y="26"/>
                    <a:pt x="12" y="26"/>
                  </a:cubicBezTo>
                  <a:cubicBezTo>
                    <a:pt x="12" y="32"/>
                    <a:pt x="13" y="36"/>
                    <a:pt x="14" y="38"/>
                  </a:cubicBezTo>
                  <a:cubicBezTo>
                    <a:pt x="16" y="40"/>
                    <a:pt x="18" y="41"/>
                    <a:pt x="22" y="41"/>
                  </a:cubicBezTo>
                  <a:cubicBezTo>
                    <a:pt x="24" y="41"/>
                    <a:pt x="25" y="41"/>
                    <a:pt x="27" y="41"/>
                  </a:cubicBezTo>
                  <a:cubicBezTo>
                    <a:pt x="28" y="41"/>
                    <a:pt x="30" y="41"/>
                    <a:pt x="30" y="41"/>
                  </a:cubicBezTo>
                  <a:cubicBezTo>
                    <a:pt x="30" y="0"/>
                    <a:pt x="30" y="0"/>
                    <a:pt x="30" y="0"/>
                  </a:cubicBezTo>
                  <a:cubicBezTo>
                    <a:pt x="42" y="0"/>
                    <a:pt x="42" y="0"/>
                    <a:pt x="42" y="0"/>
                  </a:cubicBezTo>
                  <a:lnTo>
                    <a:pt x="42" y="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1"/>
              <a:endParaRPr lang="en-US" dirty="0"/>
            </a:p>
          </p:txBody>
        </p:sp>
        <p:sp>
          <p:nvSpPr>
            <p:cNvPr id="47" name="Freeform 22"/>
            <p:cNvSpPr>
              <a:spLocks/>
            </p:cNvSpPr>
            <p:nvPr userDrawn="1"/>
          </p:nvSpPr>
          <p:spPr bwMode="auto">
            <a:xfrm>
              <a:off x="5530625" y="4886021"/>
              <a:ext cx="117475" cy="473075"/>
            </a:xfrm>
            <a:custGeom>
              <a:avLst/>
              <a:gdLst>
                <a:gd name="T0" fmla="*/ 17 w 19"/>
                <a:gd name="T1" fmla="*/ 75 h 75"/>
                <a:gd name="T2" fmla="*/ 9 w 19"/>
                <a:gd name="T3" fmla="*/ 74 h 75"/>
                <a:gd name="T4" fmla="*/ 3 w 19"/>
                <a:gd name="T5" fmla="*/ 71 h 75"/>
                <a:gd name="T6" fmla="*/ 0 w 19"/>
                <a:gd name="T7" fmla="*/ 66 h 75"/>
                <a:gd name="T8" fmla="*/ 0 w 19"/>
                <a:gd name="T9" fmla="*/ 60 h 75"/>
                <a:gd name="T10" fmla="*/ 0 w 19"/>
                <a:gd name="T11" fmla="*/ 2 h 75"/>
                <a:gd name="T12" fmla="*/ 11 w 19"/>
                <a:gd name="T13" fmla="*/ 0 h 75"/>
                <a:gd name="T14" fmla="*/ 11 w 19"/>
                <a:gd name="T15" fmla="*/ 57 h 75"/>
                <a:gd name="T16" fmla="*/ 12 w 19"/>
                <a:gd name="T17" fmla="*/ 61 h 75"/>
                <a:gd name="T18" fmla="*/ 13 w 19"/>
                <a:gd name="T19" fmla="*/ 63 h 75"/>
                <a:gd name="T20" fmla="*/ 15 w 19"/>
                <a:gd name="T21" fmla="*/ 65 h 75"/>
                <a:gd name="T22" fmla="*/ 19 w 19"/>
                <a:gd name="T23" fmla="*/ 66 h 75"/>
                <a:gd name="T24" fmla="*/ 17 w 19"/>
                <a:gd name="T25" fmla="*/ 7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 h="75">
                  <a:moveTo>
                    <a:pt x="17" y="75"/>
                  </a:moveTo>
                  <a:cubicBezTo>
                    <a:pt x="14" y="75"/>
                    <a:pt x="11" y="75"/>
                    <a:pt x="9" y="74"/>
                  </a:cubicBezTo>
                  <a:cubicBezTo>
                    <a:pt x="6" y="73"/>
                    <a:pt x="5" y="72"/>
                    <a:pt x="3" y="71"/>
                  </a:cubicBezTo>
                  <a:cubicBezTo>
                    <a:pt x="2" y="70"/>
                    <a:pt x="1" y="68"/>
                    <a:pt x="0" y="66"/>
                  </a:cubicBezTo>
                  <a:cubicBezTo>
                    <a:pt x="0" y="64"/>
                    <a:pt x="0" y="62"/>
                    <a:pt x="0" y="60"/>
                  </a:cubicBezTo>
                  <a:cubicBezTo>
                    <a:pt x="0" y="2"/>
                    <a:pt x="0" y="2"/>
                    <a:pt x="0" y="2"/>
                  </a:cubicBezTo>
                  <a:cubicBezTo>
                    <a:pt x="11" y="0"/>
                    <a:pt x="11" y="0"/>
                    <a:pt x="11" y="0"/>
                  </a:cubicBezTo>
                  <a:cubicBezTo>
                    <a:pt x="11" y="57"/>
                    <a:pt x="11" y="57"/>
                    <a:pt x="11" y="57"/>
                  </a:cubicBezTo>
                  <a:cubicBezTo>
                    <a:pt x="11" y="59"/>
                    <a:pt x="11" y="60"/>
                    <a:pt x="12" y="61"/>
                  </a:cubicBezTo>
                  <a:cubicBezTo>
                    <a:pt x="12" y="62"/>
                    <a:pt x="12" y="63"/>
                    <a:pt x="13" y="63"/>
                  </a:cubicBezTo>
                  <a:cubicBezTo>
                    <a:pt x="13" y="64"/>
                    <a:pt x="14" y="65"/>
                    <a:pt x="15" y="65"/>
                  </a:cubicBezTo>
                  <a:cubicBezTo>
                    <a:pt x="16" y="65"/>
                    <a:pt x="17" y="66"/>
                    <a:pt x="19" y="66"/>
                  </a:cubicBezTo>
                  <a:lnTo>
                    <a:pt x="17" y="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1"/>
              <a:endParaRPr lang="en-US" dirty="0"/>
            </a:p>
          </p:txBody>
        </p:sp>
        <p:sp>
          <p:nvSpPr>
            <p:cNvPr id="48" name="Freeform 23"/>
            <p:cNvSpPr>
              <a:spLocks/>
            </p:cNvSpPr>
            <p:nvPr userDrawn="1"/>
          </p:nvSpPr>
          <p:spPr bwMode="auto">
            <a:xfrm>
              <a:off x="5690963" y="4943171"/>
              <a:ext cx="188913" cy="422275"/>
            </a:xfrm>
            <a:custGeom>
              <a:avLst/>
              <a:gdLst>
                <a:gd name="T0" fmla="*/ 0 w 31"/>
                <a:gd name="T1" fmla="*/ 2 h 67"/>
                <a:gd name="T2" fmla="*/ 11 w 31"/>
                <a:gd name="T3" fmla="*/ 0 h 67"/>
                <a:gd name="T4" fmla="*/ 11 w 31"/>
                <a:gd name="T5" fmla="*/ 15 h 67"/>
                <a:gd name="T6" fmla="*/ 29 w 31"/>
                <a:gd name="T7" fmla="*/ 15 h 67"/>
                <a:gd name="T8" fmla="*/ 29 w 31"/>
                <a:gd name="T9" fmla="*/ 25 h 67"/>
                <a:gd name="T10" fmla="*/ 11 w 31"/>
                <a:gd name="T11" fmla="*/ 25 h 67"/>
                <a:gd name="T12" fmla="*/ 11 w 31"/>
                <a:gd name="T13" fmla="*/ 45 h 67"/>
                <a:gd name="T14" fmla="*/ 13 w 31"/>
                <a:gd name="T15" fmla="*/ 54 h 67"/>
                <a:gd name="T16" fmla="*/ 20 w 31"/>
                <a:gd name="T17" fmla="*/ 57 h 67"/>
                <a:gd name="T18" fmla="*/ 25 w 31"/>
                <a:gd name="T19" fmla="*/ 56 h 67"/>
                <a:gd name="T20" fmla="*/ 29 w 31"/>
                <a:gd name="T21" fmla="*/ 55 h 67"/>
                <a:gd name="T22" fmla="*/ 31 w 31"/>
                <a:gd name="T23" fmla="*/ 64 h 67"/>
                <a:gd name="T24" fmla="*/ 26 w 31"/>
                <a:gd name="T25" fmla="*/ 66 h 67"/>
                <a:gd name="T26" fmla="*/ 18 w 31"/>
                <a:gd name="T27" fmla="*/ 67 h 67"/>
                <a:gd name="T28" fmla="*/ 9 w 31"/>
                <a:gd name="T29" fmla="*/ 65 h 67"/>
                <a:gd name="T30" fmla="*/ 4 w 31"/>
                <a:gd name="T31" fmla="*/ 61 h 67"/>
                <a:gd name="T32" fmla="*/ 1 w 31"/>
                <a:gd name="T33" fmla="*/ 54 h 67"/>
                <a:gd name="T34" fmla="*/ 0 w 31"/>
                <a:gd name="T35" fmla="*/ 45 h 67"/>
                <a:gd name="T36" fmla="*/ 0 w 31"/>
                <a:gd name="T37" fmla="*/ 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1" h="67">
                  <a:moveTo>
                    <a:pt x="0" y="2"/>
                  </a:moveTo>
                  <a:cubicBezTo>
                    <a:pt x="11" y="0"/>
                    <a:pt x="11" y="0"/>
                    <a:pt x="11" y="0"/>
                  </a:cubicBezTo>
                  <a:cubicBezTo>
                    <a:pt x="11" y="15"/>
                    <a:pt x="11" y="15"/>
                    <a:pt x="11" y="15"/>
                  </a:cubicBezTo>
                  <a:cubicBezTo>
                    <a:pt x="29" y="15"/>
                    <a:pt x="29" y="15"/>
                    <a:pt x="29" y="15"/>
                  </a:cubicBezTo>
                  <a:cubicBezTo>
                    <a:pt x="29" y="25"/>
                    <a:pt x="29" y="25"/>
                    <a:pt x="29" y="25"/>
                  </a:cubicBezTo>
                  <a:cubicBezTo>
                    <a:pt x="11" y="25"/>
                    <a:pt x="11" y="25"/>
                    <a:pt x="11" y="25"/>
                  </a:cubicBezTo>
                  <a:cubicBezTo>
                    <a:pt x="11" y="45"/>
                    <a:pt x="11" y="45"/>
                    <a:pt x="11" y="45"/>
                  </a:cubicBezTo>
                  <a:cubicBezTo>
                    <a:pt x="11" y="49"/>
                    <a:pt x="12" y="52"/>
                    <a:pt x="13" y="54"/>
                  </a:cubicBezTo>
                  <a:cubicBezTo>
                    <a:pt x="15" y="56"/>
                    <a:pt x="17" y="57"/>
                    <a:pt x="20" y="57"/>
                  </a:cubicBezTo>
                  <a:cubicBezTo>
                    <a:pt x="22" y="57"/>
                    <a:pt x="24" y="56"/>
                    <a:pt x="25" y="56"/>
                  </a:cubicBezTo>
                  <a:cubicBezTo>
                    <a:pt x="27" y="55"/>
                    <a:pt x="28" y="55"/>
                    <a:pt x="29" y="55"/>
                  </a:cubicBezTo>
                  <a:cubicBezTo>
                    <a:pt x="31" y="64"/>
                    <a:pt x="31" y="64"/>
                    <a:pt x="31" y="64"/>
                  </a:cubicBezTo>
                  <a:cubicBezTo>
                    <a:pt x="30" y="64"/>
                    <a:pt x="28" y="65"/>
                    <a:pt x="26" y="66"/>
                  </a:cubicBezTo>
                  <a:cubicBezTo>
                    <a:pt x="24" y="66"/>
                    <a:pt x="21" y="67"/>
                    <a:pt x="18" y="67"/>
                  </a:cubicBezTo>
                  <a:cubicBezTo>
                    <a:pt x="15" y="67"/>
                    <a:pt x="12" y="66"/>
                    <a:pt x="9" y="65"/>
                  </a:cubicBezTo>
                  <a:cubicBezTo>
                    <a:pt x="7" y="64"/>
                    <a:pt x="5" y="63"/>
                    <a:pt x="4" y="61"/>
                  </a:cubicBezTo>
                  <a:cubicBezTo>
                    <a:pt x="2" y="59"/>
                    <a:pt x="1" y="57"/>
                    <a:pt x="1" y="54"/>
                  </a:cubicBezTo>
                  <a:cubicBezTo>
                    <a:pt x="0" y="52"/>
                    <a:pt x="0" y="49"/>
                    <a:pt x="0" y="45"/>
                  </a:cubicBezTo>
                  <a:lnTo>
                    <a:pt x="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1"/>
              <a:endParaRPr lang="en-US" dirty="0"/>
            </a:p>
          </p:txBody>
        </p:sp>
        <p:sp>
          <p:nvSpPr>
            <p:cNvPr id="49" name="Freeform 24"/>
            <p:cNvSpPr>
              <a:spLocks/>
            </p:cNvSpPr>
            <p:nvPr userDrawn="1"/>
          </p:nvSpPr>
          <p:spPr bwMode="auto">
            <a:xfrm>
              <a:off x="5903688" y="5030484"/>
              <a:ext cx="227013" cy="334963"/>
            </a:xfrm>
            <a:custGeom>
              <a:avLst/>
              <a:gdLst>
                <a:gd name="T0" fmla="*/ 16 w 37"/>
                <a:gd name="T1" fmla="*/ 43 h 53"/>
                <a:gd name="T2" fmla="*/ 23 w 37"/>
                <a:gd name="T3" fmla="*/ 42 h 53"/>
                <a:gd name="T4" fmla="*/ 25 w 37"/>
                <a:gd name="T5" fmla="*/ 38 h 53"/>
                <a:gd name="T6" fmla="*/ 23 w 37"/>
                <a:gd name="T7" fmla="*/ 34 h 53"/>
                <a:gd name="T8" fmla="*/ 15 w 37"/>
                <a:gd name="T9" fmla="*/ 30 h 53"/>
                <a:gd name="T10" fmla="*/ 9 w 37"/>
                <a:gd name="T11" fmla="*/ 28 h 53"/>
                <a:gd name="T12" fmla="*/ 5 w 37"/>
                <a:gd name="T13" fmla="*/ 25 h 53"/>
                <a:gd name="T14" fmla="*/ 2 w 37"/>
                <a:gd name="T15" fmla="*/ 21 h 53"/>
                <a:gd name="T16" fmla="*/ 1 w 37"/>
                <a:gd name="T17" fmla="*/ 15 h 53"/>
                <a:gd name="T18" fmla="*/ 6 w 37"/>
                <a:gd name="T19" fmla="*/ 4 h 53"/>
                <a:gd name="T20" fmla="*/ 20 w 37"/>
                <a:gd name="T21" fmla="*/ 0 h 53"/>
                <a:gd name="T22" fmla="*/ 28 w 37"/>
                <a:gd name="T23" fmla="*/ 1 h 53"/>
                <a:gd name="T24" fmla="*/ 34 w 37"/>
                <a:gd name="T25" fmla="*/ 2 h 53"/>
                <a:gd name="T26" fmla="*/ 32 w 37"/>
                <a:gd name="T27" fmla="*/ 12 h 53"/>
                <a:gd name="T28" fmla="*/ 27 w 37"/>
                <a:gd name="T29" fmla="*/ 10 h 53"/>
                <a:gd name="T30" fmla="*/ 20 w 37"/>
                <a:gd name="T31" fmla="*/ 9 h 53"/>
                <a:gd name="T32" fmla="*/ 15 w 37"/>
                <a:gd name="T33" fmla="*/ 11 h 53"/>
                <a:gd name="T34" fmla="*/ 12 w 37"/>
                <a:gd name="T35" fmla="*/ 14 h 53"/>
                <a:gd name="T36" fmla="*/ 13 w 37"/>
                <a:gd name="T37" fmla="*/ 17 h 53"/>
                <a:gd name="T38" fmla="*/ 14 w 37"/>
                <a:gd name="T39" fmla="*/ 18 h 53"/>
                <a:gd name="T40" fmla="*/ 17 w 37"/>
                <a:gd name="T41" fmla="*/ 20 h 53"/>
                <a:gd name="T42" fmla="*/ 21 w 37"/>
                <a:gd name="T43" fmla="*/ 22 h 53"/>
                <a:gd name="T44" fmla="*/ 28 w 37"/>
                <a:gd name="T45" fmla="*/ 25 h 53"/>
                <a:gd name="T46" fmla="*/ 33 w 37"/>
                <a:gd name="T47" fmla="*/ 28 h 53"/>
                <a:gd name="T48" fmla="*/ 36 w 37"/>
                <a:gd name="T49" fmla="*/ 32 h 53"/>
                <a:gd name="T50" fmla="*/ 37 w 37"/>
                <a:gd name="T51" fmla="*/ 38 h 53"/>
                <a:gd name="T52" fmla="*/ 31 w 37"/>
                <a:gd name="T53" fmla="*/ 49 h 53"/>
                <a:gd name="T54" fmla="*/ 16 w 37"/>
                <a:gd name="T55" fmla="*/ 53 h 53"/>
                <a:gd name="T56" fmla="*/ 5 w 37"/>
                <a:gd name="T57" fmla="*/ 52 h 53"/>
                <a:gd name="T58" fmla="*/ 0 w 37"/>
                <a:gd name="T59" fmla="*/ 50 h 53"/>
                <a:gd name="T60" fmla="*/ 2 w 37"/>
                <a:gd name="T61" fmla="*/ 40 h 53"/>
                <a:gd name="T62" fmla="*/ 8 w 37"/>
                <a:gd name="T63" fmla="*/ 42 h 53"/>
                <a:gd name="T64" fmla="*/ 16 w 37"/>
                <a:gd name="T65" fmla="*/ 4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 h="53">
                  <a:moveTo>
                    <a:pt x="16" y="43"/>
                  </a:moveTo>
                  <a:cubicBezTo>
                    <a:pt x="19" y="43"/>
                    <a:pt x="21" y="43"/>
                    <a:pt x="23" y="42"/>
                  </a:cubicBezTo>
                  <a:cubicBezTo>
                    <a:pt x="24" y="41"/>
                    <a:pt x="25" y="40"/>
                    <a:pt x="25" y="38"/>
                  </a:cubicBezTo>
                  <a:cubicBezTo>
                    <a:pt x="25" y="36"/>
                    <a:pt x="24" y="35"/>
                    <a:pt x="23" y="34"/>
                  </a:cubicBezTo>
                  <a:cubicBezTo>
                    <a:pt x="21" y="33"/>
                    <a:pt x="19" y="32"/>
                    <a:pt x="15" y="30"/>
                  </a:cubicBezTo>
                  <a:cubicBezTo>
                    <a:pt x="13" y="30"/>
                    <a:pt x="11" y="29"/>
                    <a:pt x="9" y="28"/>
                  </a:cubicBezTo>
                  <a:cubicBezTo>
                    <a:pt x="8" y="27"/>
                    <a:pt x="6" y="26"/>
                    <a:pt x="5" y="25"/>
                  </a:cubicBezTo>
                  <a:cubicBezTo>
                    <a:pt x="4" y="24"/>
                    <a:pt x="3" y="22"/>
                    <a:pt x="2" y="21"/>
                  </a:cubicBezTo>
                  <a:cubicBezTo>
                    <a:pt x="1" y="19"/>
                    <a:pt x="1" y="17"/>
                    <a:pt x="1" y="15"/>
                  </a:cubicBezTo>
                  <a:cubicBezTo>
                    <a:pt x="1" y="10"/>
                    <a:pt x="2" y="7"/>
                    <a:pt x="6" y="4"/>
                  </a:cubicBezTo>
                  <a:cubicBezTo>
                    <a:pt x="9" y="1"/>
                    <a:pt x="14" y="0"/>
                    <a:pt x="20" y="0"/>
                  </a:cubicBezTo>
                  <a:cubicBezTo>
                    <a:pt x="23" y="0"/>
                    <a:pt x="25" y="0"/>
                    <a:pt x="28" y="1"/>
                  </a:cubicBezTo>
                  <a:cubicBezTo>
                    <a:pt x="31" y="1"/>
                    <a:pt x="33" y="2"/>
                    <a:pt x="34" y="2"/>
                  </a:cubicBezTo>
                  <a:cubicBezTo>
                    <a:pt x="32" y="12"/>
                    <a:pt x="32" y="12"/>
                    <a:pt x="32" y="12"/>
                  </a:cubicBezTo>
                  <a:cubicBezTo>
                    <a:pt x="31" y="11"/>
                    <a:pt x="29" y="11"/>
                    <a:pt x="27" y="10"/>
                  </a:cubicBezTo>
                  <a:cubicBezTo>
                    <a:pt x="25" y="10"/>
                    <a:pt x="23" y="9"/>
                    <a:pt x="20" y="9"/>
                  </a:cubicBezTo>
                  <a:cubicBezTo>
                    <a:pt x="18" y="9"/>
                    <a:pt x="16" y="10"/>
                    <a:pt x="15" y="11"/>
                  </a:cubicBezTo>
                  <a:cubicBezTo>
                    <a:pt x="13" y="11"/>
                    <a:pt x="12" y="13"/>
                    <a:pt x="12" y="14"/>
                  </a:cubicBezTo>
                  <a:cubicBezTo>
                    <a:pt x="12" y="15"/>
                    <a:pt x="12" y="16"/>
                    <a:pt x="13" y="17"/>
                  </a:cubicBezTo>
                  <a:cubicBezTo>
                    <a:pt x="13" y="17"/>
                    <a:pt x="14" y="18"/>
                    <a:pt x="14" y="18"/>
                  </a:cubicBezTo>
                  <a:cubicBezTo>
                    <a:pt x="15" y="19"/>
                    <a:pt x="16" y="19"/>
                    <a:pt x="17" y="20"/>
                  </a:cubicBezTo>
                  <a:cubicBezTo>
                    <a:pt x="18" y="20"/>
                    <a:pt x="20" y="21"/>
                    <a:pt x="21" y="22"/>
                  </a:cubicBezTo>
                  <a:cubicBezTo>
                    <a:pt x="24" y="23"/>
                    <a:pt x="26" y="24"/>
                    <a:pt x="28" y="25"/>
                  </a:cubicBezTo>
                  <a:cubicBezTo>
                    <a:pt x="30" y="26"/>
                    <a:pt x="32" y="27"/>
                    <a:pt x="33" y="28"/>
                  </a:cubicBezTo>
                  <a:cubicBezTo>
                    <a:pt x="34" y="29"/>
                    <a:pt x="35" y="31"/>
                    <a:pt x="36" y="32"/>
                  </a:cubicBezTo>
                  <a:cubicBezTo>
                    <a:pt x="36" y="34"/>
                    <a:pt x="37" y="36"/>
                    <a:pt x="37" y="38"/>
                  </a:cubicBezTo>
                  <a:cubicBezTo>
                    <a:pt x="37" y="43"/>
                    <a:pt x="35" y="46"/>
                    <a:pt x="31" y="49"/>
                  </a:cubicBezTo>
                  <a:cubicBezTo>
                    <a:pt x="28" y="51"/>
                    <a:pt x="23" y="53"/>
                    <a:pt x="16" y="53"/>
                  </a:cubicBezTo>
                  <a:cubicBezTo>
                    <a:pt x="12" y="53"/>
                    <a:pt x="8" y="52"/>
                    <a:pt x="5" y="52"/>
                  </a:cubicBezTo>
                  <a:cubicBezTo>
                    <a:pt x="3" y="51"/>
                    <a:pt x="1" y="50"/>
                    <a:pt x="0" y="50"/>
                  </a:cubicBezTo>
                  <a:cubicBezTo>
                    <a:pt x="2" y="40"/>
                    <a:pt x="2" y="40"/>
                    <a:pt x="2" y="40"/>
                  </a:cubicBezTo>
                  <a:cubicBezTo>
                    <a:pt x="3" y="41"/>
                    <a:pt x="6" y="41"/>
                    <a:pt x="8" y="42"/>
                  </a:cubicBezTo>
                  <a:cubicBezTo>
                    <a:pt x="10" y="43"/>
                    <a:pt x="13" y="43"/>
                    <a:pt x="16"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1"/>
              <a:endParaRPr lang="en-US" dirty="0"/>
            </a:p>
          </p:txBody>
        </p:sp>
        <p:sp>
          <p:nvSpPr>
            <p:cNvPr id="50" name="Freeform 25"/>
            <p:cNvSpPr>
              <a:spLocks/>
            </p:cNvSpPr>
            <p:nvPr userDrawn="1"/>
          </p:nvSpPr>
          <p:spPr bwMode="auto">
            <a:xfrm>
              <a:off x="6289450" y="5030484"/>
              <a:ext cx="238125" cy="334963"/>
            </a:xfrm>
            <a:custGeom>
              <a:avLst/>
              <a:gdLst>
                <a:gd name="T0" fmla="*/ 0 w 39"/>
                <a:gd name="T1" fmla="*/ 26 h 53"/>
                <a:gd name="T2" fmla="*/ 2 w 39"/>
                <a:gd name="T3" fmla="*/ 16 h 53"/>
                <a:gd name="T4" fmla="*/ 7 w 39"/>
                <a:gd name="T5" fmla="*/ 7 h 53"/>
                <a:gd name="T6" fmla="*/ 15 w 39"/>
                <a:gd name="T7" fmla="*/ 2 h 53"/>
                <a:gd name="T8" fmla="*/ 25 w 39"/>
                <a:gd name="T9" fmla="*/ 0 h 53"/>
                <a:gd name="T10" fmla="*/ 39 w 39"/>
                <a:gd name="T11" fmla="*/ 3 h 53"/>
                <a:gd name="T12" fmla="*/ 36 w 39"/>
                <a:gd name="T13" fmla="*/ 12 h 53"/>
                <a:gd name="T14" fmla="*/ 31 w 39"/>
                <a:gd name="T15" fmla="*/ 11 h 53"/>
                <a:gd name="T16" fmla="*/ 26 w 39"/>
                <a:gd name="T17" fmla="*/ 10 h 53"/>
                <a:gd name="T18" fmla="*/ 16 w 39"/>
                <a:gd name="T19" fmla="*/ 14 h 53"/>
                <a:gd name="T20" fmla="*/ 12 w 39"/>
                <a:gd name="T21" fmla="*/ 26 h 53"/>
                <a:gd name="T22" fmla="*/ 15 w 39"/>
                <a:gd name="T23" fmla="*/ 38 h 53"/>
                <a:gd name="T24" fmla="*/ 27 w 39"/>
                <a:gd name="T25" fmla="*/ 43 h 53"/>
                <a:gd name="T26" fmla="*/ 33 w 39"/>
                <a:gd name="T27" fmla="*/ 42 h 53"/>
                <a:gd name="T28" fmla="*/ 38 w 39"/>
                <a:gd name="T29" fmla="*/ 41 h 53"/>
                <a:gd name="T30" fmla="*/ 39 w 39"/>
                <a:gd name="T31" fmla="*/ 50 h 53"/>
                <a:gd name="T32" fmla="*/ 33 w 39"/>
                <a:gd name="T33" fmla="*/ 52 h 53"/>
                <a:gd name="T34" fmla="*/ 25 w 39"/>
                <a:gd name="T35" fmla="*/ 53 h 53"/>
                <a:gd name="T36" fmla="*/ 14 w 39"/>
                <a:gd name="T37" fmla="*/ 51 h 53"/>
                <a:gd name="T38" fmla="*/ 6 w 39"/>
                <a:gd name="T39" fmla="*/ 45 h 53"/>
                <a:gd name="T40" fmla="*/ 2 w 39"/>
                <a:gd name="T41" fmla="*/ 37 h 53"/>
                <a:gd name="T42" fmla="*/ 0 w 39"/>
                <a:gd name="T43" fmla="*/ 26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9" h="53">
                  <a:moveTo>
                    <a:pt x="0" y="26"/>
                  </a:moveTo>
                  <a:cubicBezTo>
                    <a:pt x="0" y="23"/>
                    <a:pt x="1" y="19"/>
                    <a:pt x="2" y="16"/>
                  </a:cubicBezTo>
                  <a:cubicBezTo>
                    <a:pt x="3" y="13"/>
                    <a:pt x="5" y="10"/>
                    <a:pt x="7" y="7"/>
                  </a:cubicBezTo>
                  <a:cubicBezTo>
                    <a:pt x="9" y="5"/>
                    <a:pt x="12" y="3"/>
                    <a:pt x="15" y="2"/>
                  </a:cubicBezTo>
                  <a:cubicBezTo>
                    <a:pt x="18" y="1"/>
                    <a:pt x="21" y="0"/>
                    <a:pt x="25" y="0"/>
                  </a:cubicBezTo>
                  <a:cubicBezTo>
                    <a:pt x="30" y="0"/>
                    <a:pt x="34" y="1"/>
                    <a:pt x="39" y="3"/>
                  </a:cubicBezTo>
                  <a:cubicBezTo>
                    <a:pt x="36" y="12"/>
                    <a:pt x="36" y="12"/>
                    <a:pt x="36" y="12"/>
                  </a:cubicBezTo>
                  <a:cubicBezTo>
                    <a:pt x="35" y="11"/>
                    <a:pt x="33" y="11"/>
                    <a:pt x="31" y="11"/>
                  </a:cubicBezTo>
                  <a:cubicBezTo>
                    <a:pt x="30" y="10"/>
                    <a:pt x="28" y="10"/>
                    <a:pt x="26" y="10"/>
                  </a:cubicBezTo>
                  <a:cubicBezTo>
                    <a:pt x="21" y="10"/>
                    <a:pt x="18" y="11"/>
                    <a:pt x="16" y="14"/>
                  </a:cubicBezTo>
                  <a:cubicBezTo>
                    <a:pt x="13" y="17"/>
                    <a:pt x="12" y="21"/>
                    <a:pt x="12" y="26"/>
                  </a:cubicBezTo>
                  <a:cubicBezTo>
                    <a:pt x="12" y="31"/>
                    <a:pt x="13" y="35"/>
                    <a:pt x="15" y="38"/>
                  </a:cubicBezTo>
                  <a:cubicBezTo>
                    <a:pt x="18" y="41"/>
                    <a:pt x="21" y="43"/>
                    <a:pt x="27" y="43"/>
                  </a:cubicBezTo>
                  <a:cubicBezTo>
                    <a:pt x="29" y="43"/>
                    <a:pt x="31" y="42"/>
                    <a:pt x="33" y="42"/>
                  </a:cubicBezTo>
                  <a:cubicBezTo>
                    <a:pt x="35" y="42"/>
                    <a:pt x="36" y="41"/>
                    <a:pt x="38" y="41"/>
                  </a:cubicBezTo>
                  <a:cubicBezTo>
                    <a:pt x="39" y="50"/>
                    <a:pt x="39" y="50"/>
                    <a:pt x="39" y="50"/>
                  </a:cubicBezTo>
                  <a:cubicBezTo>
                    <a:pt x="38" y="51"/>
                    <a:pt x="36" y="51"/>
                    <a:pt x="33" y="52"/>
                  </a:cubicBezTo>
                  <a:cubicBezTo>
                    <a:pt x="31" y="52"/>
                    <a:pt x="28" y="53"/>
                    <a:pt x="25" y="53"/>
                  </a:cubicBezTo>
                  <a:cubicBezTo>
                    <a:pt x="21" y="53"/>
                    <a:pt x="17" y="52"/>
                    <a:pt x="14" y="51"/>
                  </a:cubicBezTo>
                  <a:cubicBezTo>
                    <a:pt x="11" y="49"/>
                    <a:pt x="8" y="48"/>
                    <a:pt x="6" y="45"/>
                  </a:cubicBezTo>
                  <a:cubicBezTo>
                    <a:pt x="4" y="43"/>
                    <a:pt x="3" y="40"/>
                    <a:pt x="2" y="37"/>
                  </a:cubicBezTo>
                  <a:cubicBezTo>
                    <a:pt x="1" y="34"/>
                    <a:pt x="0" y="30"/>
                    <a:pt x="0"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1"/>
              <a:endParaRPr lang="en-US" dirty="0"/>
            </a:p>
          </p:txBody>
        </p:sp>
        <p:sp>
          <p:nvSpPr>
            <p:cNvPr id="51" name="Freeform 26"/>
            <p:cNvSpPr>
              <a:spLocks noEditPoints="1"/>
            </p:cNvSpPr>
            <p:nvPr userDrawn="1"/>
          </p:nvSpPr>
          <p:spPr bwMode="auto">
            <a:xfrm>
              <a:off x="6552975" y="5030484"/>
              <a:ext cx="292100" cy="334963"/>
            </a:xfrm>
            <a:custGeom>
              <a:avLst/>
              <a:gdLst>
                <a:gd name="T0" fmla="*/ 48 w 48"/>
                <a:gd name="T1" fmla="*/ 26 h 53"/>
                <a:gd name="T2" fmla="*/ 46 w 48"/>
                <a:gd name="T3" fmla="*/ 37 h 53"/>
                <a:gd name="T4" fmla="*/ 41 w 48"/>
                <a:gd name="T5" fmla="*/ 45 h 53"/>
                <a:gd name="T6" fmla="*/ 33 w 48"/>
                <a:gd name="T7" fmla="*/ 51 h 53"/>
                <a:gd name="T8" fmla="*/ 24 w 48"/>
                <a:gd name="T9" fmla="*/ 53 h 53"/>
                <a:gd name="T10" fmla="*/ 14 w 48"/>
                <a:gd name="T11" fmla="*/ 51 h 53"/>
                <a:gd name="T12" fmla="*/ 6 w 48"/>
                <a:gd name="T13" fmla="*/ 45 h 53"/>
                <a:gd name="T14" fmla="*/ 1 w 48"/>
                <a:gd name="T15" fmla="*/ 37 h 53"/>
                <a:gd name="T16" fmla="*/ 0 w 48"/>
                <a:gd name="T17" fmla="*/ 26 h 53"/>
                <a:gd name="T18" fmla="*/ 1 w 48"/>
                <a:gd name="T19" fmla="*/ 15 h 53"/>
                <a:gd name="T20" fmla="*/ 6 w 48"/>
                <a:gd name="T21" fmla="*/ 7 h 53"/>
                <a:gd name="T22" fmla="*/ 14 w 48"/>
                <a:gd name="T23" fmla="*/ 2 h 53"/>
                <a:gd name="T24" fmla="*/ 24 w 48"/>
                <a:gd name="T25" fmla="*/ 0 h 53"/>
                <a:gd name="T26" fmla="*/ 33 w 48"/>
                <a:gd name="T27" fmla="*/ 2 h 53"/>
                <a:gd name="T28" fmla="*/ 41 w 48"/>
                <a:gd name="T29" fmla="*/ 7 h 53"/>
                <a:gd name="T30" fmla="*/ 46 w 48"/>
                <a:gd name="T31" fmla="*/ 15 h 53"/>
                <a:gd name="T32" fmla="*/ 48 w 48"/>
                <a:gd name="T33" fmla="*/ 26 h 53"/>
                <a:gd name="T34" fmla="*/ 36 w 48"/>
                <a:gd name="T35" fmla="*/ 26 h 53"/>
                <a:gd name="T36" fmla="*/ 33 w 48"/>
                <a:gd name="T37" fmla="*/ 14 h 53"/>
                <a:gd name="T38" fmla="*/ 24 w 48"/>
                <a:gd name="T39" fmla="*/ 10 h 53"/>
                <a:gd name="T40" fmla="*/ 15 w 48"/>
                <a:gd name="T41" fmla="*/ 14 h 53"/>
                <a:gd name="T42" fmla="*/ 11 w 48"/>
                <a:gd name="T43" fmla="*/ 26 h 53"/>
                <a:gd name="T44" fmla="*/ 15 w 48"/>
                <a:gd name="T45" fmla="*/ 38 h 53"/>
                <a:gd name="T46" fmla="*/ 24 w 48"/>
                <a:gd name="T47" fmla="*/ 43 h 53"/>
                <a:gd name="T48" fmla="*/ 33 w 48"/>
                <a:gd name="T49" fmla="*/ 38 h 53"/>
                <a:gd name="T50" fmla="*/ 36 w 48"/>
                <a:gd name="T51" fmla="*/ 26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8" h="53">
                  <a:moveTo>
                    <a:pt x="48" y="26"/>
                  </a:moveTo>
                  <a:cubicBezTo>
                    <a:pt x="48" y="30"/>
                    <a:pt x="47" y="34"/>
                    <a:pt x="46" y="37"/>
                  </a:cubicBezTo>
                  <a:cubicBezTo>
                    <a:pt x="45" y="40"/>
                    <a:pt x="43" y="43"/>
                    <a:pt x="41" y="45"/>
                  </a:cubicBezTo>
                  <a:cubicBezTo>
                    <a:pt x="39" y="48"/>
                    <a:pt x="36" y="50"/>
                    <a:pt x="33" y="51"/>
                  </a:cubicBezTo>
                  <a:cubicBezTo>
                    <a:pt x="30" y="52"/>
                    <a:pt x="27" y="53"/>
                    <a:pt x="24" y="53"/>
                  </a:cubicBezTo>
                  <a:cubicBezTo>
                    <a:pt x="20" y="53"/>
                    <a:pt x="17" y="52"/>
                    <a:pt x="14" y="51"/>
                  </a:cubicBezTo>
                  <a:cubicBezTo>
                    <a:pt x="11" y="50"/>
                    <a:pt x="8" y="48"/>
                    <a:pt x="6" y="45"/>
                  </a:cubicBezTo>
                  <a:cubicBezTo>
                    <a:pt x="4" y="43"/>
                    <a:pt x="2" y="40"/>
                    <a:pt x="1" y="37"/>
                  </a:cubicBezTo>
                  <a:cubicBezTo>
                    <a:pt x="0" y="34"/>
                    <a:pt x="0" y="30"/>
                    <a:pt x="0" y="26"/>
                  </a:cubicBezTo>
                  <a:cubicBezTo>
                    <a:pt x="0" y="22"/>
                    <a:pt x="0" y="19"/>
                    <a:pt x="1" y="15"/>
                  </a:cubicBezTo>
                  <a:cubicBezTo>
                    <a:pt x="2" y="12"/>
                    <a:pt x="4" y="9"/>
                    <a:pt x="6" y="7"/>
                  </a:cubicBezTo>
                  <a:cubicBezTo>
                    <a:pt x="8" y="5"/>
                    <a:pt x="11" y="3"/>
                    <a:pt x="14" y="2"/>
                  </a:cubicBezTo>
                  <a:cubicBezTo>
                    <a:pt x="17" y="1"/>
                    <a:pt x="20" y="0"/>
                    <a:pt x="24" y="0"/>
                  </a:cubicBezTo>
                  <a:cubicBezTo>
                    <a:pt x="27" y="0"/>
                    <a:pt x="30" y="1"/>
                    <a:pt x="33" y="2"/>
                  </a:cubicBezTo>
                  <a:cubicBezTo>
                    <a:pt x="36" y="3"/>
                    <a:pt x="39" y="5"/>
                    <a:pt x="41" y="7"/>
                  </a:cubicBezTo>
                  <a:cubicBezTo>
                    <a:pt x="43" y="9"/>
                    <a:pt x="45" y="12"/>
                    <a:pt x="46" y="15"/>
                  </a:cubicBezTo>
                  <a:cubicBezTo>
                    <a:pt x="47" y="19"/>
                    <a:pt x="48" y="22"/>
                    <a:pt x="48" y="26"/>
                  </a:cubicBezTo>
                  <a:close/>
                  <a:moveTo>
                    <a:pt x="36" y="26"/>
                  </a:moveTo>
                  <a:cubicBezTo>
                    <a:pt x="36" y="21"/>
                    <a:pt x="35" y="17"/>
                    <a:pt x="33" y="14"/>
                  </a:cubicBezTo>
                  <a:cubicBezTo>
                    <a:pt x="30" y="11"/>
                    <a:pt x="27" y="10"/>
                    <a:pt x="24" y="10"/>
                  </a:cubicBezTo>
                  <a:cubicBezTo>
                    <a:pt x="20" y="10"/>
                    <a:pt x="17" y="11"/>
                    <a:pt x="15" y="14"/>
                  </a:cubicBezTo>
                  <a:cubicBezTo>
                    <a:pt x="13" y="17"/>
                    <a:pt x="11" y="21"/>
                    <a:pt x="11" y="26"/>
                  </a:cubicBezTo>
                  <a:cubicBezTo>
                    <a:pt x="11" y="31"/>
                    <a:pt x="13" y="35"/>
                    <a:pt x="15" y="38"/>
                  </a:cubicBezTo>
                  <a:cubicBezTo>
                    <a:pt x="17" y="41"/>
                    <a:pt x="20" y="43"/>
                    <a:pt x="24" y="43"/>
                  </a:cubicBezTo>
                  <a:cubicBezTo>
                    <a:pt x="27" y="43"/>
                    <a:pt x="30" y="41"/>
                    <a:pt x="33" y="38"/>
                  </a:cubicBezTo>
                  <a:cubicBezTo>
                    <a:pt x="35" y="35"/>
                    <a:pt x="36" y="31"/>
                    <a:pt x="36"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1"/>
              <a:endParaRPr lang="en-US" dirty="0"/>
            </a:p>
          </p:txBody>
        </p:sp>
        <p:sp>
          <p:nvSpPr>
            <p:cNvPr id="52" name="Freeform 27"/>
            <p:cNvSpPr>
              <a:spLocks/>
            </p:cNvSpPr>
            <p:nvPr userDrawn="1"/>
          </p:nvSpPr>
          <p:spPr bwMode="auto">
            <a:xfrm>
              <a:off x="6900638" y="5036834"/>
              <a:ext cx="257175" cy="328613"/>
            </a:xfrm>
            <a:custGeom>
              <a:avLst/>
              <a:gdLst>
                <a:gd name="T0" fmla="*/ 42 w 42"/>
                <a:gd name="T1" fmla="*/ 49 h 52"/>
                <a:gd name="T2" fmla="*/ 33 w 42"/>
                <a:gd name="T3" fmla="*/ 51 h 52"/>
                <a:gd name="T4" fmla="*/ 21 w 42"/>
                <a:gd name="T5" fmla="*/ 52 h 52"/>
                <a:gd name="T6" fmla="*/ 11 w 42"/>
                <a:gd name="T7" fmla="*/ 50 h 52"/>
                <a:gd name="T8" fmla="*/ 5 w 42"/>
                <a:gd name="T9" fmla="*/ 45 h 52"/>
                <a:gd name="T10" fmla="*/ 1 w 42"/>
                <a:gd name="T11" fmla="*/ 38 h 52"/>
                <a:gd name="T12" fmla="*/ 0 w 42"/>
                <a:gd name="T13" fmla="*/ 28 h 52"/>
                <a:gd name="T14" fmla="*/ 0 w 42"/>
                <a:gd name="T15" fmla="*/ 0 h 52"/>
                <a:gd name="T16" fmla="*/ 12 w 42"/>
                <a:gd name="T17" fmla="*/ 0 h 52"/>
                <a:gd name="T18" fmla="*/ 12 w 42"/>
                <a:gd name="T19" fmla="*/ 26 h 52"/>
                <a:gd name="T20" fmla="*/ 14 w 42"/>
                <a:gd name="T21" fmla="*/ 38 h 52"/>
                <a:gd name="T22" fmla="*/ 22 w 42"/>
                <a:gd name="T23" fmla="*/ 41 h 52"/>
                <a:gd name="T24" fmla="*/ 27 w 42"/>
                <a:gd name="T25" fmla="*/ 41 h 52"/>
                <a:gd name="T26" fmla="*/ 30 w 42"/>
                <a:gd name="T27" fmla="*/ 41 h 52"/>
                <a:gd name="T28" fmla="*/ 30 w 42"/>
                <a:gd name="T29" fmla="*/ 0 h 52"/>
                <a:gd name="T30" fmla="*/ 42 w 42"/>
                <a:gd name="T31" fmla="*/ 0 h 52"/>
                <a:gd name="T32" fmla="*/ 42 w 42"/>
                <a:gd name="T33" fmla="*/ 49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 h="52">
                  <a:moveTo>
                    <a:pt x="42" y="49"/>
                  </a:moveTo>
                  <a:cubicBezTo>
                    <a:pt x="40" y="49"/>
                    <a:pt x="37" y="50"/>
                    <a:pt x="33" y="51"/>
                  </a:cubicBezTo>
                  <a:cubicBezTo>
                    <a:pt x="30" y="51"/>
                    <a:pt x="26" y="52"/>
                    <a:pt x="21" y="52"/>
                  </a:cubicBezTo>
                  <a:cubicBezTo>
                    <a:pt x="17" y="52"/>
                    <a:pt x="14" y="51"/>
                    <a:pt x="11" y="50"/>
                  </a:cubicBezTo>
                  <a:cubicBezTo>
                    <a:pt x="9" y="49"/>
                    <a:pt x="6" y="47"/>
                    <a:pt x="5" y="45"/>
                  </a:cubicBezTo>
                  <a:cubicBezTo>
                    <a:pt x="3" y="43"/>
                    <a:pt x="2" y="40"/>
                    <a:pt x="1" y="38"/>
                  </a:cubicBezTo>
                  <a:cubicBezTo>
                    <a:pt x="1" y="35"/>
                    <a:pt x="0" y="32"/>
                    <a:pt x="0" y="28"/>
                  </a:cubicBezTo>
                  <a:cubicBezTo>
                    <a:pt x="0" y="0"/>
                    <a:pt x="0" y="0"/>
                    <a:pt x="0" y="0"/>
                  </a:cubicBezTo>
                  <a:cubicBezTo>
                    <a:pt x="12" y="0"/>
                    <a:pt x="12" y="0"/>
                    <a:pt x="12" y="0"/>
                  </a:cubicBezTo>
                  <a:cubicBezTo>
                    <a:pt x="12" y="26"/>
                    <a:pt x="12" y="26"/>
                    <a:pt x="12" y="26"/>
                  </a:cubicBezTo>
                  <a:cubicBezTo>
                    <a:pt x="12" y="32"/>
                    <a:pt x="13" y="36"/>
                    <a:pt x="14" y="38"/>
                  </a:cubicBezTo>
                  <a:cubicBezTo>
                    <a:pt x="16" y="40"/>
                    <a:pt x="19" y="41"/>
                    <a:pt x="22" y="41"/>
                  </a:cubicBezTo>
                  <a:cubicBezTo>
                    <a:pt x="24" y="41"/>
                    <a:pt x="25" y="41"/>
                    <a:pt x="27" y="41"/>
                  </a:cubicBezTo>
                  <a:cubicBezTo>
                    <a:pt x="28" y="41"/>
                    <a:pt x="30" y="41"/>
                    <a:pt x="30" y="41"/>
                  </a:cubicBezTo>
                  <a:cubicBezTo>
                    <a:pt x="30" y="0"/>
                    <a:pt x="30" y="0"/>
                    <a:pt x="30" y="0"/>
                  </a:cubicBezTo>
                  <a:cubicBezTo>
                    <a:pt x="42" y="0"/>
                    <a:pt x="42" y="0"/>
                    <a:pt x="42" y="0"/>
                  </a:cubicBezTo>
                  <a:lnTo>
                    <a:pt x="42" y="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1"/>
              <a:endParaRPr lang="en-US" dirty="0"/>
            </a:p>
          </p:txBody>
        </p:sp>
        <p:sp>
          <p:nvSpPr>
            <p:cNvPr id="53" name="Freeform 28"/>
            <p:cNvSpPr>
              <a:spLocks/>
            </p:cNvSpPr>
            <p:nvPr userDrawn="1"/>
          </p:nvSpPr>
          <p:spPr bwMode="auto">
            <a:xfrm>
              <a:off x="7237188" y="5030484"/>
              <a:ext cx="257175" cy="322263"/>
            </a:xfrm>
            <a:custGeom>
              <a:avLst/>
              <a:gdLst>
                <a:gd name="T0" fmla="*/ 0 w 42"/>
                <a:gd name="T1" fmla="*/ 3 h 51"/>
                <a:gd name="T2" fmla="*/ 9 w 42"/>
                <a:gd name="T3" fmla="*/ 1 h 51"/>
                <a:gd name="T4" fmla="*/ 20 w 42"/>
                <a:gd name="T5" fmla="*/ 0 h 51"/>
                <a:gd name="T6" fmla="*/ 31 w 42"/>
                <a:gd name="T7" fmla="*/ 2 h 51"/>
                <a:gd name="T8" fmla="*/ 37 w 42"/>
                <a:gd name="T9" fmla="*/ 6 h 51"/>
                <a:gd name="T10" fmla="*/ 41 w 42"/>
                <a:gd name="T11" fmla="*/ 14 h 51"/>
                <a:gd name="T12" fmla="*/ 42 w 42"/>
                <a:gd name="T13" fmla="*/ 23 h 51"/>
                <a:gd name="T14" fmla="*/ 42 w 42"/>
                <a:gd name="T15" fmla="*/ 51 h 51"/>
                <a:gd name="T16" fmla="*/ 30 w 42"/>
                <a:gd name="T17" fmla="*/ 51 h 51"/>
                <a:gd name="T18" fmla="*/ 30 w 42"/>
                <a:gd name="T19" fmla="*/ 25 h 51"/>
                <a:gd name="T20" fmla="*/ 30 w 42"/>
                <a:gd name="T21" fmla="*/ 18 h 51"/>
                <a:gd name="T22" fmla="*/ 28 w 42"/>
                <a:gd name="T23" fmla="*/ 13 h 51"/>
                <a:gd name="T24" fmla="*/ 25 w 42"/>
                <a:gd name="T25" fmla="*/ 11 h 51"/>
                <a:gd name="T26" fmla="*/ 20 w 42"/>
                <a:gd name="T27" fmla="*/ 10 h 51"/>
                <a:gd name="T28" fmla="*/ 15 w 42"/>
                <a:gd name="T29" fmla="*/ 10 h 51"/>
                <a:gd name="T30" fmla="*/ 11 w 42"/>
                <a:gd name="T31" fmla="*/ 11 h 51"/>
                <a:gd name="T32" fmla="*/ 11 w 42"/>
                <a:gd name="T33" fmla="*/ 51 h 51"/>
                <a:gd name="T34" fmla="*/ 0 w 42"/>
                <a:gd name="T35" fmla="*/ 51 h 51"/>
                <a:gd name="T36" fmla="*/ 0 w 42"/>
                <a:gd name="T37" fmla="*/ 3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51">
                  <a:moveTo>
                    <a:pt x="0" y="3"/>
                  </a:moveTo>
                  <a:cubicBezTo>
                    <a:pt x="2" y="2"/>
                    <a:pt x="5" y="2"/>
                    <a:pt x="9" y="1"/>
                  </a:cubicBezTo>
                  <a:cubicBezTo>
                    <a:pt x="12" y="0"/>
                    <a:pt x="16" y="0"/>
                    <a:pt x="20" y="0"/>
                  </a:cubicBezTo>
                  <a:cubicBezTo>
                    <a:pt x="25" y="0"/>
                    <a:pt x="28" y="1"/>
                    <a:pt x="31" y="2"/>
                  </a:cubicBezTo>
                  <a:cubicBezTo>
                    <a:pt x="34" y="3"/>
                    <a:pt x="36" y="4"/>
                    <a:pt x="37" y="6"/>
                  </a:cubicBezTo>
                  <a:cubicBezTo>
                    <a:pt x="39" y="9"/>
                    <a:pt x="40" y="11"/>
                    <a:pt x="41" y="14"/>
                  </a:cubicBezTo>
                  <a:cubicBezTo>
                    <a:pt x="41" y="17"/>
                    <a:pt x="42" y="20"/>
                    <a:pt x="42" y="23"/>
                  </a:cubicBezTo>
                  <a:cubicBezTo>
                    <a:pt x="42" y="51"/>
                    <a:pt x="42" y="51"/>
                    <a:pt x="42" y="51"/>
                  </a:cubicBezTo>
                  <a:cubicBezTo>
                    <a:pt x="30" y="51"/>
                    <a:pt x="30" y="51"/>
                    <a:pt x="30" y="51"/>
                  </a:cubicBezTo>
                  <a:cubicBezTo>
                    <a:pt x="30" y="25"/>
                    <a:pt x="30" y="25"/>
                    <a:pt x="30" y="25"/>
                  </a:cubicBezTo>
                  <a:cubicBezTo>
                    <a:pt x="30" y="22"/>
                    <a:pt x="30" y="20"/>
                    <a:pt x="30" y="18"/>
                  </a:cubicBezTo>
                  <a:cubicBezTo>
                    <a:pt x="29" y="16"/>
                    <a:pt x="29" y="15"/>
                    <a:pt x="28" y="13"/>
                  </a:cubicBezTo>
                  <a:cubicBezTo>
                    <a:pt x="27" y="12"/>
                    <a:pt x="26" y="11"/>
                    <a:pt x="25" y="11"/>
                  </a:cubicBezTo>
                  <a:cubicBezTo>
                    <a:pt x="23" y="10"/>
                    <a:pt x="22" y="10"/>
                    <a:pt x="20" y="10"/>
                  </a:cubicBezTo>
                  <a:cubicBezTo>
                    <a:pt x="18" y="10"/>
                    <a:pt x="17" y="10"/>
                    <a:pt x="15" y="10"/>
                  </a:cubicBezTo>
                  <a:cubicBezTo>
                    <a:pt x="13" y="11"/>
                    <a:pt x="12" y="11"/>
                    <a:pt x="11" y="11"/>
                  </a:cubicBezTo>
                  <a:cubicBezTo>
                    <a:pt x="11" y="51"/>
                    <a:pt x="11" y="51"/>
                    <a:pt x="11" y="51"/>
                  </a:cubicBezTo>
                  <a:cubicBezTo>
                    <a:pt x="0" y="51"/>
                    <a:pt x="0" y="51"/>
                    <a:pt x="0" y="51"/>
                  </a:cubicBezTo>
                  <a:lnTo>
                    <a:pt x="0"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1"/>
              <a:endParaRPr lang="en-US" dirty="0"/>
            </a:p>
          </p:txBody>
        </p:sp>
        <p:sp>
          <p:nvSpPr>
            <p:cNvPr id="54" name="Freeform 29"/>
            <p:cNvSpPr>
              <a:spLocks/>
            </p:cNvSpPr>
            <p:nvPr userDrawn="1"/>
          </p:nvSpPr>
          <p:spPr bwMode="auto">
            <a:xfrm>
              <a:off x="7567388" y="4943171"/>
              <a:ext cx="188913" cy="422275"/>
            </a:xfrm>
            <a:custGeom>
              <a:avLst/>
              <a:gdLst>
                <a:gd name="T0" fmla="*/ 0 w 31"/>
                <a:gd name="T1" fmla="*/ 2 h 67"/>
                <a:gd name="T2" fmla="*/ 11 w 31"/>
                <a:gd name="T3" fmla="*/ 0 h 67"/>
                <a:gd name="T4" fmla="*/ 11 w 31"/>
                <a:gd name="T5" fmla="*/ 15 h 67"/>
                <a:gd name="T6" fmla="*/ 29 w 31"/>
                <a:gd name="T7" fmla="*/ 15 h 67"/>
                <a:gd name="T8" fmla="*/ 29 w 31"/>
                <a:gd name="T9" fmla="*/ 25 h 67"/>
                <a:gd name="T10" fmla="*/ 11 w 31"/>
                <a:gd name="T11" fmla="*/ 25 h 67"/>
                <a:gd name="T12" fmla="*/ 11 w 31"/>
                <a:gd name="T13" fmla="*/ 45 h 67"/>
                <a:gd name="T14" fmla="*/ 13 w 31"/>
                <a:gd name="T15" fmla="*/ 54 h 67"/>
                <a:gd name="T16" fmla="*/ 20 w 31"/>
                <a:gd name="T17" fmla="*/ 57 h 67"/>
                <a:gd name="T18" fmla="*/ 25 w 31"/>
                <a:gd name="T19" fmla="*/ 56 h 67"/>
                <a:gd name="T20" fmla="*/ 29 w 31"/>
                <a:gd name="T21" fmla="*/ 55 h 67"/>
                <a:gd name="T22" fmla="*/ 31 w 31"/>
                <a:gd name="T23" fmla="*/ 64 h 67"/>
                <a:gd name="T24" fmla="*/ 26 w 31"/>
                <a:gd name="T25" fmla="*/ 66 h 67"/>
                <a:gd name="T26" fmla="*/ 18 w 31"/>
                <a:gd name="T27" fmla="*/ 67 h 67"/>
                <a:gd name="T28" fmla="*/ 9 w 31"/>
                <a:gd name="T29" fmla="*/ 65 h 67"/>
                <a:gd name="T30" fmla="*/ 3 w 31"/>
                <a:gd name="T31" fmla="*/ 61 h 67"/>
                <a:gd name="T32" fmla="*/ 0 w 31"/>
                <a:gd name="T33" fmla="*/ 54 h 67"/>
                <a:gd name="T34" fmla="*/ 0 w 31"/>
                <a:gd name="T35" fmla="*/ 45 h 67"/>
                <a:gd name="T36" fmla="*/ 0 w 31"/>
                <a:gd name="T37" fmla="*/ 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1" h="67">
                  <a:moveTo>
                    <a:pt x="0" y="2"/>
                  </a:moveTo>
                  <a:cubicBezTo>
                    <a:pt x="11" y="0"/>
                    <a:pt x="11" y="0"/>
                    <a:pt x="11" y="0"/>
                  </a:cubicBezTo>
                  <a:cubicBezTo>
                    <a:pt x="11" y="15"/>
                    <a:pt x="11" y="15"/>
                    <a:pt x="11" y="15"/>
                  </a:cubicBezTo>
                  <a:cubicBezTo>
                    <a:pt x="29" y="15"/>
                    <a:pt x="29" y="15"/>
                    <a:pt x="29" y="15"/>
                  </a:cubicBezTo>
                  <a:cubicBezTo>
                    <a:pt x="29" y="25"/>
                    <a:pt x="29" y="25"/>
                    <a:pt x="29" y="25"/>
                  </a:cubicBezTo>
                  <a:cubicBezTo>
                    <a:pt x="11" y="25"/>
                    <a:pt x="11" y="25"/>
                    <a:pt x="11" y="25"/>
                  </a:cubicBezTo>
                  <a:cubicBezTo>
                    <a:pt x="11" y="45"/>
                    <a:pt x="11" y="45"/>
                    <a:pt x="11" y="45"/>
                  </a:cubicBezTo>
                  <a:cubicBezTo>
                    <a:pt x="11" y="49"/>
                    <a:pt x="12" y="52"/>
                    <a:pt x="13" y="54"/>
                  </a:cubicBezTo>
                  <a:cubicBezTo>
                    <a:pt x="14" y="56"/>
                    <a:pt x="17" y="57"/>
                    <a:pt x="20" y="57"/>
                  </a:cubicBezTo>
                  <a:cubicBezTo>
                    <a:pt x="22" y="57"/>
                    <a:pt x="24" y="56"/>
                    <a:pt x="25" y="56"/>
                  </a:cubicBezTo>
                  <a:cubicBezTo>
                    <a:pt x="27" y="55"/>
                    <a:pt x="28" y="55"/>
                    <a:pt x="29" y="55"/>
                  </a:cubicBezTo>
                  <a:cubicBezTo>
                    <a:pt x="31" y="64"/>
                    <a:pt x="31" y="64"/>
                    <a:pt x="31" y="64"/>
                  </a:cubicBezTo>
                  <a:cubicBezTo>
                    <a:pt x="30" y="64"/>
                    <a:pt x="28" y="65"/>
                    <a:pt x="26" y="66"/>
                  </a:cubicBezTo>
                  <a:cubicBezTo>
                    <a:pt x="24" y="66"/>
                    <a:pt x="21" y="67"/>
                    <a:pt x="18" y="67"/>
                  </a:cubicBezTo>
                  <a:cubicBezTo>
                    <a:pt x="14" y="67"/>
                    <a:pt x="11" y="66"/>
                    <a:pt x="9" y="65"/>
                  </a:cubicBezTo>
                  <a:cubicBezTo>
                    <a:pt x="7" y="64"/>
                    <a:pt x="5" y="63"/>
                    <a:pt x="3" y="61"/>
                  </a:cubicBezTo>
                  <a:cubicBezTo>
                    <a:pt x="2" y="59"/>
                    <a:pt x="1" y="57"/>
                    <a:pt x="0" y="54"/>
                  </a:cubicBezTo>
                  <a:cubicBezTo>
                    <a:pt x="0" y="52"/>
                    <a:pt x="0" y="49"/>
                    <a:pt x="0" y="45"/>
                  </a:cubicBezTo>
                  <a:lnTo>
                    <a:pt x="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1"/>
              <a:endParaRPr lang="en-US" dirty="0"/>
            </a:p>
          </p:txBody>
        </p:sp>
        <p:sp>
          <p:nvSpPr>
            <p:cNvPr id="55" name="Freeform 30"/>
            <p:cNvSpPr>
              <a:spLocks/>
            </p:cNvSpPr>
            <p:nvPr userDrawn="1"/>
          </p:nvSpPr>
          <p:spPr bwMode="auto">
            <a:xfrm>
              <a:off x="7792813" y="5263846"/>
              <a:ext cx="92075" cy="101600"/>
            </a:xfrm>
            <a:custGeom>
              <a:avLst/>
              <a:gdLst>
                <a:gd name="T0" fmla="*/ 15 w 15"/>
                <a:gd name="T1" fmla="*/ 8 h 16"/>
                <a:gd name="T2" fmla="*/ 13 w 15"/>
                <a:gd name="T3" fmla="*/ 14 h 16"/>
                <a:gd name="T4" fmla="*/ 8 w 15"/>
                <a:gd name="T5" fmla="*/ 16 h 16"/>
                <a:gd name="T6" fmla="*/ 2 w 15"/>
                <a:gd name="T7" fmla="*/ 14 h 16"/>
                <a:gd name="T8" fmla="*/ 0 w 15"/>
                <a:gd name="T9" fmla="*/ 8 h 16"/>
                <a:gd name="T10" fmla="*/ 2 w 15"/>
                <a:gd name="T11" fmla="*/ 3 h 16"/>
                <a:gd name="T12" fmla="*/ 8 w 15"/>
                <a:gd name="T13" fmla="*/ 0 h 16"/>
                <a:gd name="T14" fmla="*/ 13 w 15"/>
                <a:gd name="T15" fmla="*/ 3 h 16"/>
                <a:gd name="T16" fmla="*/ 15 w 15"/>
                <a:gd name="T17" fmla="*/ 8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6">
                  <a:moveTo>
                    <a:pt x="15" y="8"/>
                  </a:moveTo>
                  <a:cubicBezTo>
                    <a:pt x="15" y="10"/>
                    <a:pt x="14" y="12"/>
                    <a:pt x="13" y="14"/>
                  </a:cubicBezTo>
                  <a:cubicBezTo>
                    <a:pt x="11" y="15"/>
                    <a:pt x="10" y="16"/>
                    <a:pt x="8" y="16"/>
                  </a:cubicBezTo>
                  <a:cubicBezTo>
                    <a:pt x="5" y="16"/>
                    <a:pt x="4" y="15"/>
                    <a:pt x="2" y="14"/>
                  </a:cubicBezTo>
                  <a:cubicBezTo>
                    <a:pt x="1" y="12"/>
                    <a:pt x="0" y="10"/>
                    <a:pt x="0" y="8"/>
                  </a:cubicBezTo>
                  <a:cubicBezTo>
                    <a:pt x="0" y="6"/>
                    <a:pt x="1" y="4"/>
                    <a:pt x="2" y="3"/>
                  </a:cubicBezTo>
                  <a:cubicBezTo>
                    <a:pt x="4" y="1"/>
                    <a:pt x="5" y="0"/>
                    <a:pt x="8" y="0"/>
                  </a:cubicBezTo>
                  <a:cubicBezTo>
                    <a:pt x="10" y="0"/>
                    <a:pt x="11" y="1"/>
                    <a:pt x="13" y="3"/>
                  </a:cubicBezTo>
                  <a:cubicBezTo>
                    <a:pt x="14" y="4"/>
                    <a:pt x="15" y="6"/>
                    <a:pt x="15"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1"/>
              <a:endParaRPr lang="en-US" dirty="0"/>
            </a:p>
          </p:txBody>
        </p:sp>
      </p:grpSp>
    </p:spTree>
    <p:extLst>
      <p:ext uri="{BB962C8B-B14F-4D97-AF65-F5344CB8AC3E}">
        <p14:creationId xmlns:p14="http://schemas.microsoft.com/office/powerpoint/2010/main" val="2775083409"/>
      </p:ext>
    </p:extLst>
  </p:cSld>
  <p:clrMapOvr>
    <a:masterClrMapping/>
  </p:clrMapOvr>
  <p:extLst mod="1">
    <p:ext uri="{DCECCB84-F9BA-43D5-87BE-67443E8EF086}">
      <p15:sldGuideLst xmlns:p15="http://schemas.microsoft.com/office/powerpoint/2012/main" xmlns=""/>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Opener3">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xmlns="" id="{0D082B2F-E38E-4D6E-A192-6C0B73045E4D}"/>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l="21126" b="21349"/>
          <a:stretch/>
        </p:blipFill>
        <p:spPr>
          <a:xfrm flipH="1">
            <a:off x="5739552" y="838199"/>
            <a:ext cx="6452448" cy="6019801"/>
          </a:xfrm>
          <a:prstGeom prst="rect">
            <a:avLst/>
          </a:prstGeom>
        </p:spPr>
      </p:pic>
      <p:sp>
        <p:nvSpPr>
          <p:cNvPr id="6" name="Text Placeholder 13">
            <a:extLst>
              <a:ext uri="{FF2B5EF4-FFF2-40B4-BE49-F238E27FC236}">
                <a16:creationId xmlns:a16="http://schemas.microsoft.com/office/drawing/2014/main" xmlns="" id="{5C674D03-4995-4743-8CE4-61CF32CFBDDE}"/>
              </a:ext>
            </a:extLst>
          </p:cNvPr>
          <p:cNvSpPr>
            <a:spLocks noGrp="1"/>
          </p:cNvSpPr>
          <p:nvPr>
            <p:ph type="body" sz="quarter" idx="11" hasCustomPrompt="1"/>
          </p:nvPr>
        </p:nvSpPr>
        <p:spPr>
          <a:xfrm>
            <a:off x="7032104" y="2946391"/>
            <a:ext cx="4751909" cy="1418714"/>
          </a:xfrm>
          <a:prstGeom prst="rect">
            <a:avLst/>
          </a:prstGeom>
        </p:spPr>
        <p:txBody>
          <a:bodyPr anchor="b">
            <a:normAutofit/>
          </a:bodyPr>
          <a:lstStyle>
            <a:lvl1pPr marL="0" indent="0" algn="r">
              <a:lnSpc>
                <a:spcPts val="3000"/>
              </a:lnSpc>
              <a:buNone/>
              <a:defRPr sz="2600">
                <a:solidFill>
                  <a:schemeClr val="bg1"/>
                </a:solidFill>
              </a:defRPr>
            </a:lvl1pPr>
            <a:lvl2pPr marL="457200" indent="0">
              <a:buNone/>
              <a:defRPr sz="6000">
                <a:solidFill>
                  <a:schemeClr val="bg1"/>
                </a:solidFill>
              </a:defRPr>
            </a:lvl2pPr>
          </a:lstStyle>
          <a:p>
            <a:pPr lvl="0"/>
            <a:r>
              <a:rPr lang="en-US" dirty="0"/>
              <a:t>Click to add section title</a:t>
            </a:r>
          </a:p>
        </p:txBody>
      </p:sp>
      <p:pic>
        <p:nvPicPr>
          <p:cNvPr id="9" name="Picture Placeholder 8">
            <a:extLst>
              <a:ext uri="{FF2B5EF4-FFF2-40B4-BE49-F238E27FC236}">
                <a16:creationId xmlns:a16="http://schemas.microsoft.com/office/drawing/2014/main" xmlns="" id="{E4613513-ABFF-4BEA-B28E-9C187BF2D4BC}"/>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7072" r="38344"/>
          <a:stretch/>
        </p:blipFill>
        <p:spPr>
          <a:xfrm>
            <a:off x="0" y="-1588"/>
            <a:ext cx="6654800" cy="6859588"/>
          </a:xfrm>
          <a:prstGeom prst="rect">
            <a:avLst/>
          </a:prstGeom>
        </p:spPr>
      </p:pic>
    </p:spTree>
    <p:extLst>
      <p:ext uri="{BB962C8B-B14F-4D97-AF65-F5344CB8AC3E}">
        <p14:creationId xmlns:p14="http://schemas.microsoft.com/office/powerpoint/2010/main" val="21321083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Opener4">
    <p:spTree>
      <p:nvGrpSpPr>
        <p:cNvPr id="1" name=""/>
        <p:cNvGrpSpPr/>
        <p:nvPr/>
      </p:nvGrpSpPr>
      <p:grpSpPr>
        <a:xfrm>
          <a:off x="0" y="0"/>
          <a:ext cx="0" cy="0"/>
          <a:chOff x="0" y="0"/>
          <a:chExt cx="0" cy="0"/>
        </a:xfrm>
      </p:grpSpPr>
      <p:sp>
        <p:nvSpPr>
          <p:cNvPr id="9" name="Rectangle 8"/>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9"/>
          <p:cNvSpPr>
            <a:spLocks/>
          </p:cNvSpPr>
          <p:nvPr userDrawn="1"/>
        </p:nvSpPr>
        <p:spPr bwMode="auto">
          <a:xfrm>
            <a:off x="-312712" y="0"/>
            <a:ext cx="8760296" cy="8102938"/>
          </a:xfrm>
          <a:custGeom>
            <a:avLst/>
            <a:gdLst>
              <a:gd name="T0" fmla="*/ 1453 w 1637"/>
              <a:gd name="T1" fmla="*/ 0 h 1514"/>
              <a:gd name="T2" fmla="*/ 1238 w 1637"/>
              <a:gd name="T3" fmla="*/ 494 h 1514"/>
              <a:gd name="T4" fmla="*/ 763 w 1637"/>
              <a:gd name="T5" fmla="*/ 1046 h 1514"/>
              <a:gd name="T6" fmla="*/ 0 w 1637"/>
              <a:gd name="T7" fmla="*/ 1449 h 1514"/>
              <a:gd name="T8" fmla="*/ 0 w 1637"/>
              <a:gd name="T9" fmla="*/ 0 h 1514"/>
              <a:gd name="T10" fmla="*/ 1453 w 1637"/>
              <a:gd name="T11" fmla="*/ 0 h 1514"/>
            </a:gdLst>
            <a:ahLst/>
            <a:cxnLst>
              <a:cxn ang="0">
                <a:pos x="T0" y="T1"/>
              </a:cxn>
              <a:cxn ang="0">
                <a:pos x="T2" y="T3"/>
              </a:cxn>
              <a:cxn ang="0">
                <a:pos x="T4" y="T5"/>
              </a:cxn>
              <a:cxn ang="0">
                <a:pos x="T6" y="T7"/>
              </a:cxn>
              <a:cxn ang="0">
                <a:pos x="T8" y="T9"/>
              </a:cxn>
              <a:cxn ang="0">
                <a:pos x="T10" y="T11"/>
              </a:cxn>
            </a:cxnLst>
            <a:rect l="0" t="0" r="r" b="b"/>
            <a:pathLst>
              <a:path w="1637" h="1514">
                <a:moveTo>
                  <a:pt x="1453" y="0"/>
                </a:moveTo>
                <a:cubicBezTo>
                  <a:pt x="1453" y="0"/>
                  <a:pt x="1637" y="326"/>
                  <a:pt x="1238" y="494"/>
                </a:cubicBezTo>
                <a:cubicBezTo>
                  <a:pt x="840" y="663"/>
                  <a:pt x="594" y="755"/>
                  <a:pt x="763" y="1046"/>
                </a:cubicBezTo>
                <a:cubicBezTo>
                  <a:pt x="230" y="1514"/>
                  <a:pt x="0" y="1449"/>
                  <a:pt x="0" y="1449"/>
                </a:cubicBezTo>
                <a:cubicBezTo>
                  <a:pt x="0" y="0"/>
                  <a:pt x="0" y="0"/>
                  <a:pt x="0" y="0"/>
                </a:cubicBezTo>
                <a:lnTo>
                  <a:pt x="1453"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Picture Placeholder 11">
            <a:extLst>
              <a:ext uri="{FF2B5EF4-FFF2-40B4-BE49-F238E27FC236}">
                <a16:creationId xmlns:a16="http://schemas.microsoft.com/office/drawing/2014/main" xmlns="" id="{D4E263B9-5E55-409E-9F7C-2F67A89E06AA}"/>
              </a:ext>
            </a:extLst>
          </p:cNvPr>
          <p:cNvSpPr>
            <a:spLocks noGrp="1"/>
          </p:cNvSpPr>
          <p:nvPr>
            <p:ph type="pic" sz="quarter" idx="10"/>
          </p:nvPr>
        </p:nvSpPr>
        <p:spPr>
          <a:xfrm>
            <a:off x="4943872" y="-1634"/>
            <a:ext cx="7248128" cy="6859588"/>
          </a:xfrm>
          <a:prstGeom prst="rect">
            <a:avLst/>
          </a:prstGeom>
          <a:noFill/>
        </p:spPr>
        <p:txBody>
          <a:bodyPr anchor="ctr"/>
          <a:lstStyle>
            <a:lvl1pPr marL="0" indent="0" algn="ctr">
              <a:buNone/>
              <a:defRPr/>
            </a:lvl1pPr>
          </a:lstStyle>
          <a:p>
            <a:endParaRPr lang="pt-PT"/>
          </a:p>
        </p:txBody>
      </p:sp>
      <p:pic>
        <p:nvPicPr>
          <p:cNvPr id="10" name="Picture Placeholder 8">
            <a:extLst>
              <a:ext uri="{FF2B5EF4-FFF2-40B4-BE49-F238E27FC236}">
                <a16:creationId xmlns:a16="http://schemas.microsoft.com/office/drawing/2014/main" xmlns="" id="{7DA917D4-CE5A-49F4-8CAC-F6D6EE4C786F}"/>
              </a:ext>
            </a:extLst>
          </p:cNvPr>
          <p:cNvPicPr>
            <a:picLocks noChangeAspect="1"/>
          </p:cNvPicPr>
          <p:nvPr userDrawn="1"/>
        </p:nvPicPr>
        <p:blipFill>
          <a:blip r:embed="rId2">
            <a:extLst>
              <a:ext uri="{28A0092B-C50C-407E-A947-70E740481C1C}">
                <a14:useLocalDpi xmlns:a14="http://schemas.microsoft.com/office/drawing/2010/main" val="0"/>
              </a:ext>
            </a:extLst>
          </a:blip>
          <a:srcRect l="9322" r="9322"/>
          <a:stretch>
            <a:fillRect/>
          </a:stretch>
        </p:blipFill>
        <p:spPr>
          <a:xfrm>
            <a:off x="2273300" y="-1588"/>
            <a:ext cx="9918700" cy="6859588"/>
          </a:xfrm>
          <a:prstGeom prst="rect">
            <a:avLst/>
          </a:prstGeom>
        </p:spPr>
      </p:pic>
      <p:sp>
        <p:nvSpPr>
          <p:cNvPr id="7" name="Text Placeholder 13">
            <a:extLst>
              <a:ext uri="{FF2B5EF4-FFF2-40B4-BE49-F238E27FC236}">
                <a16:creationId xmlns:a16="http://schemas.microsoft.com/office/drawing/2014/main" xmlns="" id="{5C674D03-4995-4743-8CE4-61CF32CFBDDE}"/>
              </a:ext>
            </a:extLst>
          </p:cNvPr>
          <p:cNvSpPr>
            <a:spLocks noGrp="1"/>
          </p:cNvSpPr>
          <p:nvPr>
            <p:ph type="body" sz="quarter" idx="11" hasCustomPrompt="1"/>
          </p:nvPr>
        </p:nvSpPr>
        <p:spPr>
          <a:xfrm>
            <a:off x="407988" y="434513"/>
            <a:ext cx="5471988" cy="1698343"/>
          </a:xfrm>
          <a:prstGeom prst="rect">
            <a:avLst/>
          </a:prstGeom>
        </p:spPr>
        <p:txBody>
          <a:bodyPr anchor="b">
            <a:noAutofit/>
          </a:bodyPr>
          <a:lstStyle>
            <a:lvl1pPr marL="0" indent="0">
              <a:lnSpc>
                <a:spcPts val="3000"/>
              </a:lnSpc>
              <a:buNone/>
              <a:defRPr sz="2600">
                <a:solidFill>
                  <a:schemeClr val="bg1"/>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11"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129668190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8.xml"/><Relationship Id="rId7" Type="http://schemas.openxmlformats.org/officeDocument/2006/relationships/image" Target="../media/image4.svg"/><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image" Target="../media/image2.png"/><Relationship Id="rId5" Type="http://schemas.openxmlformats.org/officeDocument/2006/relationships/theme" Target="../theme/theme2.xml"/><Relationship Id="rId4" Type="http://schemas.openxmlformats.org/officeDocument/2006/relationships/slideLayout" Target="../slideLayouts/slideLayout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7.xml"/><Relationship Id="rId13" Type="http://schemas.openxmlformats.org/officeDocument/2006/relationships/slideLayout" Target="../slideLayouts/slideLayout22.xml"/><Relationship Id="rId18" Type="http://schemas.openxmlformats.org/officeDocument/2006/relationships/slideLayout" Target="../slideLayouts/slideLayout27.xml"/><Relationship Id="rId3" Type="http://schemas.openxmlformats.org/officeDocument/2006/relationships/slideLayout" Target="../slideLayouts/slideLayout12.xml"/><Relationship Id="rId21" Type="http://schemas.openxmlformats.org/officeDocument/2006/relationships/slideLayout" Target="../slideLayouts/slideLayout30.xml"/><Relationship Id="rId7" Type="http://schemas.openxmlformats.org/officeDocument/2006/relationships/slideLayout" Target="../slideLayouts/slideLayout16.xml"/><Relationship Id="rId12" Type="http://schemas.openxmlformats.org/officeDocument/2006/relationships/slideLayout" Target="../slideLayouts/slideLayout21.xml"/><Relationship Id="rId17" Type="http://schemas.openxmlformats.org/officeDocument/2006/relationships/slideLayout" Target="../slideLayouts/slideLayout26.xml"/><Relationship Id="rId2" Type="http://schemas.openxmlformats.org/officeDocument/2006/relationships/slideLayout" Target="../slideLayouts/slideLayout11.xml"/><Relationship Id="rId16" Type="http://schemas.openxmlformats.org/officeDocument/2006/relationships/slideLayout" Target="../slideLayouts/slideLayout25.xml"/><Relationship Id="rId20" Type="http://schemas.openxmlformats.org/officeDocument/2006/relationships/slideLayout" Target="../slideLayouts/slideLayout29.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24" Type="http://schemas.openxmlformats.org/officeDocument/2006/relationships/image" Target="../media/image4.svg"/><Relationship Id="rId5" Type="http://schemas.openxmlformats.org/officeDocument/2006/relationships/slideLayout" Target="../slideLayouts/slideLayout14.xml"/><Relationship Id="rId15" Type="http://schemas.openxmlformats.org/officeDocument/2006/relationships/slideLayout" Target="../slideLayouts/slideLayout24.xml"/><Relationship Id="rId23" Type="http://schemas.openxmlformats.org/officeDocument/2006/relationships/image" Target="../media/image2.png"/><Relationship Id="rId10" Type="http://schemas.openxmlformats.org/officeDocument/2006/relationships/slideLayout" Target="../slideLayouts/slideLayout19.xml"/><Relationship Id="rId19" Type="http://schemas.openxmlformats.org/officeDocument/2006/relationships/slideLayout" Target="../slideLayouts/slideLayout28.xml"/><Relationship Id="rId4" Type="http://schemas.openxmlformats.org/officeDocument/2006/relationships/slideLayout" Target="../slideLayouts/slideLayout13.xml"/><Relationship Id="rId9" Type="http://schemas.openxmlformats.org/officeDocument/2006/relationships/slideLayout" Target="../slideLayouts/slideLayout18.xml"/><Relationship Id="rId14" Type="http://schemas.openxmlformats.org/officeDocument/2006/relationships/slideLayout" Target="../slideLayouts/slideLayout23.xml"/><Relationship Id="rId22"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8.xml"/><Relationship Id="rId3" Type="http://schemas.openxmlformats.org/officeDocument/2006/relationships/slideLayout" Target="../slideLayouts/slideLayout33.xml"/><Relationship Id="rId7" Type="http://schemas.openxmlformats.org/officeDocument/2006/relationships/slideLayout" Target="../slideLayouts/slideLayout37.xml"/><Relationship Id="rId2" Type="http://schemas.openxmlformats.org/officeDocument/2006/relationships/slideLayout" Target="../slideLayouts/slideLayout32.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image" Target="../media/image4.svg"/><Relationship Id="rId5" Type="http://schemas.openxmlformats.org/officeDocument/2006/relationships/slideLayout" Target="../slideLayouts/slideLayout35.xml"/><Relationship Id="rId10" Type="http://schemas.openxmlformats.org/officeDocument/2006/relationships/image" Target="../media/image2.png"/><Relationship Id="rId4" Type="http://schemas.openxmlformats.org/officeDocument/2006/relationships/slideLayout" Target="../slideLayouts/slideLayout34.xml"/><Relationship Id="rId9"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6.xml"/><Relationship Id="rId13" Type="http://schemas.openxmlformats.org/officeDocument/2006/relationships/vmlDrawing" Target="../drawings/vmlDrawing1.vml"/><Relationship Id="rId18" Type="http://schemas.openxmlformats.org/officeDocument/2006/relationships/tags" Target="../tags/tag5.xml"/><Relationship Id="rId3" Type="http://schemas.openxmlformats.org/officeDocument/2006/relationships/slideLayout" Target="../slideLayouts/slideLayout41.xml"/><Relationship Id="rId21" Type="http://schemas.openxmlformats.org/officeDocument/2006/relationships/tags" Target="../tags/tag8.xml"/><Relationship Id="rId7" Type="http://schemas.openxmlformats.org/officeDocument/2006/relationships/slideLayout" Target="../slideLayouts/slideLayout45.xml"/><Relationship Id="rId12" Type="http://schemas.openxmlformats.org/officeDocument/2006/relationships/theme" Target="../theme/theme5.xml"/><Relationship Id="rId17" Type="http://schemas.openxmlformats.org/officeDocument/2006/relationships/tags" Target="../tags/tag4.xml"/><Relationship Id="rId2" Type="http://schemas.openxmlformats.org/officeDocument/2006/relationships/slideLayout" Target="../slideLayouts/slideLayout40.xml"/><Relationship Id="rId16" Type="http://schemas.openxmlformats.org/officeDocument/2006/relationships/tags" Target="../tags/tag3.xml"/><Relationship Id="rId20" Type="http://schemas.openxmlformats.org/officeDocument/2006/relationships/tags" Target="../tags/tag7.xml"/><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24" Type="http://schemas.openxmlformats.org/officeDocument/2006/relationships/image" Target="../media/image24.jpeg"/><Relationship Id="rId5" Type="http://schemas.openxmlformats.org/officeDocument/2006/relationships/slideLayout" Target="../slideLayouts/slideLayout43.xml"/><Relationship Id="rId15" Type="http://schemas.openxmlformats.org/officeDocument/2006/relationships/tags" Target="../tags/tag2.xml"/><Relationship Id="rId23" Type="http://schemas.openxmlformats.org/officeDocument/2006/relationships/image" Target="../media/image23.emf"/><Relationship Id="rId10" Type="http://schemas.openxmlformats.org/officeDocument/2006/relationships/slideLayout" Target="../slideLayouts/slideLayout48.xml"/><Relationship Id="rId19" Type="http://schemas.openxmlformats.org/officeDocument/2006/relationships/tags" Target="../tags/tag6.xml"/><Relationship Id="rId4" Type="http://schemas.openxmlformats.org/officeDocument/2006/relationships/slideLayout" Target="../slideLayouts/slideLayout42.xml"/><Relationship Id="rId9" Type="http://schemas.openxmlformats.org/officeDocument/2006/relationships/slideLayout" Target="../slideLayouts/slideLayout47.xml"/><Relationship Id="rId14" Type="http://schemas.openxmlformats.org/officeDocument/2006/relationships/tags" Target="../tags/tag1.xml"/><Relationship Id="rId22" Type="http://schemas.openxmlformats.org/officeDocument/2006/relationships/oleObject" Target="../embeddings/oleObject1.bin"/></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57.xml"/><Relationship Id="rId13" Type="http://schemas.openxmlformats.org/officeDocument/2006/relationships/slideLayout" Target="../slideLayouts/slideLayout62.xml"/><Relationship Id="rId18" Type="http://schemas.openxmlformats.org/officeDocument/2006/relationships/slideLayout" Target="../slideLayouts/slideLayout67.xml"/><Relationship Id="rId26" Type="http://schemas.openxmlformats.org/officeDocument/2006/relationships/image" Target="../media/image4.svg"/><Relationship Id="rId3" Type="http://schemas.openxmlformats.org/officeDocument/2006/relationships/slideLayout" Target="../slideLayouts/slideLayout52.xml"/><Relationship Id="rId21" Type="http://schemas.openxmlformats.org/officeDocument/2006/relationships/slideLayout" Target="../slideLayouts/slideLayout70.xml"/><Relationship Id="rId7" Type="http://schemas.openxmlformats.org/officeDocument/2006/relationships/slideLayout" Target="../slideLayouts/slideLayout56.xml"/><Relationship Id="rId12" Type="http://schemas.openxmlformats.org/officeDocument/2006/relationships/slideLayout" Target="../slideLayouts/slideLayout61.xml"/><Relationship Id="rId17" Type="http://schemas.openxmlformats.org/officeDocument/2006/relationships/slideLayout" Target="../slideLayouts/slideLayout66.xml"/><Relationship Id="rId25" Type="http://schemas.openxmlformats.org/officeDocument/2006/relationships/image" Target="../media/image2.png"/><Relationship Id="rId2" Type="http://schemas.openxmlformats.org/officeDocument/2006/relationships/slideLayout" Target="../slideLayouts/slideLayout51.xml"/><Relationship Id="rId16" Type="http://schemas.openxmlformats.org/officeDocument/2006/relationships/slideLayout" Target="../slideLayouts/slideLayout65.xml"/><Relationship Id="rId20" Type="http://schemas.openxmlformats.org/officeDocument/2006/relationships/slideLayout" Target="../slideLayouts/slideLayout69.xml"/><Relationship Id="rId1" Type="http://schemas.openxmlformats.org/officeDocument/2006/relationships/slideLayout" Target="../slideLayouts/slideLayout50.xml"/><Relationship Id="rId6" Type="http://schemas.openxmlformats.org/officeDocument/2006/relationships/slideLayout" Target="../slideLayouts/slideLayout55.xml"/><Relationship Id="rId11" Type="http://schemas.openxmlformats.org/officeDocument/2006/relationships/slideLayout" Target="../slideLayouts/slideLayout60.xml"/><Relationship Id="rId24" Type="http://schemas.openxmlformats.org/officeDocument/2006/relationships/theme" Target="../theme/theme6.xml"/><Relationship Id="rId5" Type="http://schemas.openxmlformats.org/officeDocument/2006/relationships/slideLayout" Target="../slideLayouts/slideLayout54.xml"/><Relationship Id="rId15" Type="http://schemas.openxmlformats.org/officeDocument/2006/relationships/slideLayout" Target="../slideLayouts/slideLayout64.xml"/><Relationship Id="rId23" Type="http://schemas.openxmlformats.org/officeDocument/2006/relationships/slideLayout" Target="../slideLayouts/slideLayout72.xml"/><Relationship Id="rId10" Type="http://schemas.openxmlformats.org/officeDocument/2006/relationships/slideLayout" Target="../slideLayouts/slideLayout59.xml"/><Relationship Id="rId19" Type="http://schemas.openxmlformats.org/officeDocument/2006/relationships/slideLayout" Target="../slideLayouts/slideLayout68.xml"/><Relationship Id="rId4" Type="http://schemas.openxmlformats.org/officeDocument/2006/relationships/slideLayout" Target="../slideLayouts/slideLayout53.xml"/><Relationship Id="rId9" Type="http://schemas.openxmlformats.org/officeDocument/2006/relationships/slideLayout" Target="../slideLayouts/slideLayout58.xml"/><Relationship Id="rId14" Type="http://schemas.openxmlformats.org/officeDocument/2006/relationships/slideLayout" Target="../slideLayouts/slideLayout63.xml"/><Relationship Id="rId22" Type="http://schemas.openxmlformats.org/officeDocument/2006/relationships/slideLayout" Target="../slideLayouts/slideLayout7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rgbClr val="D5F0FF"/>
            </a:gs>
            <a:gs pos="39999">
              <a:srgbClr val="D5F0FF"/>
            </a:gs>
            <a:gs pos="73000">
              <a:srgbClr val="D5F0FF"/>
            </a:gs>
            <a:gs pos="100000">
              <a:schemeClr val="bg1"/>
            </a:gs>
          </a:gsLst>
          <a:lin ang="5400000" scaled="0"/>
          <a:tileRect/>
        </a:gradFill>
        <a:effectLst/>
      </p:bgPr>
    </p:bg>
    <p:spTree>
      <p:nvGrpSpPr>
        <p:cNvPr id="1" name=""/>
        <p:cNvGrpSpPr/>
        <p:nvPr/>
      </p:nvGrpSpPr>
      <p:grpSpPr>
        <a:xfrm>
          <a:off x="0" y="0"/>
          <a:ext cx="0" cy="0"/>
          <a:chOff x="0" y="0"/>
          <a:chExt cx="0" cy="0"/>
        </a:xfrm>
      </p:grpSpPr>
      <p:sp>
        <p:nvSpPr>
          <p:cNvPr id="4" name="Title Placeholder 3">
            <a:extLst>
              <a:ext uri="{FF2B5EF4-FFF2-40B4-BE49-F238E27FC236}">
                <a16:creationId xmlns:a16="http://schemas.microsoft.com/office/drawing/2014/main" xmlns="" id="{509B218C-0963-489A-AA77-3748FFA421C5}"/>
              </a:ext>
            </a:extLst>
          </p:cNvPr>
          <p:cNvSpPr>
            <a:spLocks noGrp="1"/>
          </p:cNvSpPr>
          <p:nvPr>
            <p:ph type="title"/>
          </p:nvPr>
        </p:nvSpPr>
        <p:spPr>
          <a:xfrm>
            <a:off x="407987" y="413387"/>
            <a:ext cx="11376025" cy="855026"/>
          </a:xfrm>
          <a:prstGeom prst="rect">
            <a:avLst/>
          </a:prstGeom>
        </p:spPr>
        <p:txBody>
          <a:bodyPr vert="horz" lIns="0" tIns="0" rIns="0" bIns="0" rtlCol="0" anchor="t">
            <a:normAutofit/>
          </a:bodyPr>
          <a:lstStyle/>
          <a:p>
            <a:r>
              <a:rPr lang="fr-FR"/>
              <a:t>Modifiez le style du titre</a:t>
            </a:r>
            <a:endParaRPr lang="pt-PT" dirty="0"/>
          </a:p>
        </p:txBody>
      </p:sp>
      <p:sp>
        <p:nvSpPr>
          <p:cNvPr id="5" name="Text Placeholder 4">
            <a:extLst>
              <a:ext uri="{FF2B5EF4-FFF2-40B4-BE49-F238E27FC236}">
                <a16:creationId xmlns:a16="http://schemas.microsoft.com/office/drawing/2014/main" xmlns="" id="{A4D17236-A440-4453-A69C-BE3728C11608}"/>
              </a:ext>
            </a:extLst>
          </p:cNvPr>
          <p:cNvSpPr>
            <a:spLocks noGrp="1"/>
          </p:cNvSpPr>
          <p:nvPr>
            <p:ph type="body" idx="1"/>
          </p:nvPr>
        </p:nvSpPr>
        <p:spPr>
          <a:xfrm>
            <a:off x="407988" y="1412875"/>
            <a:ext cx="11376024" cy="4764088"/>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pt-PT" dirty="0"/>
          </a:p>
        </p:txBody>
      </p:sp>
    </p:spTree>
    <p:extLst>
      <p:ext uri="{BB962C8B-B14F-4D97-AF65-F5344CB8AC3E}">
        <p14:creationId xmlns:p14="http://schemas.microsoft.com/office/powerpoint/2010/main" val="3378625389"/>
      </p:ext>
    </p:extLst>
  </p:cSld>
  <p:clrMap bg1="lt1" tx1="dk1" bg2="lt2" tx2="dk2" accent1="accent1" accent2="accent2" accent3="accent3" accent4="accent4" accent5="accent5" accent6="accent6" hlink="hlink" folHlink="folHlink"/>
  <p:sldLayoutIdLst>
    <p:sldLayoutId id="2147483790" r:id="rId1"/>
    <p:sldLayoutId id="2147483721" r:id="rId2"/>
    <p:sldLayoutId id="2147483810" r:id="rId3"/>
    <p:sldLayoutId id="2147483666" r:id="rId4"/>
    <p:sldLayoutId id="2147483720" r:id="rId5"/>
  </p:sldLayoutIdLst>
  <p:txStyles>
    <p:titleStyle>
      <a:lvl1pPr algn="l" defTabSz="914400" rtl="0" eaLnBrk="1" latinLnBrk="0" hangingPunct="1">
        <a:lnSpc>
          <a:spcPts val="3000"/>
        </a:lnSpc>
        <a:spcBef>
          <a:spcPct val="0"/>
        </a:spcBef>
        <a:buNone/>
        <a:defRPr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1" orient="horz" pos="4065" userDrawn="1">
          <p15:clr>
            <a:srgbClr val="F26B43"/>
          </p15:clr>
        </p15:guide>
        <p15:guide id="2" pos="257" userDrawn="1">
          <p15:clr>
            <a:srgbClr val="F26B43"/>
          </p15:clr>
        </p15:guide>
        <p15:guide id="3" pos="7423" userDrawn="1">
          <p15:clr>
            <a:srgbClr val="F26B43"/>
          </p15:clr>
        </p15:guide>
        <p15:guide id="4" orient="horz" pos="255" userDrawn="1">
          <p15:clr>
            <a:srgbClr val="F26B43"/>
          </p15:clr>
        </p15:guide>
        <p15:guide id="5" orient="horz" pos="799" userDrawn="1">
          <p15:clr>
            <a:srgbClr val="F26B43"/>
          </p15:clr>
        </p15:guide>
        <p15:guide id="6" orient="horz" pos="890" userDrawn="1">
          <p15:clr>
            <a:srgbClr val="F26B43"/>
          </p15:clr>
        </p15:guide>
        <p15:guide id="7" pos="3840" userDrawn="1">
          <p15:clr>
            <a:srgbClr val="F26B43"/>
          </p15:clr>
        </p15:guide>
        <p15:guide id="8" pos="3749" userDrawn="1">
          <p15:clr>
            <a:srgbClr val="F26B43"/>
          </p15:clr>
        </p15:guide>
        <p15:guide id="9" pos="3931"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rgbClr val="D5F0FF"/>
            </a:gs>
            <a:gs pos="39999">
              <a:srgbClr val="D5F0FF"/>
            </a:gs>
            <a:gs pos="73000">
              <a:srgbClr val="D5F0FF"/>
            </a:gs>
            <a:gs pos="100000">
              <a:schemeClr val="bg1"/>
            </a:gs>
          </a:gsLst>
          <a:lin ang="5400000" scaled="0"/>
          <a:tileRect/>
        </a:gradFill>
        <a:effectLst/>
      </p:bgPr>
    </p:bg>
    <p:spTree>
      <p:nvGrpSpPr>
        <p:cNvPr id="1" name=""/>
        <p:cNvGrpSpPr/>
        <p:nvPr/>
      </p:nvGrpSpPr>
      <p:grpSpPr>
        <a:xfrm>
          <a:off x="0" y="0"/>
          <a:ext cx="0" cy="0"/>
          <a:chOff x="0" y="0"/>
          <a:chExt cx="0" cy="0"/>
        </a:xfrm>
      </p:grpSpPr>
      <p:sp>
        <p:nvSpPr>
          <p:cNvPr id="7" name="Rectangle 6"/>
          <p:cNvSpPr/>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Placeholder 1">
            <a:extLst>
              <a:ext uri="{FF2B5EF4-FFF2-40B4-BE49-F238E27FC236}">
                <a16:creationId xmlns:a16="http://schemas.microsoft.com/office/drawing/2014/main" xmlns="" id="{366C6B93-5A4F-43B7-84C4-C42EC870AB53}"/>
              </a:ext>
            </a:extLst>
          </p:cNvPr>
          <p:cNvSpPr>
            <a:spLocks noGrp="1"/>
          </p:cNvSpPr>
          <p:nvPr>
            <p:ph type="title"/>
          </p:nvPr>
        </p:nvSpPr>
        <p:spPr>
          <a:xfrm>
            <a:off x="413068" y="418452"/>
            <a:ext cx="11083532" cy="859536"/>
          </a:xfrm>
          <a:prstGeom prst="rect">
            <a:avLst/>
          </a:prstGeom>
        </p:spPr>
        <p:txBody>
          <a:bodyPr vert="horz" lIns="0" tIns="0" rIns="0" bIns="0" rtlCol="0" anchor="t">
            <a:normAutofit/>
          </a:bodyPr>
          <a:lstStyle/>
          <a:p>
            <a:pPr lvl="0">
              <a:lnSpc>
                <a:spcPts val="3000"/>
              </a:lnSpc>
            </a:pPr>
            <a:r>
              <a:rPr lang="en-US" dirty="0"/>
              <a:t>Click to edit Master title style</a:t>
            </a:r>
            <a:endParaRPr lang="pt-PT" dirty="0"/>
          </a:p>
        </p:txBody>
      </p:sp>
      <p:sp>
        <p:nvSpPr>
          <p:cNvPr id="9" name="Text Placeholder 2">
            <a:extLst>
              <a:ext uri="{FF2B5EF4-FFF2-40B4-BE49-F238E27FC236}">
                <a16:creationId xmlns:a16="http://schemas.microsoft.com/office/drawing/2014/main" xmlns="" id="{AF310831-D03E-404B-934F-73B268225B7E}"/>
              </a:ext>
            </a:extLst>
          </p:cNvPr>
          <p:cNvSpPr>
            <a:spLocks noGrp="1"/>
          </p:cNvSpPr>
          <p:nvPr>
            <p:ph type="body" idx="1"/>
          </p:nvPr>
        </p:nvSpPr>
        <p:spPr>
          <a:xfrm>
            <a:off x="413067" y="1412875"/>
            <a:ext cx="11370945" cy="4351337"/>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pic>
        <p:nvPicPr>
          <p:cNvPr id="5" name="Graphic 4">
            <a:extLst>
              <a:ext uri="{FF2B5EF4-FFF2-40B4-BE49-F238E27FC236}">
                <a16:creationId xmlns:a16="http://schemas.microsoft.com/office/drawing/2014/main" xmlns="" id="{25EEA1D4-3AF7-42D7-AE97-AE404AECFAEB}"/>
              </a:ext>
            </a:extLst>
          </p:cNvPr>
          <p:cNvPicPr>
            <a:picLocks noChangeAspect="1"/>
          </p:cNvPicPr>
          <p:nvPr/>
        </p:nvPicPr>
        <p:blipFill rotWithShape="1">
          <a:blip r:embed="rId6">
            <a:extLst>
              <a:ext uri="{96DAC541-7B7A-43D3-8B79-37D633B846F1}">
                <asvg:svgBlip xmlns:asvg="http://schemas.microsoft.com/office/drawing/2016/SVG/main" xmlns="" r:embed="rId7"/>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3731682138"/>
      </p:ext>
    </p:extLst>
  </p:cSld>
  <p:clrMap bg1="lt1" tx1="dk1" bg2="lt2" tx2="dk2" accent1="accent1" accent2="accent2" accent3="accent3" accent4="accent4" accent5="accent5" accent6="accent6" hlink="hlink" folHlink="folHlink"/>
  <p:sldLayoutIdLst>
    <p:sldLayoutId id="2147483791" r:id="rId1"/>
    <p:sldLayoutId id="2147483731" r:id="rId2"/>
    <p:sldLayoutId id="2147483795" r:id="rId3"/>
    <p:sldLayoutId id="2147483732" r:id="rId4"/>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18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8600"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ts val="14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1" orient="horz" pos="255" userDrawn="1">
          <p15:clr>
            <a:srgbClr val="F26B43"/>
          </p15:clr>
        </p15:guide>
        <p15:guide id="3" pos="7423" userDrawn="1">
          <p15:clr>
            <a:srgbClr val="F26B43"/>
          </p15:clr>
        </p15:guide>
        <p15:guide id="4" pos="257" userDrawn="1">
          <p15:clr>
            <a:srgbClr val="F26B43"/>
          </p15:clr>
        </p15:guide>
        <p15:guide id="5" orient="horz" pos="4065" userDrawn="1">
          <p15:clr>
            <a:srgbClr val="F26B43"/>
          </p15:clr>
        </p15:guide>
        <p15:guide id="6" orient="horz" pos="799" userDrawn="1">
          <p15:clr>
            <a:srgbClr val="F26B43"/>
          </p15:clr>
        </p15:guide>
        <p15:guide id="7" orient="horz" pos="890"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rgbClr val="D5F0FF"/>
            </a:gs>
            <a:gs pos="39999">
              <a:srgbClr val="D5F0FF"/>
            </a:gs>
            <a:gs pos="73000">
              <a:srgbClr val="D5F0FF"/>
            </a:gs>
            <a:gs pos="100000">
              <a:schemeClr val="bg1"/>
            </a:gs>
          </a:gsLst>
          <a:lin ang="5400000" scaled="0"/>
          <a:tileRect/>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F2EB016D-CF9A-4584-982E-40465F70132F}"/>
              </a:ext>
            </a:extLst>
          </p:cNvPr>
          <p:cNvSpPr>
            <a:spLocks noGrp="1"/>
          </p:cNvSpPr>
          <p:nvPr>
            <p:ph type="title"/>
          </p:nvPr>
        </p:nvSpPr>
        <p:spPr>
          <a:xfrm>
            <a:off x="407988" y="404813"/>
            <a:ext cx="11016604" cy="863601"/>
          </a:xfrm>
          <a:prstGeom prst="rect">
            <a:avLst/>
          </a:prstGeom>
        </p:spPr>
        <p:txBody>
          <a:bodyPr vert="horz" lIns="0" tIns="0" rIns="0" bIns="0" rtlCol="0" anchor="t">
            <a:normAutofit/>
          </a:bodyPr>
          <a:lstStyle/>
          <a:p>
            <a:pPr lvl="0">
              <a:lnSpc>
                <a:spcPts val="3000"/>
              </a:lnSpc>
            </a:pPr>
            <a:r>
              <a:rPr lang="en-US" dirty="0"/>
              <a:t>Click to edit Master title style</a:t>
            </a:r>
            <a:endParaRPr lang="pt-PT" dirty="0"/>
          </a:p>
        </p:txBody>
      </p:sp>
      <p:pic>
        <p:nvPicPr>
          <p:cNvPr id="9" name="Graphic 4">
            <a:extLst>
              <a:ext uri="{FF2B5EF4-FFF2-40B4-BE49-F238E27FC236}">
                <a16:creationId xmlns:a16="http://schemas.microsoft.com/office/drawing/2014/main" xmlns="" id="{25EEA1D4-3AF7-42D7-AE97-AE404AECFAEB}"/>
              </a:ext>
            </a:extLst>
          </p:cNvPr>
          <p:cNvPicPr>
            <a:picLocks noChangeAspect="1"/>
          </p:cNvPicPr>
          <p:nvPr/>
        </p:nvPicPr>
        <p:blipFill rotWithShape="1">
          <a:blip r:embed="rId23">
            <a:extLst>
              <a:ext uri="{96DAC541-7B7A-43D3-8B79-37D633B846F1}">
                <asvg:svgBlip xmlns:asvg="http://schemas.microsoft.com/office/drawing/2016/SVG/main" xmlns="" r:embed="rId24"/>
              </a:ext>
            </a:extLst>
          </a:blip>
          <a:srcRect l="81836" t="-4713" b="16530"/>
          <a:stretch/>
        </p:blipFill>
        <p:spPr>
          <a:xfrm>
            <a:off x="11547793" y="188640"/>
            <a:ext cx="424356" cy="459624"/>
          </a:xfrm>
          <a:prstGeom prst="rect">
            <a:avLst/>
          </a:prstGeom>
        </p:spPr>
      </p:pic>
      <p:sp>
        <p:nvSpPr>
          <p:cNvPr id="13" name="Text Placeholder 2">
            <a:extLst>
              <a:ext uri="{FF2B5EF4-FFF2-40B4-BE49-F238E27FC236}">
                <a16:creationId xmlns:a16="http://schemas.microsoft.com/office/drawing/2014/main" xmlns="" id="{AF310831-D03E-404B-934F-73B268225B7E}"/>
              </a:ext>
            </a:extLst>
          </p:cNvPr>
          <p:cNvSpPr>
            <a:spLocks noGrp="1"/>
          </p:cNvSpPr>
          <p:nvPr>
            <p:ph type="body" idx="1"/>
          </p:nvPr>
        </p:nvSpPr>
        <p:spPr>
          <a:xfrm>
            <a:off x="413067" y="1412875"/>
            <a:ext cx="11370945"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5" name="Rectangle 4"/>
          <p:cNvSpPr/>
          <p:nvPr/>
        </p:nvSpPr>
        <p:spPr>
          <a:xfrm>
            <a:off x="12496801" y="1590548"/>
            <a:ext cx="595070"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a:t>Capgemini Blue</a:t>
            </a:r>
          </a:p>
          <a:p>
            <a:pPr marL="171450"/>
            <a:r>
              <a:rPr lang="en-US" sz="600"/>
              <a:t>R 0</a:t>
            </a:r>
          </a:p>
          <a:p>
            <a:pPr marL="171450"/>
            <a:r>
              <a:rPr lang="en-US" sz="600"/>
              <a:t>G 112</a:t>
            </a:r>
          </a:p>
          <a:p>
            <a:pPr marL="171450"/>
            <a:r>
              <a:rPr lang="en-US" sz="600"/>
              <a:t>B 173</a:t>
            </a:r>
          </a:p>
        </p:txBody>
      </p:sp>
      <p:sp>
        <p:nvSpPr>
          <p:cNvPr id="6" name="Rectangle 5"/>
          <p:cNvSpPr/>
          <p:nvPr/>
        </p:nvSpPr>
        <p:spPr>
          <a:xfrm>
            <a:off x="13091871" y="1590548"/>
            <a:ext cx="595070"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a:t>Vibrant</a:t>
            </a:r>
            <a:br>
              <a:rPr lang="en-US" sz="600" b="1"/>
            </a:br>
            <a:r>
              <a:rPr lang="en-US" sz="600" b="1"/>
              <a:t>Blue</a:t>
            </a:r>
          </a:p>
          <a:p>
            <a:pPr marL="171450"/>
            <a:r>
              <a:rPr lang="en-US" sz="600"/>
              <a:t>R 18</a:t>
            </a:r>
          </a:p>
          <a:p>
            <a:pPr marL="171450"/>
            <a:r>
              <a:rPr lang="en-US" sz="600"/>
              <a:t>G 171</a:t>
            </a:r>
          </a:p>
          <a:p>
            <a:pPr marL="171450"/>
            <a:r>
              <a:rPr lang="en-US" sz="600"/>
              <a:t>B 219</a:t>
            </a:r>
          </a:p>
        </p:txBody>
      </p:sp>
      <p:sp>
        <p:nvSpPr>
          <p:cNvPr id="7" name="Rectangle 6"/>
          <p:cNvSpPr/>
          <p:nvPr/>
        </p:nvSpPr>
        <p:spPr>
          <a:xfrm>
            <a:off x="13686941" y="1590548"/>
            <a:ext cx="595070"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a:t>Deep</a:t>
            </a:r>
            <a:br>
              <a:rPr lang="en-US" sz="600" b="1"/>
            </a:br>
            <a:r>
              <a:rPr lang="en-US" sz="600" b="1"/>
              <a:t>Purple</a:t>
            </a:r>
          </a:p>
          <a:p>
            <a:pPr marL="171450"/>
            <a:r>
              <a:rPr lang="en-US" sz="600"/>
              <a:t>R 43</a:t>
            </a:r>
          </a:p>
          <a:p>
            <a:pPr marL="171450"/>
            <a:r>
              <a:rPr lang="en-US" sz="600"/>
              <a:t>G 10</a:t>
            </a:r>
          </a:p>
          <a:p>
            <a:pPr marL="171450"/>
            <a:r>
              <a:rPr lang="en-US" sz="600"/>
              <a:t>B 61</a:t>
            </a:r>
          </a:p>
        </p:txBody>
      </p:sp>
      <p:sp>
        <p:nvSpPr>
          <p:cNvPr id="8" name="Rectangle 7"/>
          <p:cNvSpPr/>
          <p:nvPr/>
        </p:nvSpPr>
        <p:spPr>
          <a:xfrm>
            <a:off x="14282011" y="1590548"/>
            <a:ext cx="595070"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a:t>Tech</a:t>
            </a:r>
            <a:br>
              <a:rPr lang="en-US" sz="600" b="1"/>
            </a:br>
            <a:r>
              <a:rPr lang="en-US" sz="600" b="1"/>
              <a:t>Red</a:t>
            </a:r>
          </a:p>
          <a:p>
            <a:pPr marL="171450"/>
            <a:r>
              <a:rPr lang="en-US" sz="600"/>
              <a:t>R 255</a:t>
            </a:r>
          </a:p>
          <a:p>
            <a:pPr marL="171450"/>
            <a:r>
              <a:rPr lang="en-US" sz="600"/>
              <a:t>G 48</a:t>
            </a:r>
          </a:p>
          <a:p>
            <a:pPr marL="171450"/>
            <a:r>
              <a:rPr lang="en-US" sz="600"/>
              <a:t>B 76</a:t>
            </a:r>
          </a:p>
        </p:txBody>
      </p:sp>
      <p:sp>
        <p:nvSpPr>
          <p:cNvPr id="10" name="Rectangle 9"/>
          <p:cNvSpPr/>
          <p:nvPr/>
        </p:nvSpPr>
        <p:spPr>
          <a:xfrm>
            <a:off x="14877081" y="1590548"/>
            <a:ext cx="595070"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a:t>Zest</a:t>
            </a:r>
            <a:br>
              <a:rPr lang="en-US" sz="600" b="1"/>
            </a:br>
            <a:r>
              <a:rPr lang="en-US" sz="600" b="1"/>
              <a:t>Green</a:t>
            </a:r>
          </a:p>
          <a:p>
            <a:pPr marL="171450"/>
            <a:r>
              <a:rPr lang="en-US" sz="600"/>
              <a:t>R 149</a:t>
            </a:r>
          </a:p>
          <a:p>
            <a:pPr marL="171450"/>
            <a:r>
              <a:rPr lang="en-US" sz="600"/>
              <a:t>G 230</a:t>
            </a:r>
          </a:p>
          <a:p>
            <a:pPr marL="171450"/>
            <a:r>
              <a:rPr lang="en-US" sz="600"/>
              <a:t>B 22</a:t>
            </a:r>
          </a:p>
        </p:txBody>
      </p:sp>
      <p:sp>
        <p:nvSpPr>
          <p:cNvPr id="11" name="Rectangle 10"/>
          <p:cNvSpPr/>
          <p:nvPr/>
        </p:nvSpPr>
        <p:spPr>
          <a:xfrm>
            <a:off x="12496801" y="2468607"/>
            <a:ext cx="595070"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a:t>Capgemini Blue</a:t>
            </a:r>
            <a:r>
              <a:rPr lang="en-US" sz="600"/>
              <a:t> (-50%)</a:t>
            </a:r>
          </a:p>
          <a:p>
            <a:pPr marL="171450"/>
            <a:r>
              <a:rPr lang="en-US" sz="600"/>
              <a:t>R 128</a:t>
            </a:r>
          </a:p>
          <a:p>
            <a:pPr marL="171450"/>
            <a:r>
              <a:rPr lang="en-US" sz="600"/>
              <a:t>G 184</a:t>
            </a:r>
          </a:p>
          <a:p>
            <a:pPr marL="171450"/>
            <a:r>
              <a:rPr lang="en-US" sz="600"/>
              <a:t>B 214</a:t>
            </a:r>
          </a:p>
        </p:txBody>
      </p:sp>
      <p:sp>
        <p:nvSpPr>
          <p:cNvPr id="12" name="Rectangle 11"/>
          <p:cNvSpPr/>
          <p:nvPr/>
        </p:nvSpPr>
        <p:spPr>
          <a:xfrm>
            <a:off x="13091871" y="2468607"/>
            <a:ext cx="595070"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a:t>Vibrant</a:t>
            </a:r>
            <a:br>
              <a:rPr lang="en-US" sz="600" b="1"/>
            </a:br>
            <a:r>
              <a:rPr lang="en-US" sz="600" b="1"/>
              <a:t>Blue</a:t>
            </a:r>
            <a:r>
              <a:rPr lang="en-US" sz="600"/>
              <a:t> (-50%)</a:t>
            </a:r>
          </a:p>
          <a:p>
            <a:pPr marL="171450"/>
            <a:r>
              <a:rPr lang="en-US" sz="600"/>
              <a:t>R 136</a:t>
            </a:r>
          </a:p>
          <a:p>
            <a:pPr marL="171450"/>
            <a:r>
              <a:rPr lang="en-US" sz="600"/>
              <a:t>G 213</a:t>
            </a:r>
          </a:p>
          <a:p>
            <a:pPr marL="171450"/>
            <a:r>
              <a:rPr lang="en-US" sz="600"/>
              <a:t>B 237</a:t>
            </a:r>
          </a:p>
        </p:txBody>
      </p:sp>
      <p:sp>
        <p:nvSpPr>
          <p:cNvPr id="14" name="Rectangle 13"/>
          <p:cNvSpPr/>
          <p:nvPr/>
        </p:nvSpPr>
        <p:spPr>
          <a:xfrm>
            <a:off x="13686941" y="2468607"/>
            <a:ext cx="595070"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a:t>Bright</a:t>
            </a:r>
            <a:br>
              <a:rPr lang="en-US" sz="600" b="1"/>
            </a:br>
            <a:r>
              <a:rPr lang="en-US" sz="600" b="1"/>
              <a:t>Purple</a:t>
            </a:r>
          </a:p>
          <a:p>
            <a:pPr marL="171450"/>
            <a:r>
              <a:rPr lang="en-US" sz="600"/>
              <a:t>R 109</a:t>
            </a:r>
          </a:p>
          <a:p>
            <a:pPr marL="171450"/>
            <a:r>
              <a:rPr lang="en-US" sz="600"/>
              <a:t>G 100</a:t>
            </a:r>
          </a:p>
          <a:p>
            <a:pPr marL="171450"/>
            <a:r>
              <a:rPr lang="en-US" sz="600"/>
              <a:t>B 204</a:t>
            </a:r>
          </a:p>
        </p:txBody>
      </p:sp>
      <p:sp>
        <p:nvSpPr>
          <p:cNvPr id="15" name="Rectangle 14"/>
          <p:cNvSpPr/>
          <p:nvPr/>
        </p:nvSpPr>
        <p:spPr>
          <a:xfrm>
            <a:off x="14282011" y="2468607"/>
            <a:ext cx="595070"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a:t>Orange</a:t>
            </a:r>
          </a:p>
          <a:p>
            <a:pPr marL="171450"/>
            <a:r>
              <a:rPr lang="en-US" sz="600"/>
              <a:t>R 255</a:t>
            </a:r>
          </a:p>
          <a:p>
            <a:pPr marL="171450"/>
            <a:r>
              <a:rPr lang="en-US" sz="600"/>
              <a:t>G 99</a:t>
            </a:r>
          </a:p>
          <a:p>
            <a:pPr marL="171450"/>
            <a:r>
              <a:rPr lang="en-US" sz="600"/>
              <a:t>B 39</a:t>
            </a:r>
          </a:p>
        </p:txBody>
      </p:sp>
      <p:sp>
        <p:nvSpPr>
          <p:cNvPr id="16" name="Rectangle 15"/>
          <p:cNvSpPr/>
          <p:nvPr/>
        </p:nvSpPr>
        <p:spPr>
          <a:xfrm>
            <a:off x="14877081" y="2468607"/>
            <a:ext cx="595070"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a:t>Bright</a:t>
            </a:r>
            <a:br>
              <a:rPr lang="en-US" sz="600" b="1"/>
            </a:br>
            <a:r>
              <a:rPr lang="en-US" sz="600" b="1"/>
              <a:t>Green</a:t>
            </a:r>
          </a:p>
          <a:p>
            <a:pPr marL="171450"/>
            <a:r>
              <a:rPr lang="en-US" sz="600"/>
              <a:t>R 200</a:t>
            </a:r>
          </a:p>
          <a:p>
            <a:pPr marL="171450"/>
            <a:r>
              <a:rPr lang="en-US" sz="600"/>
              <a:t>G 255</a:t>
            </a:r>
          </a:p>
          <a:p>
            <a:pPr marL="171450"/>
            <a:r>
              <a:rPr lang="en-US" sz="600"/>
              <a:t>B 22</a:t>
            </a:r>
          </a:p>
        </p:txBody>
      </p:sp>
      <p:sp>
        <p:nvSpPr>
          <p:cNvPr id="17" name="Rectangle 16"/>
          <p:cNvSpPr/>
          <p:nvPr/>
        </p:nvSpPr>
        <p:spPr>
          <a:xfrm>
            <a:off x="13686941" y="3089930"/>
            <a:ext cx="595070"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a:t>Purple</a:t>
            </a:r>
          </a:p>
          <a:p>
            <a:pPr marL="171450"/>
            <a:r>
              <a:rPr lang="en-US" sz="600"/>
              <a:t>R 126</a:t>
            </a:r>
          </a:p>
          <a:p>
            <a:pPr marL="171450"/>
            <a:r>
              <a:rPr lang="en-US" sz="600"/>
              <a:t>G 57</a:t>
            </a:r>
          </a:p>
          <a:p>
            <a:pPr marL="171450"/>
            <a:r>
              <a:rPr lang="en-US" sz="600"/>
              <a:t>B 186</a:t>
            </a:r>
          </a:p>
        </p:txBody>
      </p:sp>
      <p:sp>
        <p:nvSpPr>
          <p:cNvPr id="18" name="Rectangle 17"/>
          <p:cNvSpPr/>
          <p:nvPr/>
        </p:nvSpPr>
        <p:spPr>
          <a:xfrm>
            <a:off x="14877081" y="3089930"/>
            <a:ext cx="595070"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a:t>Green</a:t>
            </a:r>
          </a:p>
          <a:p>
            <a:pPr marL="171450"/>
            <a:r>
              <a:rPr lang="en-US" sz="600"/>
              <a:t>R 0</a:t>
            </a:r>
          </a:p>
          <a:p>
            <a:pPr marL="171450"/>
            <a:r>
              <a:rPr lang="en-US" sz="600"/>
              <a:t>G 195</a:t>
            </a:r>
          </a:p>
          <a:p>
            <a:pPr marL="171450"/>
            <a:r>
              <a:rPr lang="en-US" sz="600"/>
              <a:t>B 123</a:t>
            </a:r>
          </a:p>
        </p:txBody>
      </p:sp>
      <p:sp>
        <p:nvSpPr>
          <p:cNvPr id="19" name="Rectangle 18"/>
          <p:cNvSpPr/>
          <p:nvPr/>
        </p:nvSpPr>
        <p:spPr>
          <a:xfrm>
            <a:off x="14877081" y="4948917"/>
            <a:ext cx="595070"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a:t>Dark</a:t>
            </a:r>
            <a:br>
              <a:rPr lang="en-US" sz="600" b="1"/>
            </a:br>
            <a:r>
              <a:rPr lang="en-US" sz="600" b="1"/>
              <a:t>Green</a:t>
            </a:r>
          </a:p>
          <a:p>
            <a:pPr marL="171450"/>
            <a:r>
              <a:rPr lang="en-US" sz="600"/>
              <a:t>R 21</a:t>
            </a:r>
          </a:p>
          <a:p>
            <a:pPr marL="171450"/>
            <a:r>
              <a:rPr lang="en-US" sz="600"/>
              <a:t>G 99</a:t>
            </a:r>
          </a:p>
          <a:p>
            <a:pPr marL="171450"/>
            <a:r>
              <a:rPr lang="en-US" sz="600"/>
              <a:t>B 107</a:t>
            </a:r>
          </a:p>
        </p:txBody>
      </p:sp>
      <p:sp>
        <p:nvSpPr>
          <p:cNvPr id="20" name="Rectangle 19"/>
          <p:cNvSpPr/>
          <p:nvPr/>
        </p:nvSpPr>
        <p:spPr>
          <a:xfrm>
            <a:off x="14877081" y="4330085"/>
            <a:ext cx="595070"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a:t>Aqua</a:t>
            </a:r>
          </a:p>
          <a:p>
            <a:pPr marL="171450"/>
            <a:r>
              <a:rPr lang="en-US" sz="600"/>
              <a:t>R 15</a:t>
            </a:r>
          </a:p>
          <a:p>
            <a:pPr marL="171450"/>
            <a:r>
              <a:rPr lang="en-US" sz="600"/>
              <a:t>G 153</a:t>
            </a:r>
          </a:p>
          <a:p>
            <a:pPr marL="171450"/>
            <a:r>
              <a:rPr lang="en-US" sz="600"/>
              <a:t>B 156</a:t>
            </a:r>
          </a:p>
        </p:txBody>
      </p:sp>
      <p:sp>
        <p:nvSpPr>
          <p:cNvPr id="21" name="Rectangle 20"/>
          <p:cNvSpPr/>
          <p:nvPr/>
        </p:nvSpPr>
        <p:spPr>
          <a:xfrm>
            <a:off x="14877081" y="3711253"/>
            <a:ext cx="595070"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a:t>Bright</a:t>
            </a:r>
            <a:br>
              <a:rPr lang="en-US" sz="600" b="1"/>
            </a:br>
            <a:r>
              <a:rPr lang="en-US" sz="600" b="1"/>
              <a:t>Aqua</a:t>
            </a:r>
          </a:p>
          <a:p>
            <a:pPr marL="171450"/>
            <a:r>
              <a:rPr lang="en-US" sz="600"/>
              <a:t>R 1</a:t>
            </a:r>
          </a:p>
          <a:p>
            <a:pPr marL="171450"/>
            <a:r>
              <a:rPr lang="en-US" sz="600"/>
              <a:t>G 209</a:t>
            </a:r>
          </a:p>
          <a:p>
            <a:pPr marL="171450"/>
            <a:r>
              <a:rPr lang="en-US" sz="600"/>
              <a:t>B 208</a:t>
            </a:r>
          </a:p>
        </p:txBody>
      </p:sp>
      <p:sp>
        <p:nvSpPr>
          <p:cNvPr id="22" name="Rectangle 21"/>
          <p:cNvSpPr/>
          <p:nvPr/>
        </p:nvSpPr>
        <p:spPr>
          <a:xfrm>
            <a:off x="14282011" y="3089930"/>
            <a:ext cx="595070"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a:t>Peach</a:t>
            </a:r>
          </a:p>
          <a:p>
            <a:pPr marL="171450"/>
            <a:r>
              <a:rPr lang="en-US" sz="600"/>
              <a:t>R 255</a:t>
            </a:r>
          </a:p>
          <a:p>
            <a:pPr marL="171450"/>
            <a:r>
              <a:rPr lang="en-US" sz="600"/>
              <a:t>G 126</a:t>
            </a:r>
          </a:p>
          <a:p>
            <a:pPr marL="171450"/>
            <a:r>
              <a:rPr lang="en-US" sz="600"/>
              <a:t>B 131</a:t>
            </a:r>
          </a:p>
        </p:txBody>
      </p:sp>
      <p:sp>
        <p:nvSpPr>
          <p:cNvPr id="23" name="Rectangle 22"/>
          <p:cNvSpPr/>
          <p:nvPr/>
        </p:nvSpPr>
        <p:spPr>
          <a:xfrm>
            <a:off x="14282011" y="3711253"/>
            <a:ext cx="595070"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a:t>Light</a:t>
            </a:r>
            <a:br>
              <a:rPr lang="en-US" sz="600" b="1"/>
            </a:br>
            <a:r>
              <a:rPr lang="en-US" sz="600" b="1"/>
              <a:t>Claret</a:t>
            </a:r>
          </a:p>
          <a:p>
            <a:pPr marL="171450"/>
            <a:r>
              <a:rPr lang="en-US" sz="600"/>
              <a:t>R 203</a:t>
            </a:r>
          </a:p>
          <a:p>
            <a:pPr marL="171450"/>
            <a:r>
              <a:rPr lang="en-US" sz="600"/>
              <a:t>G 41</a:t>
            </a:r>
          </a:p>
          <a:p>
            <a:pPr marL="171450"/>
            <a:r>
              <a:rPr lang="en-US" sz="600"/>
              <a:t>B 128</a:t>
            </a:r>
          </a:p>
        </p:txBody>
      </p:sp>
      <p:sp>
        <p:nvSpPr>
          <p:cNvPr id="24" name="Rectangle 23"/>
          <p:cNvSpPr/>
          <p:nvPr/>
        </p:nvSpPr>
        <p:spPr>
          <a:xfrm>
            <a:off x="14282011" y="4330085"/>
            <a:ext cx="595070"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a:t>Claret</a:t>
            </a:r>
          </a:p>
          <a:p>
            <a:pPr marL="171450"/>
            <a:r>
              <a:rPr lang="en-US" sz="600"/>
              <a:t>R 134</a:t>
            </a:r>
          </a:p>
          <a:p>
            <a:pPr marL="171450"/>
            <a:r>
              <a:rPr lang="en-US" sz="600"/>
              <a:t>G 8</a:t>
            </a:r>
          </a:p>
          <a:p>
            <a:pPr marL="171450"/>
            <a:r>
              <a:rPr lang="en-US" sz="600"/>
              <a:t>B 100</a:t>
            </a:r>
          </a:p>
        </p:txBody>
      </p:sp>
      <p:sp>
        <p:nvSpPr>
          <p:cNvPr id="25" name="Rectangle 24"/>
          <p:cNvSpPr/>
          <p:nvPr/>
        </p:nvSpPr>
        <p:spPr>
          <a:xfrm>
            <a:off x="12496801" y="1405970"/>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a:solidFill>
                  <a:schemeClr val="tx2"/>
                </a:solidFill>
              </a:rPr>
              <a:t>Primary</a:t>
            </a:r>
          </a:p>
        </p:txBody>
      </p:sp>
      <p:sp>
        <p:nvSpPr>
          <p:cNvPr id="26" name="Rectangle 25"/>
          <p:cNvSpPr/>
          <p:nvPr/>
        </p:nvSpPr>
        <p:spPr>
          <a:xfrm>
            <a:off x="12496801" y="2285400"/>
            <a:ext cx="843180"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a:solidFill>
                  <a:schemeClr val="tx2"/>
                </a:solidFill>
              </a:rPr>
              <a:t>Infographic</a:t>
            </a:r>
          </a:p>
        </p:txBody>
      </p:sp>
      <p:sp>
        <p:nvSpPr>
          <p:cNvPr id="27" name="Rectangle 26"/>
          <p:cNvSpPr/>
          <p:nvPr/>
        </p:nvSpPr>
        <p:spPr>
          <a:xfrm>
            <a:off x="13686941" y="1405970"/>
            <a:ext cx="75341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a:solidFill>
                  <a:schemeClr val="tx2"/>
                </a:solidFill>
              </a:rPr>
              <a:t>Secondary</a:t>
            </a:r>
          </a:p>
        </p:txBody>
      </p:sp>
      <p:sp>
        <p:nvSpPr>
          <p:cNvPr id="28" name="Rectangle 27"/>
          <p:cNvSpPr/>
          <p:nvPr/>
        </p:nvSpPr>
        <p:spPr>
          <a:xfrm>
            <a:off x="13686941" y="3711253"/>
            <a:ext cx="595070"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a:t>Dark</a:t>
            </a:r>
            <a:br>
              <a:rPr lang="en-US" sz="600" b="1"/>
            </a:br>
            <a:r>
              <a:rPr lang="en-US" sz="600" b="1"/>
              <a:t>Purple</a:t>
            </a:r>
          </a:p>
          <a:p>
            <a:pPr marL="171450"/>
            <a:r>
              <a:rPr lang="en-US" sz="600"/>
              <a:t>R 71</a:t>
            </a:r>
          </a:p>
          <a:p>
            <a:pPr marL="171450"/>
            <a:r>
              <a:rPr lang="en-US" sz="600"/>
              <a:t>G 1</a:t>
            </a:r>
          </a:p>
          <a:p>
            <a:pPr marL="171450"/>
            <a:r>
              <a:rPr lang="en-US" sz="600"/>
              <a:t>B 167</a:t>
            </a:r>
          </a:p>
        </p:txBody>
      </p:sp>
    </p:spTree>
    <p:extLst>
      <p:ext uri="{BB962C8B-B14F-4D97-AF65-F5344CB8AC3E}">
        <p14:creationId xmlns:p14="http://schemas.microsoft.com/office/powerpoint/2010/main" val="1762778664"/>
      </p:ext>
    </p:extLst>
  </p:cSld>
  <p:clrMap bg1="lt1" tx1="dk1" bg2="lt2" tx2="dk2" accent1="accent1" accent2="accent2" accent3="accent3" accent4="accent4" accent5="accent5" accent6="accent6" hlink="hlink" folHlink="folHlink"/>
  <p:sldLayoutIdLst>
    <p:sldLayoutId id="2147483786" r:id="rId1"/>
    <p:sldLayoutId id="2147483722" r:id="rId2"/>
    <p:sldLayoutId id="2147483672" r:id="rId3"/>
    <p:sldLayoutId id="2147483811" r:id="rId4"/>
    <p:sldLayoutId id="2147483781" r:id="rId5"/>
    <p:sldLayoutId id="2147483780" r:id="rId6"/>
    <p:sldLayoutId id="2147483779" r:id="rId7"/>
    <p:sldLayoutId id="2147483778" r:id="rId8"/>
    <p:sldLayoutId id="2147483733" r:id="rId9"/>
    <p:sldLayoutId id="2147483734" r:id="rId10"/>
    <p:sldLayoutId id="2147483735" r:id="rId11"/>
    <p:sldLayoutId id="2147483736" r:id="rId12"/>
    <p:sldLayoutId id="2147483785" r:id="rId13"/>
    <p:sldLayoutId id="2147483737" r:id="rId14"/>
    <p:sldLayoutId id="2147483738" r:id="rId15"/>
    <p:sldLayoutId id="2147483739" r:id="rId16"/>
    <p:sldLayoutId id="2147483740" r:id="rId17"/>
    <p:sldLayoutId id="2147483794" r:id="rId18"/>
    <p:sldLayoutId id="2147483793" r:id="rId19"/>
    <p:sldLayoutId id="2147483792" r:id="rId20"/>
    <p:sldLayoutId id="2147483787" r:id="rId21"/>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1" orient="horz" pos="255" userDrawn="1">
          <p15:clr>
            <a:srgbClr val="F26B43"/>
          </p15:clr>
        </p15:guide>
        <p15:guide id="2" pos="7423" userDrawn="1">
          <p15:clr>
            <a:srgbClr val="F26B43"/>
          </p15:clr>
        </p15:guide>
        <p15:guide id="3" pos="257" userDrawn="1">
          <p15:clr>
            <a:srgbClr val="F26B43"/>
          </p15:clr>
        </p15:guide>
        <p15:guide id="4" orient="horz" pos="4065" userDrawn="1">
          <p15:clr>
            <a:srgbClr val="F26B43"/>
          </p15:clr>
        </p15:guide>
        <p15:guide id="5" orient="horz" pos="799" userDrawn="1">
          <p15:clr>
            <a:srgbClr val="F26B43"/>
          </p15:clr>
        </p15:guide>
        <p15:guide id="6" orient="horz" pos="890" userDrawn="1">
          <p15:clr>
            <a:srgbClr val="F26B43"/>
          </p15:clr>
        </p15:guide>
        <p15:guide id="7" pos="3840" userDrawn="1">
          <p15:clr>
            <a:srgbClr val="F26B43"/>
          </p15:clr>
        </p15:guide>
        <p15:guide id="8" pos="3749" userDrawn="1">
          <p15:clr>
            <a:srgbClr val="F26B43"/>
          </p15:clr>
        </p15:guide>
        <p15:guide id="9" pos="3931"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rgbClr val="D5F0FF"/>
            </a:gs>
            <a:gs pos="39999">
              <a:srgbClr val="D5F0FF"/>
            </a:gs>
            <a:gs pos="73000">
              <a:srgbClr val="D5F0FF"/>
            </a:gs>
            <a:gs pos="100000">
              <a:schemeClr val="bg1"/>
            </a:gs>
          </a:gsLst>
          <a:lin ang="5400000" scaled="0"/>
          <a:tileRect/>
        </a:gradFill>
        <a:effectLst/>
      </p:bgPr>
    </p:bg>
    <p:spTree>
      <p:nvGrpSpPr>
        <p:cNvPr id="1" name=""/>
        <p:cNvGrpSpPr/>
        <p:nvPr/>
      </p:nvGrpSpPr>
      <p:grpSpPr>
        <a:xfrm>
          <a:off x="0" y="0"/>
          <a:ext cx="0" cy="0"/>
          <a:chOff x="0" y="0"/>
          <a:chExt cx="0" cy="0"/>
        </a:xfrm>
      </p:grpSpPr>
      <p:sp>
        <p:nvSpPr>
          <p:cNvPr id="16" name="Rectangle 15"/>
          <p:cNvSpPr/>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raphic 4">
            <a:extLst>
              <a:ext uri="{FF2B5EF4-FFF2-40B4-BE49-F238E27FC236}">
                <a16:creationId xmlns:a16="http://schemas.microsoft.com/office/drawing/2014/main" xmlns="" id="{25EEA1D4-3AF7-42D7-AE97-AE404AECFAEB}"/>
              </a:ext>
            </a:extLst>
          </p:cNvPr>
          <p:cNvPicPr>
            <a:picLocks noChangeAspect="1"/>
          </p:cNvPicPr>
          <p:nvPr/>
        </p:nvPicPr>
        <p:blipFill rotWithShape="1">
          <a:blip r:embed="rId10">
            <a:extLst>
              <a:ext uri="{96DAC541-7B7A-43D3-8B79-37D633B846F1}">
                <asvg:svgBlip xmlns:asvg="http://schemas.microsoft.com/office/drawing/2016/SVG/main" xmlns="" r:embed="rId11"/>
              </a:ext>
            </a:extLst>
          </a:blip>
          <a:srcRect l="81836" t="-4713" b="16530"/>
          <a:stretch/>
        </p:blipFill>
        <p:spPr>
          <a:xfrm>
            <a:off x="11547793" y="188640"/>
            <a:ext cx="424356" cy="459624"/>
          </a:xfrm>
          <a:prstGeom prst="rect">
            <a:avLst/>
          </a:prstGeom>
        </p:spPr>
      </p:pic>
      <p:sp>
        <p:nvSpPr>
          <p:cNvPr id="14" name="Title Placeholder 1">
            <a:extLst>
              <a:ext uri="{FF2B5EF4-FFF2-40B4-BE49-F238E27FC236}">
                <a16:creationId xmlns:a16="http://schemas.microsoft.com/office/drawing/2014/main" xmlns="" id="{F2EB016D-CF9A-4584-982E-40465F70132F}"/>
              </a:ext>
            </a:extLst>
          </p:cNvPr>
          <p:cNvSpPr>
            <a:spLocks noGrp="1"/>
          </p:cNvSpPr>
          <p:nvPr>
            <p:ph type="title"/>
          </p:nvPr>
        </p:nvSpPr>
        <p:spPr>
          <a:xfrm>
            <a:off x="407988" y="404813"/>
            <a:ext cx="11016604" cy="863601"/>
          </a:xfrm>
          <a:prstGeom prst="rect">
            <a:avLst/>
          </a:prstGeom>
        </p:spPr>
        <p:txBody>
          <a:bodyPr vert="horz" lIns="0" tIns="0" rIns="0" bIns="0" rtlCol="0" anchor="t">
            <a:normAutofit/>
          </a:bodyPr>
          <a:lstStyle/>
          <a:p>
            <a:pPr lvl="0">
              <a:lnSpc>
                <a:spcPts val="3000"/>
              </a:lnSpc>
            </a:pPr>
            <a:r>
              <a:rPr lang="en-US" dirty="0"/>
              <a:t>Click to edit Master title style</a:t>
            </a:r>
            <a:endParaRPr lang="pt-PT" dirty="0"/>
          </a:p>
        </p:txBody>
      </p:sp>
      <p:sp>
        <p:nvSpPr>
          <p:cNvPr id="15" name="Text Placeholder 2">
            <a:extLst>
              <a:ext uri="{FF2B5EF4-FFF2-40B4-BE49-F238E27FC236}">
                <a16:creationId xmlns:a16="http://schemas.microsoft.com/office/drawing/2014/main" xmlns="" id="{AF310831-D03E-404B-934F-73B268225B7E}"/>
              </a:ext>
            </a:extLst>
          </p:cNvPr>
          <p:cNvSpPr>
            <a:spLocks noGrp="1"/>
          </p:cNvSpPr>
          <p:nvPr>
            <p:ph type="body" idx="1"/>
          </p:nvPr>
        </p:nvSpPr>
        <p:spPr>
          <a:xfrm>
            <a:off x="413067" y="1412875"/>
            <a:ext cx="11370945"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6" name="Rectangle 5"/>
          <p:cNvSpPr/>
          <p:nvPr/>
        </p:nvSpPr>
        <p:spPr>
          <a:xfrm>
            <a:off x="12496801" y="1590548"/>
            <a:ext cx="595070"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a:t>Capgemini Blue</a:t>
            </a:r>
          </a:p>
          <a:p>
            <a:pPr marL="171450"/>
            <a:r>
              <a:rPr lang="en-US" sz="600"/>
              <a:t>R 0</a:t>
            </a:r>
          </a:p>
          <a:p>
            <a:pPr marL="171450"/>
            <a:r>
              <a:rPr lang="en-US" sz="600"/>
              <a:t>G 112</a:t>
            </a:r>
          </a:p>
          <a:p>
            <a:pPr marL="171450"/>
            <a:r>
              <a:rPr lang="en-US" sz="600"/>
              <a:t>B 173</a:t>
            </a:r>
          </a:p>
        </p:txBody>
      </p:sp>
      <p:sp>
        <p:nvSpPr>
          <p:cNvPr id="7" name="Rectangle 6"/>
          <p:cNvSpPr/>
          <p:nvPr/>
        </p:nvSpPr>
        <p:spPr>
          <a:xfrm>
            <a:off x="13091871" y="1590548"/>
            <a:ext cx="595070"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a:t>Vibrant</a:t>
            </a:r>
            <a:br>
              <a:rPr lang="en-US" sz="600" b="1"/>
            </a:br>
            <a:r>
              <a:rPr lang="en-US" sz="600" b="1"/>
              <a:t>Blue</a:t>
            </a:r>
          </a:p>
          <a:p>
            <a:pPr marL="171450"/>
            <a:r>
              <a:rPr lang="en-US" sz="600"/>
              <a:t>R 18</a:t>
            </a:r>
          </a:p>
          <a:p>
            <a:pPr marL="171450"/>
            <a:r>
              <a:rPr lang="en-US" sz="600"/>
              <a:t>G 171</a:t>
            </a:r>
          </a:p>
          <a:p>
            <a:pPr marL="171450"/>
            <a:r>
              <a:rPr lang="en-US" sz="600"/>
              <a:t>B 219</a:t>
            </a:r>
          </a:p>
        </p:txBody>
      </p:sp>
      <p:sp>
        <p:nvSpPr>
          <p:cNvPr id="8" name="Rectangle 7"/>
          <p:cNvSpPr/>
          <p:nvPr/>
        </p:nvSpPr>
        <p:spPr>
          <a:xfrm>
            <a:off x="13686941" y="1590548"/>
            <a:ext cx="595070"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a:t>Deep</a:t>
            </a:r>
            <a:br>
              <a:rPr lang="en-US" sz="600" b="1"/>
            </a:br>
            <a:r>
              <a:rPr lang="en-US" sz="600" b="1"/>
              <a:t>Purple</a:t>
            </a:r>
          </a:p>
          <a:p>
            <a:pPr marL="171450"/>
            <a:r>
              <a:rPr lang="en-US" sz="600"/>
              <a:t>R 43</a:t>
            </a:r>
          </a:p>
          <a:p>
            <a:pPr marL="171450"/>
            <a:r>
              <a:rPr lang="en-US" sz="600"/>
              <a:t>G 10</a:t>
            </a:r>
          </a:p>
          <a:p>
            <a:pPr marL="171450"/>
            <a:r>
              <a:rPr lang="en-US" sz="600"/>
              <a:t>B 61</a:t>
            </a:r>
          </a:p>
        </p:txBody>
      </p:sp>
      <p:sp>
        <p:nvSpPr>
          <p:cNvPr id="9" name="Rectangle 8"/>
          <p:cNvSpPr/>
          <p:nvPr/>
        </p:nvSpPr>
        <p:spPr>
          <a:xfrm>
            <a:off x="14282011" y="1590548"/>
            <a:ext cx="595070"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a:t>Tech</a:t>
            </a:r>
            <a:br>
              <a:rPr lang="en-US" sz="600" b="1"/>
            </a:br>
            <a:r>
              <a:rPr lang="en-US" sz="600" b="1"/>
              <a:t>Red</a:t>
            </a:r>
          </a:p>
          <a:p>
            <a:pPr marL="171450"/>
            <a:r>
              <a:rPr lang="en-US" sz="600"/>
              <a:t>R 255</a:t>
            </a:r>
          </a:p>
          <a:p>
            <a:pPr marL="171450"/>
            <a:r>
              <a:rPr lang="en-US" sz="600"/>
              <a:t>G 48</a:t>
            </a:r>
          </a:p>
          <a:p>
            <a:pPr marL="171450"/>
            <a:r>
              <a:rPr lang="en-US" sz="600"/>
              <a:t>B 76</a:t>
            </a:r>
          </a:p>
        </p:txBody>
      </p:sp>
      <p:sp>
        <p:nvSpPr>
          <p:cNvPr id="10" name="Rectangle 9"/>
          <p:cNvSpPr/>
          <p:nvPr/>
        </p:nvSpPr>
        <p:spPr>
          <a:xfrm>
            <a:off x="14877081" y="1590548"/>
            <a:ext cx="595070"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a:t>Zest</a:t>
            </a:r>
            <a:br>
              <a:rPr lang="en-US" sz="600" b="1"/>
            </a:br>
            <a:r>
              <a:rPr lang="en-US" sz="600" b="1"/>
              <a:t>Green</a:t>
            </a:r>
          </a:p>
          <a:p>
            <a:pPr marL="171450"/>
            <a:r>
              <a:rPr lang="en-US" sz="600"/>
              <a:t>R 149</a:t>
            </a:r>
          </a:p>
          <a:p>
            <a:pPr marL="171450"/>
            <a:r>
              <a:rPr lang="en-US" sz="600"/>
              <a:t>G 230</a:t>
            </a:r>
          </a:p>
          <a:p>
            <a:pPr marL="171450"/>
            <a:r>
              <a:rPr lang="en-US" sz="600"/>
              <a:t>B 22</a:t>
            </a:r>
          </a:p>
        </p:txBody>
      </p:sp>
      <p:sp>
        <p:nvSpPr>
          <p:cNvPr id="11" name="Rectangle 10"/>
          <p:cNvSpPr/>
          <p:nvPr/>
        </p:nvSpPr>
        <p:spPr>
          <a:xfrm>
            <a:off x="12496801" y="2468607"/>
            <a:ext cx="595070"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a:t>Capgemini Blue</a:t>
            </a:r>
            <a:r>
              <a:rPr lang="en-US" sz="600"/>
              <a:t> (-50%)</a:t>
            </a:r>
          </a:p>
          <a:p>
            <a:pPr marL="171450"/>
            <a:r>
              <a:rPr lang="en-US" sz="600"/>
              <a:t>R 128</a:t>
            </a:r>
          </a:p>
          <a:p>
            <a:pPr marL="171450"/>
            <a:r>
              <a:rPr lang="en-US" sz="600"/>
              <a:t>G 184</a:t>
            </a:r>
          </a:p>
          <a:p>
            <a:pPr marL="171450"/>
            <a:r>
              <a:rPr lang="en-US" sz="600"/>
              <a:t>B 214</a:t>
            </a:r>
          </a:p>
        </p:txBody>
      </p:sp>
      <p:sp>
        <p:nvSpPr>
          <p:cNvPr id="12" name="Rectangle 11"/>
          <p:cNvSpPr/>
          <p:nvPr/>
        </p:nvSpPr>
        <p:spPr>
          <a:xfrm>
            <a:off x="13091871" y="2468607"/>
            <a:ext cx="595070"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a:t>Vibrant</a:t>
            </a:r>
            <a:br>
              <a:rPr lang="en-US" sz="600" b="1"/>
            </a:br>
            <a:r>
              <a:rPr lang="en-US" sz="600" b="1"/>
              <a:t>Blue</a:t>
            </a:r>
            <a:r>
              <a:rPr lang="en-US" sz="600"/>
              <a:t> (-50%)</a:t>
            </a:r>
          </a:p>
          <a:p>
            <a:pPr marL="171450"/>
            <a:r>
              <a:rPr lang="en-US" sz="600"/>
              <a:t>R 136</a:t>
            </a:r>
          </a:p>
          <a:p>
            <a:pPr marL="171450"/>
            <a:r>
              <a:rPr lang="en-US" sz="600"/>
              <a:t>G 213</a:t>
            </a:r>
          </a:p>
          <a:p>
            <a:pPr marL="171450"/>
            <a:r>
              <a:rPr lang="en-US" sz="600"/>
              <a:t>B 237</a:t>
            </a:r>
          </a:p>
        </p:txBody>
      </p:sp>
      <p:sp>
        <p:nvSpPr>
          <p:cNvPr id="17" name="Rectangle 16"/>
          <p:cNvSpPr/>
          <p:nvPr/>
        </p:nvSpPr>
        <p:spPr>
          <a:xfrm>
            <a:off x="13686941" y="2468607"/>
            <a:ext cx="595070"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a:t>Bright</a:t>
            </a:r>
            <a:br>
              <a:rPr lang="en-US" sz="600" b="1"/>
            </a:br>
            <a:r>
              <a:rPr lang="en-US" sz="600" b="1"/>
              <a:t>Purple</a:t>
            </a:r>
          </a:p>
          <a:p>
            <a:pPr marL="171450"/>
            <a:r>
              <a:rPr lang="en-US" sz="600"/>
              <a:t>R 109</a:t>
            </a:r>
          </a:p>
          <a:p>
            <a:pPr marL="171450"/>
            <a:r>
              <a:rPr lang="en-US" sz="600"/>
              <a:t>G 100</a:t>
            </a:r>
          </a:p>
          <a:p>
            <a:pPr marL="171450"/>
            <a:r>
              <a:rPr lang="en-US" sz="600"/>
              <a:t>B 204</a:t>
            </a:r>
          </a:p>
        </p:txBody>
      </p:sp>
      <p:sp>
        <p:nvSpPr>
          <p:cNvPr id="18" name="Rectangle 17"/>
          <p:cNvSpPr/>
          <p:nvPr/>
        </p:nvSpPr>
        <p:spPr>
          <a:xfrm>
            <a:off x="14282011" y="2468607"/>
            <a:ext cx="595070"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a:t>Orange</a:t>
            </a:r>
          </a:p>
          <a:p>
            <a:pPr marL="171450"/>
            <a:r>
              <a:rPr lang="en-US" sz="600"/>
              <a:t>R 255</a:t>
            </a:r>
          </a:p>
          <a:p>
            <a:pPr marL="171450"/>
            <a:r>
              <a:rPr lang="en-US" sz="600"/>
              <a:t>G 99</a:t>
            </a:r>
          </a:p>
          <a:p>
            <a:pPr marL="171450"/>
            <a:r>
              <a:rPr lang="en-US" sz="600"/>
              <a:t>B 39</a:t>
            </a:r>
          </a:p>
        </p:txBody>
      </p:sp>
      <p:sp>
        <p:nvSpPr>
          <p:cNvPr id="19" name="Rectangle 18"/>
          <p:cNvSpPr/>
          <p:nvPr/>
        </p:nvSpPr>
        <p:spPr>
          <a:xfrm>
            <a:off x="14877081" y="2468607"/>
            <a:ext cx="595070"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a:t>Bright</a:t>
            </a:r>
            <a:br>
              <a:rPr lang="en-US" sz="600" b="1"/>
            </a:br>
            <a:r>
              <a:rPr lang="en-US" sz="600" b="1"/>
              <a:t>Green</a:t>
            </a:r>
          </a:p>
          <a:p>
            <a:pPr marL="171450"/>
            <a:r>
              <a:rPr lang="en-US" sz="600"/>
              <a:t>R 200</a:t>
            </a:r>
          </a:p>
          <a:p>
            <a:pPr marL="171450"/>
            <a:r>
              <a:rPr lang="en-US" sz="600"/>
              <a:t>G 255</a:t>
            </a:r>
          </a:p>
          <a:p>
            <a:pPr marL="171450"/>
            <a:r>
              <a:rPr lang="en-US" sz="600"/>
              <a:t>B 22</a:t>
            </a:r>
          </a:p>
        </p:txBody>
      </p:sp>
      <p:sp>
        <p:nvSpPr>
          <p:cNvPr id="20" name="Rectangle 19"/>
          <p:cNvSpPr/>
          <p:nvPr/>
        </p:nvSpPr>
        <p:spPr>
          <a:xfrm>
            <a:off x="13686941" y="3089930"/>
            <a:ext cx="595070"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a:t>Purple</a:t>
            </a:r>
          </a:p>
          <a:p>
            <a:pPr marL="171450"/>
            <a:r>
              <a:rPr lang="en-US" sz="600"/>
              <a:t>R 126</a:t>
            </a:r>
          </a:p>
          <a:p>
            <a:pPr marL="171450"/>
            <a:r>
              <a:rPr lang="en-US" sz="600"/>
              <a:t>G 57</a:t>
            </a:r>
          </a:p>
          <a:p>
            <a:pPr marL="171450"/>
            <a:r>
              <a:rPr lang="en-US" sz="600"/>
              <a:t>B 186</a:t>
            </a:r>
          </a:p>
        </p:txBody>
      </p:sp>
      <p:sp>
        <p:nvSpPr>
          <p:cNvPr id="21" name="Rectangle 20"/>
          <p:cNvSpPr/>
          <p:nvPr/>
        </p:nvSpPr>
        <p:spPr>
          <a:xfrm>
            <a:off x="14877081" y="3089930"/>
            <a:ext cx="595070"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a:t>Green</a:t>
            </a:r>
          </a:p>
          <a:p>
            <a:pPr marL="171450"/>
            <a:r>
              <a:rPr lang="en-US" sz="600"/>
              <a:t>R 0</a:t>
            </a:r>
          </a:p>
          <a:p>
            <a:pPr marL="171450"/>
            <a:r>
              <a:rPr lang="en-US" sz="600"/>
              <a:t>G 195</a:t>
            </a:r>
          </a:p>
          <a:p>
            <a:pPr marL="171450"/>
            <a:r>
              <a:rPr lang="en-US" sz="600"/>
              <a:t>B 123</a:t>
            </a:r>
          </a:p>
        </p:txBody>
      </p:sp>
      <p:sp>
        <p:nvSpPr>
          <p:cNvPr id="22" name="Rectangle 21"/>
          <p:cNvSpPr/>
          <p:nvPr/>
        </p:nvSpPr>
        <p:spPr>
          <a:xfrm>
            <a:off x="14877081" y="4948917"/>
            <a:ext cx="595070"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a:t>Dark</a:t>
            </a:r>
            <a:br>
              <a:rPr lang="en-US" sz="600" b="1"/>
            </a:br>
            <a:r>
              <a:rPr lang="en-US" sz="600" b="1"/>
              <a:t>Green</a:t>
            </a:r>
          </a:p>
          <a:p>
            <a:pPr marL="171450"/>
            <a:r>
              <a:rPr lang="en-US" sz="600"/>
              <a:t>R 21</a:t>
            </a:r>
          </a:p>
          <a:p>
            <a:pPr marL="171450"/>
            <a:r>
              <a:rPr lang="en-US" sz="600"/>
              <a:t>G 99</a:t>
            </a:r>
          </a:p>
          <a:p>
            <a:pPr marL="171450"/>
            <a:r>
              <a:rPr lang="en-US" sz="600"/>
              <a:t>B 107</a:t>
            </a:r>
          </a:p>
        </p:txBody>
      </p:sp>
      <p:sp>
        <p:nvSpPr>
          <p:cNvPr id="23" name="Rectangle 22"/>
          <p:cNvSpPr/>
          <p:nvPr/>
        </p:nvSpPr>
        <p:spPr>
          <a:xfrm>
            <a:off x="14877081" y="4330085"/>
            <a:ext cx="595070"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a:t>Aqua</a:t>
            </a:r>
          </a:p>
          <a:p>
            <a:pPr marL="171450"/>
            <a:r>
              <a:rPr lang="en-US" sz="600"/>
              <a:t>R 15</a:t>
            </a:r>
          </a:p>
          <a:p>
            <a:pPr marL="171450"/>
            <a:r>
              <a:rPr lang="en-US" sz="600"/>
              <a:t>G 153</a:t>
            </a:r>
          </a:p>
          <a:p>
            <a:pPr marL="171450"/>
            <a:r>
              <a:rPr lang="en-US" sz="600"/>
              <a:t>B 156</a:t>
            </a:r>
          </a:p>
        </p:txBody>
      </p:sp>
      <p:sp>
        <p:nvSpPr>
          <p:cNvPr id="24" name="Rectangle 23"/>
          <p:cNvSpPr/>
          <p:nvPr/>
        </p:nvSpPr>
        <p:spPr>
          <a:xfrm>
            <a:off x="14877081" y="3711253"/>
            <a:ext cx="595070"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a:t>Bright</a:t>
            </a:r>
            <a:br>
              <a:rPr lang="en-US" sz="600" b="1"/>
            </a:br>
            <a:r>
              <a:rPr lang="en-US" sz="600" b="1"/>
              <a:t>Aqua</a:t>
            </a:r>
          </a:p>
          <a:p>
            <a:pPr marL="171450"/>
            <a:r>
              <a:rPr lang="en-US" sz="600"/>
              <a:t>R 1</a:t>
            </a:r>
          </a:p>
          <a:p>
            <a:pPr marL="171450"/>
            <a:r>
              <a:rPr lang="en-US" sz="600"/>
              <a:t>G 209</a:t>
            </a:r>
          </a:p>
          <a:p>
            <a:pPr marL="171450"/>
            <a:r>
              <a:rPr lang="en-US" sz="600"/>
              <a:t>B 208</a:t>
            </a:r>
          </a:p>
        </p:txBody>
      </p:sp>
      <p:sp>
        <p:nvSpPr>
          <p:cNvPr id="25" name="Rectangle 24"/>
          <p:cNvSpPr/>
          <p:nvPr/>
        </p:nvSpPr>
        <p:spPr>
          <a:xfrm>
            <a:off x="14282011" y="3089930"/>
            <a:ext cx="595070"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a:t>Peach</a:t>
            </a:r>
          </a:p>
          <a:p>
            <a:pPr marL="171450"/>
            <a:r>
              <a:rPr lang="en-US" sz="600"/>
              <a:t>R 255</a:t>
            </a:r>
          </a:p>
          <a:p>
            <a:pPr marL="171450"/>
            <a:r>
              <a:rPr lang="en-US" sz="600"/>
              <a:t>G 126</a:t>
            </a:r>
          </a:p>
          <a:p>
            <a:pPr marL="171450"/>
            <a:r>
              <a:rPr lang="en-US" sz="600"/>
              <a:t>B 131</a:t>
            </a:r>
          </a:p>
        </p:txBody>
      </p:sp>
      <p:sp>
        <p:nvSpPr>
          <p:cNvPr id="26" name="Rectangle 25"/>
          <p:cNvSpPr/>
          <p:nvPr/>
        </p:nvSpPr>
        <p:spPr>
          <a:xfrm>
            <a:off x="14282011" y="3711253"/>
            <a:ext cx="595070"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a:t>Light</a:t>
            </a:r>
            <a:br>
              <a:rPr lang="en-US" sz="600" b="1"/>
            </a:br>
            <a:r>
              <a:rPr lang="en-US" sz="600" b="1"/>
              <a:t>Claret</a:t>
            </a:r>
          </a:p>
          <a:p>
            <a:pPr marL="171450"/>
            <a:r>
              <a:rPr lang="en-US" sz="600"/>
              <a:t>R 203</a:t>
            </a:r>
          </a:p>
          <a:p>
            <a:pPr marL="171450"/>
            <a:r>
              <a:rPr lang="en-US" sz="600"/>
              <a:t>G 41</a:t>
            </a:r>
          </a:p>
          <a:p>
            <a:pPr marL="171450"/>
            <a:r>
              <a:rPr lang="en-US" sz="600"/>
              <a:t>B 128</a:t>
            </a:r>
          </a:p>
        </p:txBody>
      </p:sp>
      <p:sp>
        <p:nvSpPr>
          <p:cNvPr id="27" name="Rectangle 26"/>
          <p:cNvSpPr/>
          <p:nvPr/>
        </p:nvSpPr>
        <p:spPr>
          <a:xfrm>
            <a:off x="14282011" y="4330085"/>
            <a:ext cx="595070"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a:t>Claret</a:t>
            </a:r>
          </a:p>
          <a:p>
            <a:pPr marL="171450"/>
            <a:r>
              <a:rPr lang="en-US" sz="600"/>
              <a:t>R 134</a:t>
            </a:r>
          </a:p>
          <a:p>
            <a:pPr marL="171450"/>
            <a:r>
              <a:rPr lang="en-US" sz="600"/>
              <a:t>G 8</a:t>
            </a:r>
          </a:p>
          <a:p>
            <a:pPr marL="171450"/>
            <a:r>
              <a:rPr lang="en-US" sz="600"/>
              <a:t>B 100</a:t>
            </a:r>
          </a:p>
        </p:txBody>
      </p:sp>
      <p:sp>
        <p:nvSpPr>
          <p:cNvPr id="28" name="Rectangle 27"/>
          <p:cNvSpPr/>
          <p:nvPr/>
        </p:nvSpPr>
        <p:spPr>
          <a:xfrm>
            <a:off x="12496801" y="1405970"/>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a:solidFill>
                  <a:schemeClr val="tx2"/>
                </a:solidFill>
              </a:rPr>
              <a:t>Primary</a:t>
            </a:r>
          </a:p>
        </p:txBody>
      </p:sp>
      <p:sp>
        <p:nvSpPr>
          <p:cNvPr id="29" name="Rectangle 28"/>
          <p:cNvSpPr/>
          <p:nvPr/>
        </p:nvSpPr>
        <p:spPr>
          <a:xfrm>
            <a:off x="12496801" y="2285400"/>
            <a:ext cx="843180"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a:solidFill>
                  <a:schemeClr val="tx2"/>
                </a:solidFill>
              </a:rPr>
              <a:t>Infographic</a:t>
            </a:r>
          </a:p>
        </p:txBody>
      </p:sp>
      <p:sp>
        <p:nvSpPr>
          <p:cNvPr id="30" name="Rectangle 29"/>
          <p:cNvSpPr/>
          <p:nvPr/>
        </p:nvSpPr>
        <p:spPr>
          <a:xfrm>
            <a:off x="13686941" y="1405970"/>
            <a:ext cx="75341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a:solidFill>
                  <a:schemeClr val="tx2"/>
                </a:solidFill>
              </a:rPr>
              <a:t>Secondary</a:t>
            </a:r>
          </a:p>
        </p:txBody>
      </p:sp>
      <p:sp>
        <p:nvSpPr>
          <p:cNvPr id="31" name="Rectangle 30"/>
          <p:cNvSpPr/>
          <p:nvPr/>
        </p:nvSpPr>
        <p:spPr>
          <a:xfrm>
            <a:off x="13686941" y="3711253"/>
            <a:ext cx="595070"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a:t>Dark</a:t>
            </a:r>
            <a:br>
              <a:rPr lang="en-US" sz="600" b="1"/>
            </a:br>
            <a:r>
              <a:rPr lang="en-US" sz="600" b="1"/>
              <a:t>Purple</a:t>
            </a:r>
          </a:p>
          <a:p>
            <a:pPr marL="171450"/>
            <a:r>
              <a:rPr lang="en-US" sz="600"/>
              <a:t>R 71</a:t>
            </a:r>
          </a:p>
          <a:p>
            <a:pPr marL="171450"/>
            <a:r>
              <a:rPr lang="en-US" sz="600"/>
              <a:t>G 1</a:t>
            </a:r>
          </a:p>
          <a:p>
            <a:pPr marL="171450"/>
            <a:r>
              <a:rPr lang="en-US" sz="600"/>
              <a:t>B 167</a:t>
            </a:r>
          </a:p>
        </p:txBody>
      </p:sp>
    </p:spTree>
    <p:extLst>
      <p:ext uri="{BB962C8B-B14F-4D97-AF65-F5344CB8AC3E}">
        <p14:creationId xmlns:p14="http://schemas.microsoft.com/office/powerpoint/2010/main" val="321207809"/>
      </p:ext>
    </p:extLst>
  </p:cSld>
  <p:clrMap bg1="lt1" tx1="dk1" bg2="lt2" tx2="dk2" accent1="accent1" accent2="accent2" accent3="accent3" accent4="accent4" accent5="accent5" accent6="accent6" hlink="hlink" folHlink="folHlink"/>
  <p:sldLayoutIdLst>
    <p:sldLayoutId id="2147483796" r:id="rId1"/>
    <p:sldLayoutId id="2147483743" r:id="rId2"/>
    <p:sldLayoutId id="2147483812" r:id="rId3"/>
    <p:sldLayoutId id="2147483744" r:id="rId4"/>
    <p:sldLayoutId id="2147483745" r:id="rId5"/>
    <p:sldLayoutId id="2147483746" r:id="rId6"/>
    <p:sldLayoutId id="2147483747" r:id="rId7"/>
    <p:sldLayoutId id="2147483798" r:id="rId8"/>
  </p:sldLayoutIdLst>
  <p:txStyles>
    <p:titleStyle>
      <a:lvl1pPr algn="l" defTabSz="914400" rtl="0" eaLnBrk="1" latinLnBrk="0" hangingPunct="1">
        <a:lnSpc>
          <a:spcPct val="90000"/>
        </a:lnSpc>
        <a:spcBef>
          <a:spcPct val="0"/>
        </a:spcBef>
        <a:buNone/>
        <a:defRPr sz="2600" kern="1200">
          <a:solidFill>
            <a:schemeClr val="tx2"/>
          </a:solidFill>
          <a:latin typeface="+mj-lt"/>
          <a:ea typeface="+mj-ea"/>
          <a:cs typeface="+mj-cs"/>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1775" indent="-228600" algn="l" defTabSz="914400" rtl="0" eaLnBrk="1" latinLnBrk="0" hangingPunct="1">
        <a:lnSpc>
          <a:spcPts val="18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63550" indent="-231775"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82625" indent="-219075" algn="l" defTabSz="914400" rtl="0" eaLnBrk="1" latinLnBrk="0" hangingPunct="1">
        <a:lnSpc>
          <a:spcPts val="14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1" orient="horz" pos="255" userDrawn="1">
          <p15:clr>
            <a:srgbClr val="F26B43"/>
          </p15:clr>
        </p15:guide>
        <p15:guide id="2" pos="257" userDrawn="1">
          <p15:clr>
            <a:srgbClr val="F26B43"/>
          </p15:clr>
        </p15:guide>
        <p15:guide id="3" pos="7423" userDrawn="1">
          <p15:clr>
            <a:srgbClr val="F26B43"/>
          </p15:clr>
        </p15:guide>
        <p15:guide id="4" orient="horz" pos="4065" userDrawn="1">
          <p15:clr>
            <a:srgbClr val="F26B43"/>
          </p15:clr>
        </p15:guide>
        <p15:guide id="5" orient="horz" pos="799" userDrawn="1">
          <p15:clr>
            <a:srgbClr val="F26B43"/>
          </p15:clr>
        </p15:guide>
        <p15:guide id="6" orient="horz" pos="890" userDrawn="1">
          <p15:clr>
            <a:srgbClr val="F26B43"/>
          </p15:clr>
        </p15:guide>
        <p15:guide id="7" pos="3840" userDrawn="1">
          <p15:clr>
            <a:srgbClr val="F26B43"/>
          </p15:clr>
        </p15:guide>
        <p15:guide id="8" pos="3749" userDrawn="1">
          <p15:clr>
            <a:srgbClr val="F26B43"/>
          </p15:clr>
        </p15:guide>
        <p15:guide id="9" pos="3931" userDrawn="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rgbClr val="D5F0FF"/>
            </a:gs>
            <a:gs pos="39999">
              <a:srgbClr val="D5F0FF"/>
            </a:gs>
            <a:gs pos="73000">
              <a:srgbClr val="D5F0FF"/>
            </a:gs>
            <a:gs pos="100000">
              <a:schemeClr val="bg1"/>
            </a:gs>
          </a:gsLst>
          <a:lin ang="5400000" scaled="0"/>
          <a:tileRect/>
        </a:gradFill>
        <a:effectLst/>
      </p:bgPr>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custDataLst>
              <p:tags r:id="rId14"/>
            </p:custDataLst>
          </p:nvPr>
        </p:nvGraphicFramePr>
        <p:xfrm>
          <a:off x="1" y="0"/>
          <a:ext cx="195384" cy="158750"/>
        </p:xfrm>
        <a:graphic>
          <a:graphicData uri="http://schemas.openxmlformats.org/presentationml/2006/ole">
            <mc:AlternateContent xmlns:mc="http://schemas.openxmlformats.org/markup-compatibility/2006">
              <mc:Choice xmlns:v="urn:schemas-microsoft-com:vml" Requires="v">
                <p:oleObj spid="_x0000_s14669" name="think-cell Slide" r:id="rId22" imgW="360" imgH="360" progId="">
                  <p:embed/>
                </p:oleObj>
              </mc:Choice>
              <mc:Fallback>
                <p:oleObj name="think-cell Slide" r:id="rId22" imgW="360" imgH="360" progId="">
                  <p:embed/>
                  <p:pic>
                    <p:nvPicPr>
                      <p:cNvPr id="0" name=""/>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1" y="0"/>
                        <a:ext cx="195384"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Placeholder 1"/>
          <p:cNvSpPr>
            <a:spLocks noGrp="1"/>
          </p:cNvSpPr>
          <p:nvPr>
            <p:ph type="title"/>
            <p:custDataLst>
              <p:tags r:id="rId15"/>
            </p:custDataLst>
          </p:nvPr>
        </p:nvSpPr>
        <p:spPr>
          <a:xfrm>
            <a:off x="43" y="0"/>
            <a:ext cx="12191999" cy="1002135"/>
          </a:xfrm>
          <a:prstGeom prst="rect">
            <a:avLst/>
          </a:prstGeom>
        </p:spPr>
        <p:txBody>
          <a:bodyPr vert="horz" lIns="297529" tIns="33059" rIns="165294" bIns="33059" rtlCol="0" anchor="ctr">
            <a:noAutofit/>
          </a:bodyPr>
          <a:lstStyle/>
          <a:p>
            <a:r>
              <a:rPr lang="fr-FR" noProof="0" dirty="0"/>
              <a:t>Cliquez pour modifier le style du titre</a:t>
            </a:r>
            <a:endParaRPr lang="en-US" noProof="0" dirty="0"/>
          </a:p>
        </p:txBody>
      </p:sp>
      <p:sp>
        <p:nvSpPr>
          <p:cNvPr id="3" name="Text Placeholder 2"/>
          <p:cNvSpPr>
            <a:spLocks noGrp="1"/>
          </p:cNvSpPr>
          <p:nvPr>
            <p:ph type="body" idx="1"/>
            <p:custDataLst>
              <p:tags r:id="rId16"/>
            </p:custDataLst>
          </p:nvPr>
        </p:nvSpPr>
        <p:spPr>
          <a:xfrm>
            <a:off x="398064" y="1501977"/>
            <a:ext cx="11616153" cy="4636540"/>
          </a:xfrm>
          <a:prstGeom prst="rect">
            <a:avLst/>
          </a:prstGeom>
        </p:spPr>
        <p:txBody>
          <a:bodyPr vert="horz" lIns="108000" tIns="72000" rIns="72000" bIns="72000" rtlCol="0">
            <a:noAutofit/>
          </a:body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
        <p:nvSpPr>
          <p:cNvPr id="11" name="TextBox 10"/>
          <p:cNvSpPr txBox="1"/>
          <p:nvPr>
            <p:custDataLst>
              <p:tags r:id="rId17"/>
            </p:custDataLst>
          </p:nvPr>
        </p:nvSpPr>
        <p:spPr>
          <a:xfrm>
            <a:off x="11788178" y="6661691"/>
            <a:ext cx="110607" cy="107722"/>
          </a:xfrm>
          <a:prstGeom prst="rect">
            <a:avLst/>
          </a:prstGeom>
          <a:noFill/>
        </p:spPr>
        <p:txBody>
          <a:bodyPr wrap="none" lIns="0" tIns="0" rIns="0" bIns="0" rtlCol="0" anchor="ctr">
            <a:spAutoFit/>
          </a:bodyPr>
          <a:lstStyle/>
          <a:p>
            <a:pPr algn="ctr" defTabSz="957756"/>
            <a:fld id="{6A895693-0027-4F28-9367-92E39A51F51C}" type="slidenum">
              <a:rPr lang="en-US" sz="700" smtClean="0">
                <a:solidFill>
                  <a:srgbClr val="9F958F"/>
                </a:solidFill>
                <a:cs typeface="Arial" charset="0"/>
              </a:rPr>
              <a:pPr algn="ctr" defTabSz="957756"/>
              <a:t>‹#›</a:t>
            </a:fld>
            <a:endParaRPr lang="en-US" sz="700">
              <a:solidFill>
                <a:srgbClr val="9F958F"/>
              </a:solidFill>
              <a:cs typeface="Arial" charset="0"/>
            </a:endParaRPr>
          </a:p>
        </p:txBody>
      </p:sp>
      <p:sp>
        <p:nvSpPr>
          <p:cNvPr id="9" name="Freeform 4"/>
          <p:cNvSpPr>
            <a:spLocks/>
          </p:cNvSpPr>
          <p:nvPr>
            <p:custDataLst>
              <p:tags r:id="rId18"/>
            </p:custDataLst>
          </p:nvPr>
        </p:nvSpPr>
        <p:spPr bwMode="auto">
          <a:xfrm>
            <a:off x="44" y="676402"/>
            <a:ext cx="12191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pPr defTabSz="957756"/>
            <a:endParaRPr lang="fr-FR" sz="1900">
              <a:solidFill>
                <a:srgbClr val="00264A"/>
              </a:solidFill>
              <a:cs typeface="Arial" charset="0"/>
            </a:endParaRPr>
          </a:p>
        </p:txBody>
      </p:sp>
      <p:sp>
        <p:nvSpPr>
          <p:cNvPr id="12" name="Rectangle 11"/>
          <p:cNvSpPr>
            <a:spLocks noChangeArrowheads="1"/>
          </p:cNvSpPr>
          <p:nvPr>
            <p:custDataLst>
              <p:tags r:id="rId19"/>
            </p:custDataLst>
          </p:nvPr>
        </p:nvSpPr>
        <p:spPr bwMode="auto">
          <a:xfrm>
            <a:off x="8297643" y="6623467"/>
            <a:ext cx="3274639"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600">
                <a:solidFill>
                  <a:srgbClr val="9F958F"/>
                </a:solidFill>
                <a:cs typeface="Helvetica Light"/>
              </a:rPr>
              <a:t>Copyright © Capgemini 2015. All Rights Reserved</a:t>
            </a:r>
          </a:p>
        </p:txBody>
      </p:sp>
      <p:sp>
        <p:nvSpPr>
          <p:cNvPr id="13" name="Rectangle 12"/>
          <p:cNvSpPr/>
          <p:nvPr>
            <p:custDataLst>
              <p:tags r:id="rId20"/>
            </p:custDataLst>
          </p:nvPr>
        </p:nvSpPr>
        <p:spPr>
          <a:xfrm>
            <a:off x="9215910" y="6427223"/>
            <a:ext cx="2356375" cy="195814"/>
          </a:xfrm>
          <a:prstGeom prst="rect">
            <a:avLst/>
          </a:prstGeom>
        </p:spPr>
        <p:txBody>
          <a:bodyPr wrap="none" lIns="35997" tIns="35997" rIns="35997" bIns="35997" anchor="b" anchorCtr="0">
            <a:noAutofit/>
          </a:bodyPr>
          <a:lstStyle/>
          <a:p>
            <a:pPr algn="r" defTabSz="957532">
              <a:defRPr/>
            </a:pPr>
            <a:r>
              <a:rPr lang="en-US" sz="700">
                <a:solidFill>
                  <a:srgbClr val="2E2E2E"/>
                </a:solidFill>
                <a:cs typeface="Arial" charset="0"/>
              </a:rPr>
              <a:t>Predix Practice @ Capgemini | November 2016</a:t>
            </a:r>
          </a:p>
        </p:txBody>
      </p:sp>
      <p:cxnSp>
        <p:nvCxnSpPr>
          <p:cNvPr id="15" name="Straight Connector 5"/>
          <p:cNvCxnSpPr/>
          <p:nvPr>
            <p:custDataLst>
              <p:tags r:id="rId21"/>
            </p:custDataLst>
          </p:nvPr>
        </p:nvCxnSpPr>
        <p:spPr>
          <a:xfrm flipH="1">
            <a:off x="44" y="6362700"/>
            <a:ext cx="12191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pic>
        <p:nvPicPr>
          <p:cNvPr id="14" name="Image 13" descr="Capgemini_logo.jpg"/>
          <p:cNvPicPr>
            <a:picLocks noChangeAspect="1"/>
          </p:cNvPicPr>
          <p:nvPr/>
        </p:nvPicPr>
        <p:blipFill>
          <a:blip r:embed="rId24" cstate="print"/>
          <a:stretch>
            <a:fillRect/>
          </a:stretch>
        </p:blipFill>
        <p:spPr>
          <a:xfrm>
            <a:off x="360617" y="6439028"/>
            <a:ext cx="1917469" cy="344978"/>
          </a:xfrm>
          <a:prstGeom prst="rect">
            <a:avLst/>
          </a:prstGeom>
          <a:noFill/>
          <a:ln>
            <a:noFill/>
          </a:ln>
        </p:spPr>
      </p:pic>
    </p:spTree>
    <p:extLst>
      <p:ext uri="{BB962C8B-B14F-4D97-AF65-F5344CB8AC3E}">
        <p14:creationId xmlns:p14="http://schemas.microsoft.com/office/powerpoint/2010/main" val="1529249861"/>
      </p:ext>
    </p:extLst>
  </p:cSld>
  <p:clrMap bg1="lt1" tx1="dk1" bg2="lt2" tx2="dk2" accent1="accent1" accent2="accent2" accent3="accent3" accent4="accent4" accent5="accent5" accent6="accent6" hlink="hlink" folHlink="folHlink"/>
  <p:sldLayoutIdLst>
    <p:sldLayoutId id="2147483814" r:id="rId1"/>
    <p:sldLayoutId id="2147483815" r:id="rId2"/>
    <p:sldLayoutId id="2147483816" r:id="rId3"/>
    <p:sldLayoutId id="2147483817" r:id="rId4"/>
    <p:sldLayoutId id="2147483818" r:id="rId5"/>
    <p:sldLayoutId id="2147483819" r:id="rId6"/>
    <p:sldLayoutId id="2147483820" r:id="rId7"/>
    <p:sldLayoutId id="2147483821" r:id="rId8"/>
    <p:sldLayoutId id="2147483822" r:id="rId9"/>
    <p:sldLayoutId id="2147483823" r:id="rId10"/>
    <p:sldLayoutId id="2147483825" r:id="rId11"/>
  </p:sldLayoutIdLst>
  <p:hf sldNum="0" hdr="0" dt="0"/>
  <p:txStyles>
    <p:titleStyle>
      <a:lvl1pPr marL="0" indent="0" algn="l" defTabSz="914342" rtl="0" eaLnBrk="1" latinLnBrk="0" hangingPunct="1">
        <a:lnSpc>
          <a:spcPct val="85000"/>
        </a:lnSpc>
        <a:spcBef>
          <a:spcPct val="0"/>
        </a:spcBef>
        <a:buNone/>
        <a:defRPr sz="3200" b="0" kern="1200">
          <a:solidFill>
            <a:schemeClr val="tx1"/>
          </a:solidFill>
          <a:latin typeface="+mj-lt"/>
          <a:ea typeface="+mj-ea"/>
          <a:cs typeface="+mj-cs"/>
        </a:defRPr>
      </a:lvl1pPr>
    </p:titleStyle>
    <p:bodyStyle>
      <a:lvl1pPr marL="166189" indent="-166189" algn="l" defTabSz="914342" rtl="0" eaLnBrk="1" latinLnBrk="0" hangingPunct="1">
        <a:lnSpc>
          <a:spcPct val="90000"/>
        </a:lnSpc>
        <a:spcBef>
          <a:spcPts val="0"/>
        </a:spcBef>
        <a:spcAft>
          <a:spcPts val="600"/>
        </a:spcAft>
        <a:buClr>
          <a:schemeClr val="accent5"/>
        </a:buClr>
        <a:buFont typeface="Wingdings" pitchFamily="2" charset="2"/>
        <a:buChar char="§"/>
        <a:defRPr sz="2200" b="0" kern="1200">
          <a:solidFill>
            <a:schemeClr val="bg2">
              <a:lumMod val="50000"/>
            </a:schemeClr>
          </a:solidFill>
          <a:latin typeface="+mn-lt"/>
          <a:ea typeface="+mn-ea"/>
          <a:cs typeface="+mn-cs"/>
        </a:defRPr>
      </a:lvl1pPr>
      <a:lvl2pPr marL="355600" indent="-180975" algn="l" defTabSz="914342" rtl="0" eaLnBrk="1" latinLnBrk="0" hangingPunct="1">
        <a:lnSpc>
          <a:spcPct val="90000"/>
        </a:lnSpc>
        <a:spcBef>
          <a:spcPts val="0"/>
        </a:spcBef>
        <a:spcAft>
          <a:spcPts val="600"/>
        </a:spcAft>
        <a:buClr>
          <a:schemeClr val="accent3"/>
        </a:buClr>
        <a:buFont typeface="Wingdings" pitchFamily="2" charset="2"/>
        <a:buChar char="§"/>
        <a:defRPr sz="1800" kern="1200">
          <a:solidFill>
            <a:schemeClr val="bg2">
              <a:lumMod val="50000"/>
            </a:schemeClr>
          </a:solidFill>
          <a:latin typeface="+mn-lt"/>
          <a:ea typeface="+mn-ea"/>
          <a:cs typeface="+mn-cs"/>
        </a:defRPr>
      </a:lvl2pPr>
      <a:lvl3pPr marL="536575" indent="-165100" algn="l" defTabSz="914342" rtl="0" eaLnBrk="1" latinLnBrk="0" hangingPunct="1">
        <a:lnSpc>
          <a:spcPct val="90000"/>
        </a:lnSpc>
        <a:spcBef>
          <a:spcPts val="0"/>
        </a:spcBef>
        <a:spcAft>
          <a:spcPts val="600"/>
        </a:spcAft>
        <a:buClr>
          <a:schemeClr val="accent2"/>
        </a:buClr>
        <a:buFont typeface="Arial" pitchFamily="34" charset="0"/>
        <a:buChar char="•"/>
        <a:tabLst/>
        <a:defRPr sz="1600" kern="1200">
          <a:solidFill>
            <a:schemeClr val="bg2">
              <a:lumMod val="50000"/>
            </a:schemeClr>
          </a:solidFill>
          <a:latin typeface="+mn-lt"/>
          <a:ea typeface="+mn-ea"/>
          <a:cs typeface="+mn-cs"/>
        </a:defRPr>
      </a:lvl3pPr>
      <a:lvl4pPr marL="711200" indent="-165100" algn="l" defTabSz="914342" rtl="0" eaLnBrk="1" latinLnBrk="0" hangingPunct="1">
        <a:lnSpc>
          <a:spcPct val="90000"/>
        </a:lnSpc>
        <a:spcBef>
          <a:spcPts val="0"/>
        </a:spcBef>
        <a:spcAft>
          <a:spcPts val="600"/>
        </a:spcAft>
        <a:buClr>
          <a:schemeClr val="bg2"/>
        </a:buClr>
        <a:buFont typeface="Arial" pitchFamily="34" charset="0"/>
        <a:buChar char="–"/>
        <a:tabLst/>
        <a:defRPr sz="1400" kern="1200">
          <a:solidFill>
            <a:schemeClr val="bg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rgbClr val="D5F0FF"/>
            </a:gs>
            <a:gs pos="39999">
              <a:srgbClr val="D5F0FF"/>
            </a:gs>
            <a:gs pos="73000">
              <a:srgbClr val="D5F0FF"/>
            </a:gs>
            <a:gs pos="100000">
              <a:schemeClr val="bg1"/>
            </a:gs>
          </a:gsLst>
          <a:lin ang="5400000" scaled="0"/>
          <a:tileRect/>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F2EB016D-CF9A-4584-982E-40465F70132F}"/>
              </a:ext>
            </a:extLst>
          </p:cNvPr>
          <p:cNvSpPr>
            <a:spLocks noGrp="1"/>
          </p:cNvSpPr>
          <p:nvPr>
            <p:ph type="title"/>
          </p:nvPr>
        </p:nvSpPr>
        <p:spPr>
          <a:xfrm>
            <a:off x="407988" y="404813"/>
            <a:ext cx="11016604" cy="863601"/>
          </a:xfrm>
          <a:prstGeom prst="rect">
            <a:avLst/>
          </a:prstGeom>
        </p:spPr>
        <p:txBody>
          <a:bodyPr vert="horz" lIns="0" tIns="0" rIns="0" bIns="0" rtlCol="0" anchor="t">
            <a:normAutofit/>
          </a:bodyPr>
          <a:lstStyle/>
          <a:p>
            <a:pPr lvl="0">
              <a:lnSpc>
                <a:spcPts val="3000"/>
              </a:lnSpc>
            </a:pPr>
            <a:r>
              <a:rPr lang="en-US" dirty="0"/>
              <a:t>Click to edit Master title style</a:t>
            </a:r>
            <a:endParaRPr lang="pt-PT" dirty="0"/>
          </a:p>
        </p:txBody>
      </p:sp>
      <p:pic>
        <p:nvPicPr>
          <p:cNvPr id="9" name="Graphic 4">
            <a:extLst>
              <a:ext uri="{FF2B5EF4-FFF2-40B4-BE49-F238E27FC236}">
                <a16:creationId xmlns:a16="http://schemas.microsoft.com/office/drawing/2014/main" xmlns="" id="{25EEA1D4-3AF7-42D7-AE97-AE404AECFAEB}"/>
              </a:ext>
            </a:extLst>
          </p:cNvPr>
          <p:cNvPicPr>
            <a:picLocks noChangeAspect="1"/>
          </p:cNvPicPr>
          <p:nvPr/>
        </p:nvPicPr>
        <p:blipFill rotWithShape="1">
          <a:blip r:embed="rId25">
            <a:extLst>
              <a:ext uri="{96DAC541-7B7A-43D3-8B79-37D633B846F1}">
                <asvg:svgBlip xmlns:asvg="http://schemas.microsoft.com/office/drawing/2016/SVG/main" xmlns="" r:embed="rId26"/>
              </a:ext>
            </a:extLst>
          </a:blip>
          <a:srcRect l="81836" t="-4713" b="16530"/>
          <a:stretch/>
        </p:blipFill>
        <p:spPr>
          <a:xfrm>
            <a:off x="11547793" y="188640"/>
            <a:ext cx="424356" cy="459624"/>
          </a:xfrm>
          <a:prstGeom prst="rect">
            <a:avLst/>
          </a:prstGeom>
        </p:spPr>
      </p:pic>
      <p:sp>
        <p:nvSpPr>
          <p:cNvPr id="13" name="Text Placeholder 2">
            <a:extLst>
              <a:ext uri="{FF2B5EF4-FFF2-40B4-BE49-F238E27FC236}">
                <a16:creationId xmlns:a16="http://schemas.microsoft.com/office/drawing/2014/main" xmlns="" id="{AF310831-D03E-404B-934F-73B268225B7E}"/>
              </a:ext>
            </a:extLst>
          </p:cNvPr>
          <p:cNvSpPr>
            <a:spLocks noGrp="1"/>
          </p:cNvSpPr>
          <p:nvPr>
            <p:ph type="body" idx="1"/>
          </p:nvPr>
        </p:nvSpPr>
        <p:spPr>
          <a:xfrm>
            <a:off x="413067" y="1412875"/>
            <a:ext cx="11370945"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5" name="Rectangle 4"/>
          <p:cNvSpPr/>
          <p:nvPr/>
        </p:nvSpPr>
        <p:spPr>
          <a:xfrm>
            <a:off x="12496801" y="1590548"/>
            <a:ext cx="595070"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a:solidFill>
                  <a:prstClr val="white"/>
                </a:solidFill>
              </a:rPr>
              <a:t>Capgemini Blue</a:t>
            </a:r>
          </a:p>
          <a:p>
            <a:pPr marL="171450"/>
            <a:r>
              <a:rPr lang="en-US" sz="600">
                <a:solidFill>
                  <a:prstClr val="white"/>
                </a:solidFill>
              </a:rPr>
              <a:t>R 0</a:t>
            </a:r>
          </a:p>
          <a:p>
            <a:pPr marL="171450"/>
            <a:r>
              <a:rPr lang="en-US" sz="600">
                <a:solidFill>
                  <a:prstClr val="white"/>
                </a:solidFill>
              </a:rPr>
              <a:t>G 112</a:t>
            </a:r>
          </a:p>
          <a:p>
            <a:pPr marL="171450"/>
            <a:r>
              <a:rPr lang="en-US" sz="600">
                <a:solidFill>
                  <a:prstClr val="white"/>
                </a:solidFill>
              </a:rPr>
              <a:t>B 173</a:t>
            </a:r>
          </a:p>
        </p:txBody>
      </p:sp>
      <p:sp>
        <p:nvSpPr>
          <p:cNvPr id="6" name="Rectangle 5"/>
          <p:cNvSpPr/>
          <p:nvPr/>
        </p:nvSpPr>
        <p:spPr>
          <a:xfrm>
            <a:off x="13091871" y="1590548"/>
            <a:ext cx="595070"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a:solidFill>
                  <a:prstClr val="white"/>
                </a:solidFill>
              </a:rPr>
              <a:t>Vibrant</a:t>
            </a:r>
            <a:br>
              <a:rPr lang="en-US" sz="600" b="1">
                <a:solidFill>
                  <a:prstClr val="white"/>
                </a:solidFill>
              </a:rPr>
            </a:br>
            <a:r>
              <a:rPr lang="en-US" sz="600" b="1">
                <a:solidFill>
                  <a:prstClr val="white"/>
                </a:solidFill>
              </a:rPr>
              <a:t>Blue</a:t>
            </a:r>
          </a:p>
          <a:p>
            <a:pPr marL="171450"/>
            <a:r>
              <a:rPr lang="en-US" sz="600">
                <a:solidFill>
                  <a:prstClr val="white"/>
                </a:solidFill>
              </a:rPr>
              <a:t>R 18</a:t>
            </a:r>
          </a:p>
          <a:p>
            <a:pPr marL="171450"/>
            <a:r>
              <a:rPr lang="en-US" sz="600">
                <a:solidFill>
                  <a:prstClr val="white"/>
                </a:solidFill>
              </a:rPr>
              <a:t>G 171</a:t>
            </a:r>
          </a:p>
          <a:p>
            <a:pPr marL="171450"/>
            <a:r>
              <a:rPr lang="en-US" sz="600">
                <a:solidFill>
                  <a:prstClr val="white"/>
                </a:solidFill>
              </a:rPr>
              <a:t>B 219</a:t>
            </a:r>
          </a:p>
        </p:txBody>
      </p:sp>
      <p:sp>
        <p:nvSpPr>
          <p:cNvPr id="7" name="Rectangle 6"/>
          <p:cNvSpPr/>
          <p:nvPr/>
        </p:nvSpPr>
        <p:spPr>
          <a:xfrm>
            <a:off x="13686941" y="1590548"/>
            <a:ext cx="595070"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a:solidFill>
                  <a:prstClr val="white"/>
                </a:solidFill>
              </a:rPr>
              <a:t>Deep</a:t>
            </a:r>
            <a:br>
              <a:rPr lang="en-US" sz="600" b="1">
                <a:solidFill>
                  <a:prstClr val="white"/>
                </a:solidFill>
              </a:rPr>
            </a:br>
            <a:r>
              <a:rPr lang="en-US" sz="600" b="1">
                <a:solidFill>
                  <a:prstClr val="white"/>
                </a:solidFill>
              </a:rPr>
              <a:t>Purple</a:t>
            </a:r>
          </a:p>
          <a:p>
            <a:pPr marL="171450"/>
            <a:r>
              <a:rPr lang="en-US" sz="600">
                <a:solidFill>
                  <a:prstClr val="white"/>
                </a:solidFill>
              </a:rPr>
              <a:t>R 43</a:t>
            </a:r>
          </a:p>
          <a:p>
            <a:pPr marL="171450"/>
            <a:r>
              <a:rPr lang="en-US" sz="600">
                <a:solidFill>
                  <a:prstClr val="white"/>
                </a:solidFill>
              </a:rPr>
              <a:t>G 10</a:t>
            </a:r>
          </a:p>
          <a:p>
            <a:pPr marL="171450"/>
            <a:r>
              <a:rPr lang="en-US" sz="600">
                <a:solidFill>
                  <a:prstClr val="white"/>
                </a:solidFill>
              </a:rPr>
              <a:t>B 61</a:t>
            </a:r>
          </a:p>
        </p:txBody>
      </p:sp>
      <p:sp>
        <p:nvSpPr>
          <p:cNvPr id="8" name="Rectangle 7"/>
          <p:cNvSpPr/>
          <p:nvPr/>
        </p:nvSpPr>
        <p:spPr>
          <a:xfrm>
            <a:off x="14282011" y="1590548"/>
            <a:ext cx="595070"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a:solidFill>
                  <a:prstClr val="white"/>
                </a:solidFill>
              </a:rPr>
              <a:t>Tech</a:t>
            </a:r>
            <a:br>
              <a:rPr lang="en-US" sz="600" b="1">
                <a:solidFill>
                  <a:prstClr val="white"/>
                </a:solidFill>
              </a:rPr>
            </a:br>
            <a:r>
              <a:rPr lang="en-US" sz="600" b="1">
                <a:solidFill>
                  <a:prstClr val="white"/>
                </a:solidFill>
              </a:rPr>
              <a:t>Red</a:t>
            </a:r>
          </a:p>
          <a:p>
            <a:pPr marL="171450"/>
            <a:r>
              <a:rPr lang="en-US" sz="600">
                <a:solidFill>
                  <a:prstClr val="white"/>
                </a:solidFill>
              </a:rPr>
              <a:t>R 255</a:t>
            </a:r>
          </a:p>
          <a:p>
            <a:pPr marL="171450"/>
            <a:r>
              <a:rPr lang="en-US" sz="600">
                <a:solidFill>
                  <a:prstClr val="white"/>
                </a:solidFill>
              </a:rPr>
              <a:t>G 48</a:t>
            </a:r>
          </a:p>
          <a:p>
            <a:pPr marL="171450"/>
            <a:r>
              <a:rPr lang="en-US" sz="600">
                <a:solidFill>
                  <a:prstClr val="white"/>
                </a:solidFill>
              </a:rPr>
              <a:t>B 76</a:t>
            </a:r>
          </a:p>
        </p:txBody>
      </p:sp>
      <p:sp>
        <p:nvSpPr>
          <p:cNvPr id="10" name="Rectangle 9"/>
          <p:cNvSpPr/>
          <p:nvPr/>
        </p:nvSpPr>
        <p:spPr>
          <a:xfrm>
            <a:off x="14877081" y="1590548"/>
            <a:ext cx="595070"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a:solidFill>
                  <a:prstClr val="white"/>
                </a:solidFill>
              </a:rPr>
              <a:t>Zest</a:t>
            </a:r>
            <a:br>
              <a:rPr lang="en-US" sz="600" b="1">
                <a:solidFill>
                  <a:prstClr val="white"/>
                </a:solidFill>
              </a:rPr>
            </a:br>
            <a:r>
              <a:rPr lang="en-US" sz="600" b="1">
                <a:solidFill>
                  <a:prstClr val="white"/>
                </a:solidFill>
              </a:rPr>
              <a:t>Green</a:t>
            </a:r>
          </a:p>
          <a:p>
            <a:pPr marL="171450"/>
            <a:r>
              <a:rPr lang="en-US" sz="600">
                <a:solidFill>
                  <a:prstClr val="white"/>
                </a:solidFill>
              </a:rPr>
              <a:t>R 149</a:t>
            </a:r>
          </a:p>
          <a:p>
            <a:pPr marL="171450"/>
            <a:r>
              <a:rPr lang="en-US" sz="600">
                <a:solidFill>
                  <a:prstClr val="white"/>
                </a:solidFill>
              </a:rPr>
              <a:t>G 230</a:t>
            </a:r>
          </a:p>
          <a:p>
            <a:pPr marL="171450"/>
            <a:r>
              <a:rPr lang="en-US" sz="600">
                <a:solidFill>
                  <a:prstClr val="white"/>
                </a:solidFill>
              </a:rPr>
              <a:t>B 22</a:t>
            </a:r>
          </a:p>
        </p:txBody>
      </p:sp>
      <p:sp>
        <p:nvSpPr>
          <p:cNvPr id="11" name="Rectangle 10"/>
          <p:cNvSpPr/>
          <p:nvPr/>
        </p:nvSpPr>
        <p:spPr>
          <a:xfrm>
            <a:off x="12496801" y="2468607"/>
            <a:ext cx="595070"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a:solidFill>
                  <a:prstClr val="white"/>
                </a:solidFill>
              </a:rPr>
              <a:t>Capgemini Blue</a:t>
            </a:r>
            <a:r>
              <a:rPr lang="en-US" sz="600">
                <a:solidFill>
                  <a:prstClr val="white"/>
                </a:solidFill>
              </a:rPr>
              <a:t> (-50%)</a:t>
            </a:r>
          </a:p>
          <a:p>
            <a:pPr marL="171450"/>
            <a:r>
              <a:rPr lang="en-US" sz="600">
                <a:solidFill>
                  <a:prstClr val="white"/>
                </a:solidFill>
              </a:rPr>
              <a:t>R 128</a:t>
            </a:r>
          </a:p>
          <a:p>
            <a:pPr marL="171450"/>
            <a:r>
              <a:rPr lang="en-US" sz="600">
                <a:solidFill>
                  <a:prstClr val="white"/>
                </a:solidFill>
              </a:rPr>
              <a:t>G 184</a:t>
            </a:r>
          </a:p>
          <a:p>
            <a:pPr marL="171450"/>
            <a:r>
              <a:rPr lang="en-US" sz="600">
                <a:solidFill>
                  <a:prstClr val="white"/>
                </a:solidFill>
              </a:rPr>
              <a:t>B 214</a:t>
            </a:r>
          </a:p>
        </p:txBody>
      </p:sp>
      <p:sp>
        <p:nvSpPr>
          <p:cNvPr id="12" name="Rectangle 11"/>
          <p:cNvSpPr/>
          <p:nvPr/>
        </p:nvSpPr>
        <p:spPr>
          <a:xfrm>
            <a:off x="13091871" y="2468607"/>
            <a:ext cx="595070"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a:solidFill>
                  <a:prstClr val="white"/>
                </a:solidFill>
              </a:rPr>
              <a:t>Vibrant</a:t>
            </a:r>
            <a:br>
              <a:rPr lang="en-US" sz="600" b="1">
                <a:solidFill>
                  <a:prstClr val="white"/>
                </a:solidFill>
              </a:rPr>
            </a:br>
            <a:r>
              <a:rPr lang="en-US" sz="600" b="1">
                <a:solidFill>
                  <a:prstClr val="white"/>
                </a:solidFill>
              </a:rPr>
              <a:t>Blue</a:t>
            </a:r>
            <a:r>
              <a:rPr lang="en-US" sz="600">
                <a:solidFill>
                  <a:prstClr val="white"/>
                </a:solidFill>
              </a:rPr>
              <a:t> (-50%)</a:t>
            </a:r>
          </a:p>
          <a:p>
            <a:pPr marL="171450"/>
            <a:r>
              <a:rPr lang="en-US" sz="600">
                <a:solidFill>
                  <a:prstClr val="white"/>
                </a:solidFill>
              </a:rPr>
              <a:t>R 136</a:t>
            </a:r>
          </a:p>
          <a:p>
            <a:pPr marL="171450"/>
            <a:r>
              <a:rPr lang="en-US" sz="600">
                <a:solidFill>
                  <a:prstClr val="white"/>
                </a:solidFill>
              </a:rPr>
              <a:t>G 213</a:t>
            </a:r>
          </a:p>
          <a:p>
            <a:pPr marL="171450"/>
            <a:r>
              <a:rPr lang="en-US" sz="600">
                <a:solidFill>
                  <a:prstClr val="white"/>
                </a:solidFill>
              </a:rPr>
              <a:t>B 237</a:t>
            </a:r>
          </a:p>
        </p:txBody>
      </p:sp>
      <p:sp>
        <p:nvSpPr>
          <p:cNvPr id="14" name="Rectangle 13"/>
          <p:cNvSpPr/>
          <p:nvPr/>
        </p:nvSpPr>
        <p:spPr>
          <a:xfrm>
            <a:off x="13686941" y="2468607"/>
            <a:ext cx="595070"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a:solidFill>
                  <a:prstClr val="white"/>
                </a:solidFill>
              </a:rPr>
              <a:t>Bright</a:t>
            </a:r>
            <a:br>
              <a:rPr lang="en-US" sz="600" b="1">
                <a:solidFill>
                  <a:prstClr val="white"/>
                </a:solidFill>
              </a:rPr>
            </a:br>
            <a:r>
              <a:rPr lang="en-US" sz="600" b="1">
                <a:solidFill>
                  <a:prstClr val="white"/>
                </a:solidFill>
              </a:rPr>
              <a:t>Purple</a:t>
            </a:r>
          </a:p>
          <a:p>
            <a:pPr marL="171450"/>
            <a:r>
              <a:rPr lang="en-US" sz="600">
                <a:solidFill>
                  <a:prstClr val="white"/>
                </a:solidFill>
              </a:rPr>
              <a:t>R 109</a:t>
            </a:r>
          </a:p>
          <a:p>
            <a:pPr marL="171450"/>
            <a:r>
              <a:rPr lang="en-US" sz="600">
                <a:solidFill>
                  <a:prstClr val="white"/>
                </a:solidFill>
              </a:rPr>
              <a:t>G 100</a:t>
            </a:r>
          </a:p>
          <a:p>
            <a:pPr marL="171450"/>
            <a:r>
              <a:rPr lang="en-US" sz="600">
                <a:solidFill>
                  <a:prstClr val="white"/>
                </a:solidFill>
              </a:rPr>
              <a:t>B 204</a:t>
            </a:r>
          </a:p>
        </p:txBody>
      </p:sp>
      <p:sp>
        <p:nvSpPr>
          <p:cNvPr id="15" name="Rectangle 14"/>
          <p:cNvSpPr/>
          <p:nvPr/>
        </p:nvSpPr>
        <p:spPr>
          <a:xfrm>
            <a:off x="14282011" y="2468607"/>
            <a:ext cx="595070"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a:solidFill>
                  <a:prstClr val="white"/>
                </a:solidFill>
              </a:rPr>
              <a:t>Orange</a:t>
            </a:r>
          </a:p>
          <a:p>
            <a:pPr marL="171450"/>
            <a:r>
              <a:rPr lang="en-US" sz="600">
                <a:solidFill>
                  <a:prstClr val="white"/>
                </a:solidFill>
              </a:rPr>
              <a:t>R 255</a:t>
            </a:r>
          </a:p>
          <a:p>
            <a:pPr marL="171450"/>
            <a:r>
              <a:rPr lang="en-US" sz="600">
                <a:solidFill>
                  <a:prstClr val="white"/>
                </a:solidFill>
              </a:rPr>
              <a:t>G 99</a:t>
            </a:r>
          </a:p>
          <a:p>
            <a:pPr marL="171450"/>
            <a:r>
              <a:rPr lang="en-US" sz="600">
                <a:solidFill>
                  <a:prstClr val="white"/>
                </a:solidFill>
              </a:rPr>
              <a:t>B 39</a:t>
            </a:r>
          </a:p>
        </p:txBody>
      </p:sp>
      <p:sp>
        <p:nvSpPr>
          <p:cNvPr id="16" name="Rectangle 15"/>
          <p:cNvSpPr/>
          <p:nvPr/>
        </p:nvSpPr>
        <p:spPr>
          <a:xfrm>
            <a:off x="14877081" y="2468607"/>
            <a:ext cx="595070"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a:solidFill>
                  <a:prstClr val="white"/>
                </a:solidFill>
              </a:rPr>
              <a:t>Bright</a:t>
            </a:r>
            <a:br>
              <a:rPr lang="en-US" sz="600" b="1">
                <a:solidFill>
                  <a:prstClr val="white"/>
                </a:solidFill>
              </a:rPr>
            </a:br>
            <a:r>
              <a:rPr lang="en-US" sz="600" b="1">
                <a:solidFill>
                  <a:prstClr val="white"/>
                </a:solidFill>
              </a:rPr>
              <a:t>Green</a:t>
            </a:r>
          </a:p>
          <a:p>
            <a:pPr marL="171450"/>
            <a:r>
              <a:rPr lang="en-US" sz="600">
                <a:solidFill>
                  <a:prstClr val="white"/>
                </a:solidFill>
              </a:rPr>
              <a:t>R 200</a:t>
            </a:r>
          </a:p>
          <a:p>
            <a:pPr marL="171450"/>
            <a:r>
              <a:rPr lang="en-US" sz="600">
                <a:solidFill>
                  <a:prstClr val="white"/>
                </a:solidFill>
              </a:rPr>
              <a:t>G 255</a:t>
            </a:r>
          </a:p>
          <a:p>
            <a:pPr marL="171450"/>
            <a:r>
              <a:rPr lang="en-US" sz="600">
                <a:solidFill>
                  <a:prstClr val="white"/>
                </a:solidFill>
              </a:rPr>
              <a:t>B 22</a:t>
            </a:r>
          </a:p>
        </p:txBody>
      </p:sp>
      <p:sp>
        <p:nvSpPr>
          <p:cNvPr id="17" name="Rectangle 16"/>
          <p:cNvSpPr/>
          <p:nvPr/>
        </p:nvSpPr>
        <p:spPr>
          <a:xfrm>
            <a:off x="13686941" y="3089930"/>
            <a:ext cx="595070"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a:solidFill>
                  <a:prstClr val="white"/>
                </a:solidFill>
              </a:rPr>
              <a:t>Purple</a:t>
            </a:r>
          </a:p>
          <a:p>
            <a:pPr marL="171450"/>
            <a:r>
              <a:rPr lang="en-US" sz="600">
                <a:solidFill>
                  <a:prstClr val="white"/>
                </a:solidFill>
              </a:rPr>
              <a:t>R 126</a:t>
            </a:r>
          </a:p>
          <a:p>
            <a:pPr marL="171450"/>
            <a:r>
              <a:rPr lang="en-US" sz="600">
                <a:solidFill>
                  <a:prstClr val="white"/>
                </a:solidFill>
              </a:rPr>
              <a:t>G 57</a:t>
            </a:r>
          </a:p>
          <a:p>
            <a:pPr marL="171450"/>
            <a:r>
              <a:rPr lang="en-US" sz="600">
                <a:solidFill>
                  <a:prstClr val="white"/>
                </a:solidFill>
              </a:rPr>
              <a:t>B 186</a:t>
            </a:r>
          </a:p>
        </p:txBody>
      </p:sp>
      <p:sp>
        <p:nvSpPr>
          <p:cNvPr id="18" name="Rectangle 17"/>
          <p:cNvSpPr/>
          <p:nvPr/>
        </p:nvSpPr>
        <p:spPr>
          <a:xfrm>
            <a:off x="14877081" y="3089930"/>
            <a:ext cx="595070"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a:solidFill>
                  <a:prstClr val="white"/>
                </a:solidFill>
              </a:rPr>
              <a:t>Green</a:t>
            </a:r>
          </a:p>
          <a:p>
            <a:pPr marL="171450"/>
            <a:r>
              <a:rPr lang="en-US" sz="600">
                <a:solidFill>
                  <a:prstClr val="white"/>
                </a:solidFill>
              </a:rPr>
              <a:t>R 0</a:t>
            </a:r>
          </a:p>
          <a:p>
            <a:pPr marL="171450"/>
            <a:r>
              <a:rPr lang="en-US" sz="600">
                <a:solidFill>
                  <a:prstClr val="white"/>
                </a:solidFill>
              </a:rPr>
              <a:t>G 195</a:t>
            </a:r>
          </a:p>
          <a:p>
            <a:pPr marL="171450"/>
            <a:r>
              <a:rPr lang="en-US" sz="600">
                <a:solidFill>
                  <a:prstClr val="white"/>
                </a:solidFill>
              </a:rPr>
              <a:t>B 123</a:t>
            </a:r>
          </a:p>
        </p:txBody>
      </p:sp>
      <p:sp>
        <p:nvSpPr>
          <p:cNvPr id="19" name="Rectangle 18"/>
          <p:cNvSpPr/>
          <p:nvPr/>
        </p:nvSpPr>
        <p:spPr>
          <a:xfrm>
            <a:off x="14877081" y="4948917"/>
            <a:ext cx="595070"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a:solidFill>
                  <a:prstClr val="white"/>
                </a:solidFill>
              </a:rPr>
              <a:t>Dark</a:t>
            </a:r>
            <a:br>
              <a:rPr lang="en-US" sz="600" b="1">
                <a:solidFill>
                  <a:prstClr val="white"/>
                </a:solidFill>
              </a:rPr>
            </a:br>
            <a:r>
              <a:rPr lang="en-US" sz="600" b="1">
                <a:solidFill>
                  <a:prstClr val="white"/>
                </a:solidFill>
              </a:rPr>
              <a:t>Green</a:t>
            </a:r>
          </a:p>
          <a:p>
            <a:pPr marL="171450"/>
            <a:r>
              <a:rPr lang="en-US" sz="600">
                <a:solidFill>
                  <a:prstClr val="white"/>
                </a:solidFill>
              </a:rPr>
              <a:t>R 21</a:t>
            </a:r>
          </a:p>
          <a:p>
            <a:pPr marL="171450"/>
            <a:r>
              <a:rPr lang="en-US" sz="600">
                <a:solidFill>
                  <a:prstClr val="white"/>
                </a:solidFill>
              </a:rPr>
              <a:t>G 99</a:t>
            </a:r>
          </a:p>
          <a:p>
            <a:pPr marL="171450"/>
            <a:r>
              <a:rPr lang="en-US" sz="600">
                <a:solidFill>
                  <a:prstClr val="white"/>
                </a:solidFill>
              </a:rPr>
              <a:t>B 107</a:t>
            </a:r>
          </a:p>
        </p:txBody>
      </p:sp>
      <p:sp>
        <p:nvSpPr>
          <p:cNvPr id="20" name="Rectangle 19"/>
          <p:cNvSpPr/>
          <p:nvPr/>
        </p:nvSpPr>
        <p:spPr>
          <a:xfrm>
            <a:off x="14877081" y="4330085"/>
            <a:ext cx="595070"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a:solidFill>
                  <a:prstClr val="white"/>
                </a:solidFill>
              </a:rPr>
              <a:t>Aqua</a:t>
            </a:r>
          </a:p>
          <a:p>
            <a:pPr marL="171450"/>
            <a:r>
              <a:rPr lang="en-US" sz="600">
                <a:solidFill>
                  <a:prstClr val="white"/>
                </a:solidFill>
              </a:rPr>
              <a:t>R 15</a:t>
            </a:r>
          </a:p>
          <a:p>
            <a:pPr marL="171450"/>
            <a:r>
              <a:rPr lang="en-US" sz="600">
                <a:solidFill>
                  <a:prstClr val="white"/>
                </a:solidFill>
              </a:rPr>
              <a:t>G 153</a:t>
            </a:r>
          </a:p>
          <a:p>
            <a:pPr marL="171450"/>
            <a:r>
              <a:rPr lang="en-US" sz="600">
                <a:solidFill>
                  <a:prstClr val="white"/>
                </a:solidFill>
              </a:rPr>
              <a:t>B 156</a:t>
            </a:r>
          </a:p>
        </p:txBody>
      </p:sp>
      <p:sp>
        <p:nvSpPr>
          <p:cNvPr id="21" name="Rectangle 20"/>
          <p:cNvSpPr/>
          <p:nvPr/>
        </p:nvSpPr>
        <p:spPr>
          <a:xfrm>
            <a:off x="14877081" y="3711253"/>
            <a:ext cx="595070"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a:solidFill>
                  <a:prstClr val="white"/>
                </a:solidFill>
              </a:rPr>
              <a:t>Bright</a:t>
            </a:r>
            <a:br>
              <a:rPr lang="en-US" sz="600" b="1">
                <a:solidFill>
                  <a:prstClr val="white"/>
                </a:solidFill>
              </a:rPr>
            </a:br>
            <a:r>
              <a:rPr lang="en-US" sz="600" b="1">
                <a:solidFill>
                  <a:prstClr val="white"/>
                </a:solidFill>
              </a:rPr>
              <a:t>Aqua</a:t>
            </a:r>
          </a:p>
          <a:p>
            <a:pPr marL="171450"/>
            <a:r>
              <a:rPr lang="en-US" sz="600">
                <a:solidFill>
                  <a:prstClr val="white"/>
                </a:solidFill>
              </a:rPr>
              <a:t>R 1</a:t>
            </a:r>
          </a:p>
          <a:p>
            <a:pPr marL="171450"/>
            <a:r>
              <a:rPr lang="en-US" sz="600">
                <a:solidFill>
                  <a:prstClr val="white"/>
                </a:solidFill>
              </a:rPr>
              <a:t>G 209</a:t>
            </a:r>
          </a:p>
          <a:p>
            <a:pPr marL="171450"/>
            <a:r>
              <a:rPr lang="en-US" sz="600">
                <a:solidFill>
                  <a:prstClr val="white"/>
                </a:solidFill>
              </a:rPr>
              <a:t>B 208</a:t>
            </a:r>
          </a:p>
        </p:txBody>
      </p:sp>
      <p:sp>
        <p:nvSpPr>
          <p:cNvPr id="22" name="Rectangle 21"/>
          <p:cNvSpPr/>
          <p:nvPr/>
        </p:nvSpPr>
        <p:spPr>
          <a:xfrm>
            <a:off x="14282011" y="3089930"/>
            <a:ext cx="595070"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a:solidFill>
                  <a:prstClr val="white"/>
                </a:solidFill>
              </a:rPr>
              <a:t>Peach</a:t>
            </a:r>
          </a:p>
          <a:p>
            <a:pPr marL="171450"/>
            <a:r>
              <a:rPr lang="en-US" sz="600">
                <a:solidFill>
                  <a:prstClr val="white"/>
                </a:solidFill>
              </a:rPr>
              <a:t>R 255</a:t>
            </a:r>
          </a:p>
          <a:p>
            <a:pPr marL="171450"/>
            <a:r>
              <a:rPr lang="en-US" sz="600">
                <a:solidFill>
                  <a:prstClr val="white"/>
                </a:solidFill>
              </a:rPr>
              <a:t>G 126</a:t>
            </a:r>
          </a:p>
          <a:p>
            <a:pPr marL="171450"/>
            <a:r>
              <a:rPr lang="en-US" sz="600">
                <a:solidFill>
                  <a:prstClr val="white"/>
                </a:solidFill>
              </a:rPr>
              <a:t>B 131</a:t>
            </a:r>
          </a:p>
        </p:txBody>
      </p:sp>
      <p:sp>
        <p:nvSpPr>
          <p:cNvPr id="23" name="Rectangle 22"/>
          <p:cNvSpPr/>
          <p:nvPr/>
        </p:nvSpPr>
        <p:spPr>
          <a:xfrm>
            <a:off x="14282011" y="3711253"/>
            <a:ext cx="595070"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a:solidFill>
                  <a:prstClr val="white"/>
                </a:solidFill>
              </a:rPr>
              <a:t>Light</a:t>
            </a:r>
            <a:br>
              <a:rPr lang="en-US" sz="600" b="1">
                <a:solidFill>
                  <a:prstClr val="white"/>
                </a:solidFill>
              </a:rPr>
            </a:br>
            <a:r>
              <a:rPr lang="en-US" sz="600" b="1">
                <a:solidFill>
                  <a:prstClr val="white"/>
                </a:solidFill>
              </a:rPr>
              <a:t>Claret</a:t>
            </a:r>
          </a:p>
          <a:p>
            <a:pPr marL="171450"/>
            <a:r>
              <a:rPr lang="en-US" sz="600">
                <a:solidFill>
                  <a:prstClr val="white"/>
                </a:solidFill>
              </a:rPr>
              <a:t>R 203</a:t>
            </a:r>
          </a:p>
          <a:p>
            <a:pPr marL="171450"/>
            <a:r>
              <a:rPr lang="en-US" sz="600">
                <a:solidFill>
                  <a:prstClr val="white"/>
                </a:solidFill>
              </a:rPr>
              <a:t>G 41</a:t>
            </a:r>
          </a:p>
          <a:p>
            <a:pPr marL="171450"/>
            <a:r>
              <a:rPr lang="en-US" sz="600">
                <a:solidFill>
                  <a:prstClr val="white"/>
                </a:solidFill>
              </a:rPr>
              <a:t>B 128</a:t>
            </a:r>
          </a:p>
        </p:txBody>
      </p:sp>
      <p:sp>
        <p:nvSpPr>
          <p:cNvPr id="24" name="Rectangle 23"/>
          <p:cNvSpPr/>
          <p:nvPr/>
        </p:nvSpPr>
        <p:spPr>
          <a:xfrm>
            <a:off x="14282011" y="4330085"/>
            <a:ext cx="595070"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a:solidFill>
                  <a:prstClr val="white"/>
                </a:solidFill>
              </a:rPr>
              <a:t>Claret</a:t>
            </a:r>
          </a:p>
          <a:p>
            <a:pPr marL="171450"/>
            <a:r>
              <a:rPr lang="en-US" sz="600">
                <a:solidFill>
                  <a:prstClr val="white"/>
                </a:solidFill>
              </a:rPr>
              <a:t>R 134</a:t>
            </a:r>
          </a:p>
          <a:p>
            <a:pPr marL="171450"/>
            <a:r>
              <a:rPr lang="en-US" sz="600">
                <a:solidFill>
                  <a:prstClr val="white"/>
                </a:solidFill>
              </a:rPr>
              <a:t>G 8</a:t>
            </a:r>
          </a:p>
          <a:p>
            <a:pPr marL="171450"/>
            <a:r>
              <a:rPr lang="en-US" sz="600">
                <a:solidFill>
                  <a:prstClr val="white"/>
                </a:solidFill>
              </a:rPr>
              <a:t>B 100</a:t>
            </a:r>
          </a:p>
        </p:txBody>
      </p:sp>
      <p:sp>
        <p:nvSpPr>
          <p:cNvPr id="25" name="Rectangle 24"/>
          <p:cNvSpPr/>
          <p:nvPr/>
        </p:nvSpPr>
        <p:spPr>
          <a:xfrm>
            <a:off x="12496801" y="1405970"/>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a:solidFill>
                  <a:srgbClr val="0070AD"/>
                </a:solidFill>
              </a:rPr>
              <a:t>Primary</a:t>
            </a:r>
          </a:p>
        </p:txBody>
      </p:sp>
      <p:sp>
        <p:nvSpPr>
          <p:cNvPr id="26" name="Rectangle 25"/>
          <p:cNvSpPr/>
          <p:nvPr/>
        </p:nvSpPr>
        <p:spPr>
          <a:xfrm>
            <a:off x="12496801" y="2285400"/>
            <a:ext cx="843180"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a:solidFill>
                  <a:srgbClr val="0070AD"/>
                </a:solidFill>
              </a:rPr>
              <a:t>Infographic</a:t>
            </a:r>
          </a:p>
        </p:txBody>
      </p:sp>
      <p:sp>
        <p:nvSpPr>
          <p:cNvPr id="27" name="Rectangle 26"/>
          <p:cNvSpPr/>
          <p:nvPr/>
        </p:nvSpPr>
        <p:spPr>
          <a:xfrm>
            <a:off x="13686941" y="1405970"/>
            <a:ext cx="75341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a:solidFill>
                  <a:srgbClr val="0070AD"/>
                </a:solidFill>
              </a:rPr>
              <a:t>Secondary</a:t>
            </a:r>
          </a:p>
        </p:txBody>
      </p:sp>
      <p:sp>
        <p:nvSpPr>
          <p:cNvPr id="28" name="Rectangle 27"/>
          <p:cNvSpPr/>
          <p:nvPr/>
        </p:nvSpPr>
        <p:spPr>
          <a:xfrm>
            <a:off x="13686941" y="3711253"/>
            <a:ext cx="595070"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a:solidFill>
                  <a:prstClr val="white"/>
                </a:solidFill>
              </a:rPr>
              <a:t>Dark</a:t>
            </a:r>
            <a:br>
              <a:rPr lang="en-US" sz="600" b="1">
                <a:solidFill>
                  <a:prstClr val="white"/>
                </a:solidFill>
              </a:rPr>
            </a:br>
            <a:r>
              <a:rPr lang="en-US" sz="600" b="1">
                <a:solidFill>
                  <a:prstClr val="white"/>
                </a:solidFill>
              </a:rPr>
              <a:t>Purple</a:t>
            </a:r>
          </a:p>
          <a:p>
            <a:pPr marL="171450"/>
            <a:r>
              <a:rPr lang="en-US" sz="600">
                <a:solidFill>
                  <a:prstClr val="white"/>
                </a:solidFill>
              </a:rPr>
              <a:t>R 71</a:t>
            </a:r>
          </a:p>
          <a:p>
            <a:pPr marL="171450"/>
            <a:r>
              <a:rPr lang="en-US" sz="600">
                <a:solidFill>
                  <a:prstClr val="white"/>
                </a:solidFill>
              </a:rPr>
              <a:t>G 1</a:t>
            </a:r>
          </a:p>
          <a:p>
            <a:pPr marL="171450"/>
            <a:r>
              <a:rPr lang="en-US" sz="600">
                <a:solidFill>
                  <a:prstClr val="white"/>
                </a:solidFill>
              </a:rPr>
              <a:t>B 167</a:t>
            </a:r>
          </a:p>
        </p:txBody>
      </p:sp>
    </p:spTree>
    <p:extLst>
      <p:ext uri="{BB962C8B-B14F-4D97-AF65-F5344CB8AC3E}">
        <p14:creationId xmlns:p14="http://schemas.microsoft.com/office/powerpoint/2010/main" val="1225192849"/>
      </p:ext>
    </p:extLst>
  </p:cSld>
  <p:clrMap bg1="lt1" tx1="dk1" bg2="lt2" tx2="dk2" accent1="accent1" accent2="accent2" accent3="accent3" accent4="accent4" accent5="accent5" accent6="accent6" hlink="hlink" folHlink="folHlink"/>
  <p:sldLayoutIdLst>
    <p:sldLayoutId id="2147483830" r:id="rId1"/>
    <p:sldLayoutId id="2147483831" r:id="rId2"/>
    <p:sldLayoutId id="2147483832" r:id="rId3"/>
    <p:sldLayoutId id="2147483833" r:id="rId4"/>
    <p:sldLayoutId id="2147483834" r:id="rId5"/>
    <p:sldLayoutId id="2147483835" r:id="rId6"/>
    <p:sldLayoutId id="2147483836" r:id="rId7"/>
    <p:sldLayoutId id="2147483837" r:id="rId8"/>
    <p:sldLayoutId id="2147483838" r:id="rId9"/>
    <p:sldLayoutId id="2147483839" r:id="rId10"/>
    <p:sldLayoutId id="2147483840" r:id="rId11"/>
    <p:sldLayoutId id="2147483841" r:id="rId12"/>
    <p:sldLayoutId id="2147483842" r:id="rId13"/>
    <p:sldLayoutId id="2147483843" r:id="rId14"/>
    <p:sldLayoutId id="2147483844" r:id="rId15"/>
    <p:sldLayoutId id="2147483845" r:id="rId16"/>
    <p:sldLayoutId id="2147483846" r:id="rId17"/>
    <p:sldLayoutId id="2147483847" r:id="rId18"/>
    <p:sldLayoutId id="2147483848" r:id="rId19"/>
    <p:sldLayoutId id="2147483849" r:id="rId20"/>
    <p:sldLayoutId id="2147483850" r:id="rId21"/>
    <p:sldLayoutId id="2147483852" r:id="rId22"/>
    <p:sldLayoutId id="2147483853" r:id="rId23"/>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1" orient="horz" pos="255" userDrawn="1">
          <p15:clr>
            <a:srgbClr val="F26B43"/>
          </p15:clr>
        </p15:guide>
        <p15:guide id="2" pos="7423" userDrawn="1">
          <p15:clr>
            <a:srgbClr val="F26B43"/>
          </p15:clr>
        </p15:guide>
        <p15:guide id="3" pos="257" userDrawn="1">
          <p15:clr>
            <a:srgbClr val="F26B43"/>
          </p15:clr>
        </p15:guide>
        <p15:guide id="4" orient="horz" pos="4065" userDrawn="1">
          <p15:clr>
            <a:srgbClr val="F26B43"/>
          </p15:clr>
        </p15:guide>
        <p15:guide id="5" orient="horz" pos="799" userDrawn="1">
          <p15:clr>
            <a:srgbClr val="F26B43"/>
          </p15:clr>
        </p15:guide>
        <p15:guide id="6" orient="horz" pos="890" userDrawn="1">
          <p15:clr>
            <a:srgbClr val="F26B43"/>
          </p15:clr>
        </p15:guide>
        <p15:guide id="7" pos="3840" userDrawn="1">
          <p15:clr>
            <a:srgbClr val="F26B43"/>
          </p15:clr>
        </p15:guide>
        <p15:guide id="8" pos="3749" userDrawn="1">
          <p15:clr>
            <a:srgbClr val="F26B43"/>
          </p15:clr>
        </p15:guide>
        <p15:guide id="9" pos="3931"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1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5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xml"/><Relationship Id="rId1" Type="http://schemas.openxmlformats.org/officeDocument/2006/relationships/slideLayout" Target="../slideLayouts/slideLayout59.xml"/></Relationships>
</file>

<file path=ppt/slides/_rels/slide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xml"/><Relationship Id="rId1" Type="http://schemas.openxmlformats.org/officeDocument/2006/relationships/slideLayout" Target="../slideLayouts/slideLayout59.xml"/></Relationships>
</file>

<file path=ppt/slides/_rels/slide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xml"/><Relationship Id="rId1" Type="http://schemas.openxmlformats.org/officeDocument/2006/relationships/slideLayout" Target="../slideLayouts/slideLayout59.xml"/></Relationships>
</file>

<file path=ppt/slides/_rels/slide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59.xml"/></Relationships>
</file>

<file path=ppt/slides/_rels/slide7.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image" Target="../media/image38.png"/><Relationship Id="rId1" Type="http://schemas.openxmlformats.org/officeDocument/2006/relationships/slideLayout" Target="../slideLayouts/slideLayout59.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pPr>
              <a:lnSpc>
                <a:spcPct val="100000"/>
              </a:lnSpc>
            </a:pPr>
            <a:r>
              <a:rPr lang="en-US" sz="4400" dirty="0"/>
              <a:t>Digital Factory Operating </a:t>
            </a:r>
            <a:r>
              <a:rPr lang="en-US" sz="4400" dirty="0" smtClean="0"/>
              <a:t>System</a:t>
            </a:r>
            <a:r>
              <a:rPr lang="en-US" sz="5400" dirty="0" smtClean="0"/>
              <a:t> </a:t>
            </a:r>
            <a:endParaRPr lang="en-US" sz="5400" dirty="0"/>
          </a:p>
        </p:txBody>
      </p:sp>
      <p:sp>
        <p:nvSpPr>
          <p:cNvPr id="5" name="Subtitle 4"/>
          <p:cNvSpPr>
            <a:spLocks noGrp="1"/>
          </p:cNvSpPr>
          <p:nvPr>
            <p:ph type="subTitle" idx="1"/>
          </p:nvPr>
        </p:nvSpPr>
        <p:spPr>
          <a:xfrm>
            <a:off x="7112943" y="6400800"/>
            <a:ext cx="4774257" cy="1223963"/>
          </a:xfrm>
        </p:spPr>
        <p:txBody>
          <a:bodyPr/>
          <a:lstStyle/>
          <a:p>
            <a:r>
              <a:rPr lang="en-US" dirty="0"/>
              <a:t>Nov 2018</a:t>
            </a:r>
          </a:p>
        </p:txBody>
      </p:sp>
      <p:sp>
        <p:nvSpPr>
          <p:cNvPr id="6" name="Title 3"/>
          <p:cNvSpPr txBox="1">
            <a:spLocks/>
          </p:cNvSpPr>
          <p:nvPr/>
        </p:nvSpPr>
        <p:spPr>
          <a:xfrm>
            <a:off x="7112942" y="4800600"/>
            <a:ext cx="4774258" cy="1475154"/>
          </a:xfrm>
          <a:prstGeom prst="rect">
            <a:avLst/>
          </a:prstGeom>
          <a:noFill/>
          <a:ln w="12700" cap="flat" cmpd="sng" algn="ctr">
            <a:noFill/>
            <a:prstDash val="solid"/>
            <a:miter lim="800000"/>
          </a:ln>
          <a:effectLst/>
        </p:spPr>
        <p:txBody>
          <a:bodyPr vert="horz" lIns="0" tIns="0" rIns="0" bIns="0" rtlCol="0" anchor="b">
            <a:noAutofit/>
          </a:bodyPr>
          <a:lstStyle>
            <a:lvl1pPr algn="l" defTabSz="914400" rtl="0" eaLnBrk="1" latinLnBrk="0" hangingPunct="1">
              <a:lnSpc>
                <a:spcPct val="90000"/>
              </a:lnSpc>
              <a:spcBef>
                <a:spcPct val="0"/>
              </a:spcBef>
              <a:buNone/>
              <a:defRPr lang="en-US" sz="2600" b="0" kern="1200" dirty="0">
                <a:solidFill>
                  <a:schemeClr val="accen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nSpc>
                <a:spcPct val="100000"/>
              </a:lnSpc>
            </a:pPr>
            <a:r>
              <a:rPr lang="en-US" sz="2400" dirty="0"/>
              <a:t>Mind Benders</a:t>
            </a:r>
          </a:p>
        </p:txBody>
      </p:sp>
    </p:spTree>
    <p:extLst>
      <p:ext uri="{BB962C8B-B14F-4D97-AF65-F5344CB8AC3E}">
        <p14:creationId xmlns:p14="http://schemas.microsoft.com/office/powerpoint/2010/main" val="136284275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solidFill>
                  <a:schemeClr val="accent1">
                    <a:lumMod val="50000"/>
                  </a:schemeClr>
                </a:solidFill>
              </a:rPr>
              <a:t>Business </a:t>
            </a:r>
            <a:r>
              <a:rPr lang="en-US" dirty="0">
                <a:solidFill>
                  <a:schemeClr val="accent1">
                    <a:lumMod val="50000"/>
                  </a:schemeClr>
                </a:solidFill>
              </a:rPr>
              <a:t>Q</a:t>
            </a:r>
            <a:r>
              <a:rPr lang="en-US" dirty="0" smtClean="0">
                <a:solidFill>
                  <a:schemeClr val="accent1">
                    <a:lumMod val="50000"/>
                  </a:schemeClr>
                </a:solidFill>
              </a:rPr>
              <a:t>uantification</a:t>
            </a:r>
            <a:endParaRPr lang="en-US" dirty="0">
              <a:solidFill>
                <a:schemeClr val="accent1">
                  <a:lumMod val="50000"/>
                </a:schemeClr>
              </a:solidFill>
            </a:endParaRPr>
          </a:p>
        </p:txBody>
      </p:sp>
      <p:grpSp>
        <p:nvGrpSpPr>
          <p:cNvPr id="7" name="그룹 296">
            <a:extLst>
              <a:ext uri="{FF2B5EF4-FFF2-40B4-BE49-F238E27FC236}">
                <a16:creationId xmlns:a16="http://schemas.microsoft.com/office/drawing/2014/main" xmlns="" id="{D7F44ED2-A650-4761-8BF0-BCA57FDD9939}"/>
              </a:ext>
            </a:extLst>
          </p:cNvPr>
          <p:cNvGrpSpPr/>
          <p:nvPr/>
        </p:nvGrpSpPr>
        <p:grpSpPr>
          <a:xfrm>
            <a:off x="2377981" y="1020200"/>
            <a:ext cx="9052019" cy="5304400"/>
            <a:chOff x="635000" y="1382713"/>
            <a:chExt cx="7869238" cy="4572000"/>
          </a:xfrm>
          <a:solidFill>
            <a:schemeClr val="bg1">
              <a:lumMod val="85000"/>
            </a:schemeClr>
          </a:solidFill>
        </p:grpSpPr>
        <p:sp>
          <p:nvSpPr>
            <p:cNvPr id="8" name="Freeform 8">
              <a:extLst>
                <a:ext uri="{FF2B5EF4-FFF2-40B4-BE49-F238E27FC236}">
                  <a16:creationId xmlns:a16="http://schemas.microsoft.com/office/drawing/2014/main" xmlns="" id="{C3B3FAD8-64A8-436B-AC4D-186D6781DE00}"/>
                </a:ext>
              </a:extLst>
            </p:cNvPr>
            <p:cNvSpPr>
              <a:spLocks noEditPoints="1"/>
            </p:cNvSpPr>
            <p:nvPr/>
          </p:nvSpPr>
          <p:spPr bwMode="auto">
            <a:xfrm>
              <a:off x="811213" y="3267075"/>
              <a:ext cx="7478713" cy="2654300"/>
            </a:xfrm>
            <a:custGeom>
              <a:avLst/>
              <a:gdLst>
                <a:gd name="T0" fmla="*/ 1383 w 4711"/>
                <a:gd name="T1" fmla="*/ 1616 h 1672"/>
                <a:gd name="T2" fmla="*/ 4289 w 4711"/>
                <a:gd name="T3" fmla="*/ 1370 h 1672"/>
                <a:gd name="T4" fmla="*/ 4547 w 4711"/>
                <a:gd name="T5" fmla="*/ 1482 h 1672"/>
                <a:gd name="T6" fmla="*/ 4645 w 4711"/>
                <a:gd name="T7" fmla="*/ 1305 h 1672"/>
                <a:gd name="T8" fmla="*/ 4596 w 4711"/>
                <a:gd name="T9" fmla="*/ 1330 h 1672"/>
                <a:gd name="T10" fmla="*/ 4699 w 4711"/>
                <a:gd name="T11" fmla="*/ 1014 h 1672"/>
                <a:gd name="T12" fmla="*/ 2870 w 4711"/>
                <a:gd name="T13" fmla="*/ 1134 h 1672"/>
                <a:gd name="T14" fmla="*/ 4455 w 4711"/>
                <a:gd name="T15" fmla="*/ 918 h 1672"/>
                <a:gd name="T16" fmla="*/ 4359 w 4711"/>
                <a:gd name="T17" fmla="*/ 1140 h 1672"/>
                <a:gd name="T18" fmla="*/ 4144 w 4711"/>
                <a:gd name="T19" fmla="*/ 1286 h 1672"/>
                <a:gd name="T20" fmla="*/ 3936 w 4711"/>
                <a:gd name="T21" fmla="*/ 1271 h 1672"/>
                <a:gd name="T22" fmla="*/ 3802 w 4711"/>
                <a:gd name="T23" fmla="*/ 1080 h 1672"/>
                <a:gd name="T24" fmla="*/ 4059 w 4711"/>
                <a:gd name="T25" fmla="*/ 932 h 1672"/>
                <a:gd name="T26" fmla="*/ 4430 w 4711"/>
                <a:gd name="T27" fmla="*/ 909 h 1672"/>
                <a:gd name="T28" fmla="*/ 3982 w 4711"/>
                <a:gd name="T29" fmla="*/ 883 h 1672"/>
                <a:gd name="T30" fmla="*/ 3891 w 4711"/>
                <a:gd name="T31" fmla="*/ 883 h 1672"/>
                <a:gd name="T32" fmla="*/ 4388 w 4711"/>
                <a:gd name="T33" fmla="*/ 864 h 1672"/>
                <a:gd name="T34" fmla="*/ 4362 w 4711"/>
                <a:gd name="T35" fmla="*/ 825 h 1672"/>
                <a:gd name="T36" fmla="*/ 3994 w 4711"/>
                <a:gd name="T37" fmla="*/ 817 h 1672"/>
                <a:gd name="T38" fmla="*/ 4270 w 4711"/>
                <a:gd name="T39" fmla="*/ 855 h 1672"/>
                <a:gd name="T40" fmla="*/ 4132 w 4711"/>
                <a:gd name="T41" fmla="*/ 887 h 1672"/>
                <a:gd name="T42" fmla="*/ 1563 w 4711"/>
                <a:gd name="T43" fmla="*/ 787 h 1672"/>
                <a:gd name="T44" fmla="*/ 3886 w 4711"/>
                <a:gd name="T45" fmla="*/ 778 h 1672"/>
                <a:gd name="T46" fmla="*/ 3870 w 4711"/>
                <a:gd name="T47" fmla="*/ 845 h 1672"/>
                <a:gd name="T48" fmla="*/ 3987 w 4711"/>
                <a:gd name="T49" fmla="*/ 764 h 1672"/>
                <a:gd name="T50" fmla="*/ 3821 w 4711"/>
                <a:gd name="T51" fmla="*/ 885 h 1672"/>
                <a:gd name="T52" fmla="*/ 3860 w 4711"/>
                <a:gd name="T53" fmla="*/ 710 h 1672"/>
                <a:gd name="T54" fmla="*/ 3786 w 4711"/>
                <a:gd name="T55" fmla="*/ 726 h 1672"/>
                <a:gd name="T56" fmla="*/ 3331 w 4711"/>
                <a:gd name="T57" fmla="*/ 700 h 1672"/>
                <a:gd name="T58" fmla="*/ 3957 w 4711"/>
                <a:gd name="T59" fmla="*/ 677 h 1672"/>
                <a:gd name="T60" fmla="*/ 1245 w 4711"/>
                <a:gd name="T61" fmla="*/ 637 h 1672"/>
                <a:gd name="T62" fmla="*/ 1351 w 4711"/>
                <a:gd name="T63" fmla="*/ 529 h 1672"/>
                <a:gd name="T64" fmla="*/ 3942 w 4711"/>
                <a:gd name="T65" fmla="*/ 620 h 1672"/>
                <a:gd name="T66" fmla="*/ 3942 w 4711"/>
                <a:gd name="T67" fmla="*/ 602 h 1672"/>
                <a:gd name="T68" fmla="*/ 1173 w 4711"/>
                <a:gd name="T69" fmla="*/ 511 h 1672"/>
                <a:gd name="T70" fmla="*/ 1255 w 4711"/>
                <a:gd name="T71" fmla="*/ 515 h 1672"/>
                <a:gd name="T72" fmla="*/ 96 w 4711"/>
                <a:gd name="T73" fmla="*/ 454 h 1672"/>
                <a:gd name="T74" fmla="*/ 1088 w 4711"/>
                <a:gd name="T75" fmla="*/ 445 h 1672"/>
                <a:gd name="T76" fmla="*/ 1166 w 4711"/>
                <a:gd name="T77" fmla="*/ 429 h 1672"/>
                <a:gd name="T78" fmla="*/ 1149 w 4711"/>
                <a:gd name="T79" fmla="*/ 400 h 1672"/>
                <a:gd name="T80" fmla="*/ 2694 w 4711"/>
                <a:gd name="T81" fmla="*/ 262 h 1672"/>
                <a:gd name="T82" fmla="*/ 2256 w 4711"/>
                <a:gd name="T83" fmla="*/ 181 h 1672"/>
                <a:gd name="T84" fmla="*/ 2353 w 4711"/>
                <a:gd name="T85" fmla="*/ 119 h 1672"/>
                <a:gd name="T86" fmla="*/ 4183 w 4711"/>
                <a:gd name="T87" fmla="*/ 162 h 1672"/>
                <a:gd name="T88" fmla="*/ 4046 w 4711"/>
                <a:gd name="T89" fmla="*/ 288 h 1672"/>
                <a:gd name="T90" fmla="*/ 4128 w 4711"/>
                <a:gd name="T91" fmla="*/ 225 h 1672"/>
                <a:gd name="T92" fmla="*/ 2400 w 4711"/>
                <a:gd name="T93" fmla="*/ 78 h 1672"/>
                <a:gd name="T94" fmla="*/ 2425 w 4711"/>
                <a:gd name="T95" fmla="*/ 227 h 1672"/>
                <a:gd name="T96" fmla="*/ 2247 w 4711"/>
                <a:gd name="T97" fmla="*/ 148 h 1672"/>
                <a:gd name="T98" fmla="*/ 2167 w 4711"/>
                <a:gd name="T99" fmla="*/ 232 h 1672"/>
                <a:gd name="T100" fmla="*/ 2489 w 4711"/>
                <a:gd name="T101" fmla="*/ 332 h 1672"/>
                <a:gd name="T102" fmla="*/ 2720 w 4711"/>
                <a:gd name="T103" fmla="*/ 234 h 1672"/>
                <a:gd name="T104" fmla="*/ 2577 w 4711"/>
                <a:gd name="T105" fmla="*/ 157 h 1672"/>
                <a:gd name="T106" fmla="*/ 2533 w 4711"/>
                <a:gd name="T107" fmla="*/ 232 h 1672"/>
                <a:gd name="T108" fmla="*/ 1210 w 4711"/>
                <a:gd name="T109" fmla="*/ 78 h 1672"/>
                <a:gd name="T110" fmla="*/ 2798 w 4711"/>
                <a:gd name="T111" fmla="*/ 145 h 1672"/>
                <a:gd name="T112" fmla="*/ 2903 w 4711"/>
                <a:gd name="T113" fmla="*/ 147 h 1672"/>
                <a:gd name="T114" fmla="*/ 2943 w 4711"/>
                <a:gd name="T115" fmla="*/ 127 h 1672"/>
                <a:gd name="T116" fmla="*/ 1393 w 4711"/>
                <a:gd name="T117" fmla="*/ 66 h 1672"/>
                <a:gd name="T118" fmla="*/ 1028 w 4711"/>
                <a:gd name="T119" fmla="*/ 126 h 1672"/>
                <a:gd name="T120" fmla="*/ 1194 w 4711"/>
                <a:gd name="T121" fmla="*/ 89 h 1672"/>
                <a:gd name="T122" fmla="*/ 1076 w 4711"/>
                <a:gd name="T123" fmla="*/ 54 h 1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711" h="1672">
                  <a:moveTo>
                    <a:pt x="1290" y="1620"/>
                  </a:moveTo>
                  <a:lnTo>
                    <a:pt x="1304" y="1628"/>
                  </a:lnTo>
                  <a:lnTo>
                    <a:pt x="1318" y="1641"/>
                  </a:lnTo>
                  <a:lnTo>
                    <a:pt x="1332" y="1653"/>
                  </a:lnTo>
                  <a:lnTo>
                    <a:pt x="1348" y="1662"/>
                  </a:lnTo>
                  <a:lnTo>
                    <a:pt x="1348" y="1670"/>
                  </a:lnTo>
                  <a:lnTo>
                    <a:pt x="1339" y="1670"/>
                  </a:lnTo>
                  <a:lnTo>
                    <a:pt x="1330" y="1672"/>
                  </a:lnTo>
                  <a:lnTo>
                    <a:pt x="1316" y="1672"/>
                  </a:lnTo>
                  <a:lnTo>
                    <a:pt x="1304" y="1669"/>
                  </a:lnTo>
                  <a:lnTo>
                    <a:pt x="1297" y="1667"/>
                  </a:lnTo>
                  <a:lnTo>
                    <a:pt x="1294" y="1653"/>
                  </a:lnTo>
                  <a:lnTo>
                    <a:pt x="1290" y="1635"/>
                  </a:lnTo>
                  <a:lnTo>
                    <a:pt x="1290" y="1620"/>
                  </a:lnTo>
                  <a:close/>
                  <a:moveTo>
                    <a:pt x="1402" y="1590"/>
                  </a:moveTo>
                  <a:lnTo>
                    <a:pt x="1416" y="1593"/>
                  </a:lnTo>
                  <a:lnTo>
                    <a:pt x="1432" y="1599"/>
                  </a:lnTo>
                  <a:lnTo>
                    <a:pt x="1444" y="1604"/>
                  </a:lnTo>
                  <a:lnTo>
                    <a:pt x="1440" y="1604"/>
                  </a:lnTo>
                  <a:lnTo>
                    <a:pt x="1428" y="1611"/>
                  </a:lnTo>
                  <a:lnTo>
                    <a:pt x="1416" y="1616"/>
                  </a:lnTo>
                  <a:lnTo>
                    <a:pt x="1402" y="1620"/>
                  </a:lnTo>
                  <a:lnTo>
                    <a:pt x="1402" y="1613"/>
                  </a:lnTo>
                  <a:lnTo>
                    <a:pt x="1404" y="1611"/>
                  </a:lnTo>
                  <a:lnTo>
                    <a:pt x="1407" y="1609"/>
                  </a:lnTo>
                  <a:lnTo>
                    <a:pt x="1409" y="1607"/>
                  </a:lnTo>
                  <a:lnTo>
                    <a:pt x="1409" y="1606"/>
                  </a:lnTo>
                  <a:lnTo>
                    <a:pt x="1411" y="1604"/>
                  </a:lnTo>
                  <a:lnTo>
                    <a:pt x="1412" y="1600"/>
                  </a:lnTo>
                  <a:lnTo>
                    <a:pt x="1409" y="1600"/>
                  </a:lnTo>
                  <a:lnTo>
                    <a:pt x="1400" y="1609"/>
                  </a:lnTo>
                  <a:lnTo>
                    <a:pt x="1392" y="1614"/>
                  </a:lnTo>
                  <a:lnTo>
                    <a:pt x="1383" y="1616"/>
                  </a:lnTo>
                  <a:lnTo>
                    <a:pt x="1371" y="1620"/>
                  </a:lnTo>
                  <a:lnTo>
                    <a:pt x="1371" y="1604"/>
                  </a:lnTo>
                  <a:lnTo>
                    <a:pt x="1381" y="1600"/>
                  </a:lnTo>
                  <a:lnTo>
                    <a:pt x="1392" y="1595"/>
                  </a:lnTo>
                  <a:lnTo>
                    <a:pt x="1402" y="1590"/>
                  </a:lnTo>
                  <a:close/>
                  <a:moveTo>
                    <a:pt x="1374" y="1393"/>
                  </a:moveTo>
                  <a:lnTo>
                    <a:pt x="1378" y="1396"/>
                  </a:lnTo>
                  <a:lnTo>
                    <a:pt x="1381" y="1398"/>
                  </a:lnTo>
                  <a:lnTo>
                    <a:pt x="1383" y="1400"/>
                  </a:lnTo>
                  <a:lnTo>
                    <a:pt x="1385" y="1403"/>
                  </a:lnTo>
                  <a:lnTo>
                    <a:pt x="1385" y="1407"/>
                  </a:lnTo>
                  <a:lnTo>
                    <a:pt x="1386" y="1412"/>
                  </a:lnTo>
                  <a:lnTo>
                    <a:pt x="1378" y="1412"/>
                  </a:lnTo>
                  <a:lnTo>
                    <a:pt x="1376" y="1408"/>
                  </a:lnTo>
                  <a:lnTo>
                    <a:pt x="1374" y="1405"/>
                  </a:lnTo>
                  <a:lnTo>
                    <a:pt x="1374" y="1403"/>
                  </a:lnTo>
                  <a:lnTo>
                    <a:pt x="1372" y="1401"/>
                  </a:lnTo>
                  <a:lnTo>
                    <a:pt x="1374" y="1398"/>
                  </a:lnTo>
                  <a:lnTo>
                    <a:pt x="1374" y="1393"/>
                  </a:lnTo>
                  <a:close/>
                  <a:moveTo>
                    <a:pt x="4289" y="1370"/>
                  </a:moveTo>
                  <a:lnTo>
                    <a:pt x="4294" y="1384"/>
                  </a:lnTo>
                  <a:lnTo>
                    <a:pt x="4296" y="1400"/>
                  </a:lnTo>
                  <a:lnTo>
                    <a:pt x="4292" y="1415"/>
                  </a:lnTo>
                  <a:lnTo>
                    <a:pt x="4284" y="1424"/>
                  </a:lnTo>
                  <a:lnTo>
                    <a:pt x="4275" y="1429"/>
                  </a:lnTo>
                  <a:lnTo>
                    <a:pt x="4263" y="1435"/>
                  </a:lnTo>
                  <a:lnTo>
                    <a:pt x="4258" y="1414"/>
                  </a:lnTo>
                  <a:lnTo>
                    <a:pt x="4251" y="1393"/>
                  </a:lnTo>
                  <a:lnTo>
                    <a:pt x="4244" y="1374"/>
                  </a:lnTo>
                  <a:lnTo>
                    <a:pt x="4258" y="1374"/>
                  </a:lnTo>
                  <a:lnTo>
                    <a:pt x="4270" y="1381"/>
                  </a:lnTo>
                  <a:lnTo>
                    <a:pt x="4280" y="1379"/>
                  </a:lnTo>
                  <a:lnTo>
                    <a:pt x="4289" y="1370"/>
                  </a:lnTo>
                  <a:close/>
                  <a:moveTo>
                    <a:pt x="4577" y="1367"/>
                  </a:moveTo>
                  <a:lnTo>
                    <a:pt x="4580" y="1368"/>
                  </a:lnTo>
                  <a:lnTo>
                    <a:pt x="4584" y="1370"/>
                  </a:lnTo>
                  <a:lnTo>
                    <a:pt x="4586" y="1372"/>
                  </a:lnTo>
                  <a:lnTo>
                    <a:pt x="4587" y="1374"/>
                  </a:lnTo>
                  <a:lnTo>
                    <a:pt x="4589" y="1375"/>
                  </a:lnTo>
                  <a:lnTo>
                    <a:pt x="4593" y="1379"/>
                  </a:lnTo>
                  <a:lnTo>
                    <a:pt x="4593" y="1377"/>
                  </a:lnTo>
                  <a:lnTo>
                    <a:pt x="4594" y="1375"/>
                  </a:lnTo>
                  <a:lnTo>
                    <a:pt x="4596" y="1372"/>
                  </a:lnTo>
                  <a:lnTo>
                    <a:pt x="4596" y="1370"/>
                  </a:lnTo>
                  <a:lnTo>
                    <a:pt x="4598" y="1370"/>
                  </a:lnTo>
                  <a:lnTo>
                    <a:pt x="4600" y="1370"/>
                  </a:lnTo>
                  <a:lnTo>
                    <a:pt x="4600" y="1374"/>
                  </a:lnTo>
                  <a:lnTo>
                    <a:pt x="4601" y="1377"/>
                  </a:lnTo>
                  <a:lnTo>
                    <a:pt x="4603" y="1382"/>
                  </a:lnTo>
                  <a:lnTo>
                    <a:pt x="4603" y="1388"/>
                  </a:lnTo>
                  <a:lnTo>
                    <a:pt x="4603" y="1393"/>
                  </a:lnTo>
                  <a:lnTo>
                    <a:pt x="4591" y="1407"/>
                  </a:lnTo>
                  <a:lnTo>
                    <a:pt x="4580" y="1424"/>
                  </a:lnTo>
                  <a:lnTo>
                    <a:pt x="4584" y="1435"/>
                  </a:lnTo>
                  <a:lnTo>
                    <a:pt x="4582" y="1438"/>
                  </a:lnTo>
                  <a:lnTo>
                    <a:pt x="4577" y="1442"/>
                  </a:lnTo>
                  <a:lnTo>
                    <a:pt x="4572" y="1443"/>
                  </a:lnTo>
                  <a:lnTo>
                    <a:pt x="4567" y="1445"/>
                  </a:lnTo>
                  <a:lnTo>
                    <a:pt x="4561" y="1449"/>
                  </a:lnTo>
                  <a:lnTo>
                    <a:pt x="4558" y="1450"/>
                  </a:lnTo>
                  <a:lnTo>
                    <a:pt x="4554" y="1456"/>
                  </a:lnTo>
                  <a:lnTo>
                    <a:pt x="4554" y="1461"/>
                  </a:lnTo>
                  <a:lnTo>
                    <a:pt x="4553" y="1466"/>
                  </a:lnTo>
                  <a:lnTo>
                    <a:pt x="4553" y="1471"/>
                  </a:lnTo>
                  <a:lnTo>
                    <a:pt x="4551" y="1478"/>
                  </a:lnTo>
                  <a:lnTo>
                    <a:pt x="4547" y="1482"/>
                  </a:lnTo>
                  <a:lnTo>
                    <a:pt x="4542" y="1485"/>
                  </a:lnTo>
                  <a:lnTo>
                    <a:pt x="4537" y="1489"/>
                  </a:lnTo>
                  <a:lnTo>
                    <a:pt x="4532" y="1492"/>
                  </a:lnTo>
                  <a:lnTo>
                    <a:pt x="4526" y="1497"/>
                  </a:lnTo>
                  <a:lnTo>
                    <a:pt x="4519" y="1497"/>
                  </a:lnTo>
                  <a:lnTo>
                    <a:pt x="4511" y="1491"/>
                  </a:lnTo>
                  <a:lnTo>
                    <a:pt x="4502" y="1485"/>
                  </a:lnTo>
                  <a:lnTo>
                    <a:pt x="4495" y="1480"/>
                  </a:lnTo>
                  <a:lnTo>
                    <a:pt x="4488" y="1470"/>
                  </a:lnTo>
                  <a:lnTo>
                    <a:pt x="4493" y="1466"/>
                  </a:lnTo>
                  <a:lnTo>
                    <a:pt x="4495" y="1461"/>
                  </a:lnTo>
                  <a:lnTo>
                    <a:pt x="4497" y="1457"/>
                  </a:lnTo>
                  <a:lnTo>
                    <a:pt x="4498" y="1452"/>
                  </a:lnTo>
                  <a:lnTo>
                    <a:pt x="4500" y="1447"/>
                  </a:lnTo>
                  <a:lnTo>
                    <a:pt x="4504" y="1443"/>
                  </a:lnTo>
                  <a:lnTo>
                    <a:pt x="4514" y="1440"/>
                  </a:lnTo>
                  <a:lnTo>
                    <a:pt x="4525" y="1438"/>
                  </a:lnTo>
                  <a:lnTo>
                    <a:pt x="4535" y="1435"/>
                  </a:lnTo>
                  <a:lnTo>
                    <a:pt x="4540" y="1429"/>
                  </a:lnTo>
                  <a:lnTo>
                    <a:pt x="4549" y="1417"/>
                  </a:lnTo>
                  <a:lnTo>
                    <a:pt x="4556" y="1403"/>
                  </a:lnTo>
                  <a:lnTo>
                    <a:pt x="4565" y="1389"/>
                  </a:lnTo>
                  <a:lnTo>
                    <a:pt x="4572" y="1375"/>
                  </a:lnTo>
                  <a:lnTo>
                    <a:pt x="4577" y="1367"/>
                  </a:lnTo>
                  <a:close/>
                  <a:moveTo>
                    <a:pt x="4570" y="1239"/>
                  </a:moveTo>
                  <a:lnTo>
                    <a:pt x="4577" y="1239"/>
                  </a:lnTo>
                  <a:lnTo>
                    <a:pt x="4593" y="1255"/>
                  </a:lnTo>
                  <a:lnTo>
                    <a:pt x="4607" y="1269"/>
                  </a:lnTo>
                  <a:lnTo>
                    <a:pt x="4621" y="1285"/>
                  </a:lnTo>
                  <a:lnTo>
                    <a:pt x="4631" y="1305"/>
                  </a:lnTo>
                  <a:lnTo>
                    <a:pt x="4636" y="1305"/>
                  </a:lnTo>
                  <a:lnTo>
                    <a:pt x="4642" y="1305"/>
                  </a:lnTo>
                  <a:lnTo>
                    <a:pt x="4645" y="1305"/>
                  </a:lnTo>
                  <a:lnTo>
                    <a:pt x="4647" y="1305"/>
                  </a:lnTo>
                  <a:lnTo>
                    <a:pt x="4650" y="1305"/>
                  </a:lnTo>
                  <a:lnTo>
                    <a:pt x="4654" y="1302"/>
                  </a:lnTo>
                  <a:lnTo>
                    <a:pt x="4656" y="1299"/>
                  </a:lnTo>
                  <a:lnTo>
                    <a:pt x="4657" y="1293"/>
                  </a:lnTo>
                  <a:lnTo>
                    <a:pt x="4661" y="1293"/>
                  </a:lnTo>
                  <a:lnTo>
                    <a:pt x="4661" y="1316"/>
                  </a:lnTo>
                  <a:lnTo>
                    <a:pt x="4659" y="1321"/>
                  </a:lnTo>
                  <a:lnTo>
                    <a:pt x="4657" y="1326"/>
                  </a:lnTo>
                  <a:lnTo>
                    <a:pt x="4656" y="1332"/>
                  </a:lnTo>
                  <a:lnTo>
                    <a:pt x="4654" y="1335"/>
                  </a:lnTo>
                  <a:lnTo>
                    <a:pt x="4642" y="1335"/>
                  </a:lnTo>
                  <a:lnTo>
                    <a:pt x="4642" y="1347"/>
                  </a:lnTo>
                  <a:lnTo>
                    <a:pt x="4631" y="1358"/>
                  </a:lnTo>
                  <a:lnTo>
                    <a:pt x="4622" y="1368"/>
                  </a:lnTo>
                  <a:lnTo>
                    <a:pt x="4612" y="1379"/>
                  </a:lnTo>
                  <a:lnTo>
                    <a:pt x="4612" y="1374"/>
                  </a:lnTo>
                  <a:lnTo>
                    <a:pt x="4610" y="1370"/>
                  </a:lnTo>
                  <a:lnTo>
                    <a:pt x="4610" y="1367"/>
                  </a:lnTo>
                  <a:lnTo>
                    <a:pt x="4610" y="1361"/>
                  </a:lnTo>
                  <a:lnTo>
                    <a:pt x="4612" y="1358"/>
                  </a:lnTo>
                  <a:lnTo>
                    <a:pt x="4612" y="1354"/>
                  </a:lnTo>
                  <a:lnTo>
                    <a:pt x="4612" y="1351"/>
                  </a:lnTo>
                  <a:lnTo>
                    <a:pt x="4610" y="1349"/>
                  </a:lnTo>
                  <a:lnTo>
                    <a:pt x="4607" y="1347"/>
                  </a:lnTo>
                  <a:lnTo>
                    <a:pt x="4603" y="1346"/>
                  </a:lnTo>
                  <a:lnTo>
                    <a:pt x="4600" y="1344"/>
                  </a:lnTo>
                  <a:lnTo>
                    <a:pt x="4596" y="1342"/>
                  </a:lnTo>
                  <a:lnTo>
                    <a:pt x="4593" y="1340"/>
                  </a:lnTo>
                  <a:lnTo>
                    <a:pt x="4591" y="1339"/>
                  </a:lnTo>
                  <a:lnTo>
                    <a:pt x="4591" y="1337"/>
                  </a:lnTo>
                  <a:lnTo>
                    <a:pt x="4593" y="1335"/>
                  </a:lnTo>
                  <a:lnTo>
                    <a:pt x="4596" y="1330"/>
                  </a:lnTo>
                  <a:lnTo>
                    <a:pt x="4601" y="1326"/>
                  </a:lnTo>
                  <a:lnTo>
                    <a:pt x="4607" y="1321"/>
                  </a:lnTo>
                  <a:lnTo>
                    <a:pt x="4612" y="1316"/>
                  </a:lnTo>
                  <a:lnTo>
                    <a:pt x="4605" y="1309"/>
                  </a:lnTo>
                  <a:lnTo>
                    <a:pt x="4598" y="1297"/>
                  </a:lnTo>
                  <a:lnTo>
                    <a:pt x="4587" y="1279"/>
                  </a:lnTo>
                  <a:lnTo>
                    <a:pt x="4579" y="1264"/>
                  </a:lnTo>
                  <a:lnTo>
                    <a:pt x="4574" y="1250"/>
                  </a:lnTo>
                  <a:lnTo>
                    <a:pt x="4570" y="1239"/>
                  </a:lnTo>
                  <a:close/>
                  <a:moveTo>
                    <a:pt x="4507" y="1056"/>
                  </a:moveTo>
                  <a:lnTo>
                    <a:pt x="4516" y="1056"/>
                  </a:lnTo>
                  <a:lnTo>
                    <a:pt x="4532" y="1068"/>
                  </a:lnTo>
                  <a:lnTo>
                    <a:pt x="4551" y="1079"/>
                  </a:lnTo>
                  <a:lnTo>
                    <a:pt x="4551" y="1089"/>
                  </a:lnTo>
                  <a:lnTo>
                    <a:pt x="4539" y="1089"/>
                  </a:lnTo>
                  <a:lnTo>
                    <a:pt x="4530" y="1082"/>
                  </a:lnTo>
                  <a:lnTo>
                    <a:pt x="4521" y="1075"/>
                  </a:lnTo>
                  <a:lnTo>
                    <a:pt x="4514" y="1066"/>
                  </a:lnTo>
                  <a:lnTo>
                    <a:pt x="4507" y="1056"/>
                  </a:lnTo>
                  <a:close/>
                  <a:moveTo>
                    <a:pt x="4692" y="995"/>
                  </a:moveTo>
                  <a:lnTo>
                    <a:pt x="4696" y="995"/>
                  </a:lnTo>
                  <a:lnTo>
                    <a:pt x="4699" y="997"/>
                  </a:lnTo>
                  <a:lnTo>
                    <a:pt x="4699" y="997"/>
                  </a:lnTo>
                  <a:lnTo>
                    <a:pt x="4701" y="998"/>
                  </a:lnTo>
                  <a:lnTo>
                    <a:pt x="4701" y="1000"/>
                  </a:lnTo>
                  <a:lnTo>
                    <a:pt x="4703" y="1002"/>
                  </a:lnTo>
                  <a:lnTo>
                    <a:pt x="4704" y="1005"/>
                  </a:lnTo>
                  <a:lnTo>
                    <a:pt x="4708" y="1011"/>
                  </a:lnTo>
                  <a:lnTo>
                    <a:pt x="4710" y="1017"/>
                  </a:lnTo>
                  <a:lnTo>
                    <a:pt x="4711" y="1024"/>
                  </a:lnTo>
                  <a:lnTo>
                    <a:pt x="4704" y="1024"/>
                  </a:lnTo>
                  <a:lnTo>
                    <a:pt x="4704" y="1017"/>
                  </a:lnTo>
                  <a:lnTo>
                    <a:pt x="4699" y="1014"/>
                  </a:lnTo>
                  <a:lnTo>
                    <a:pt x="4697" y="1009"/>
                  </a:lnTo>
                  <a:lnTo>
                    <a:pt x="4696" y="1005"/>
                  </a:lnTo>
                  <a:lnTo>
                    <a:pt x="4694" y="1000"/>
                  </a:lnTo>
                  <a:lnTo>
                    <a:pt x="4692" y="995"/>
                  </a:lnTo>
                  <a:close/>
                  <a:moveTo>
                    <a:pt x="4532" y="974"/>
                  </a:moveTo>
                  <a:lnTo>
                    <a:pt x="4535" y="974"/>
                  </a:lnTo>
                  <a:lnTo>
                    <a:pt x="4537" y="976"/>
                  </a:lnTo>
                  <a:lnTo>
                    <a:pt x="4537" y="977"/>
                  </a:lnTo>
                  <a:lnTo>
                    <a:pt x="4539" y="977"/>
                  </a:lnTo>
                  <a:lnTo>
                    <a:pt x="4540" y="977"/>
                  </a:lnTo>
                  <a:lnTo>
                    <a:pt x="4542" y="979"/>
                  </a:lnTo>
                  <a:lnTo>
                    <a:pt x="4544" y="984"/>
                  </a:lnTo>
                  <a:lnTo>
                    <a:pt x="4544" y="990"/>
                  </a:lnTo>
                  <a:lnTo>
                    <a:pt x="4546" y="993"/>
                  </a:lnTo>
                  <a:lnTo>
                    <a:pt x="4547" y="997"/>
                  </a:lnTo>
                  <a:lnTo>
                    <a:pt x="4549" y="1000"/>
                  </a:lnTo>
                  <a:lnTo>
                    <a:pt x="4551" y="1005"/>
                  </a:lnTo>
                  <a:lnTo>
                    <a:pt x="4539" y="1005"/>
                  </a:lnTo>
                  <a:lnTo>
                    <a:pt x="4537" y="997"/>
                  </a:lnTo>
                  <a:lnTo>
                    <a:pt x="4533" y="991"/>
                  </a:lnTo>
                  <a:lnTo>
                    <a:pt x="4532" y="984"/>
                  </a:lnTo>
                  <a:lnTo>
                    <a:pt x="4532" y="974"/>
                  </a:lnTo>
                  <a:close/>
                  <a:moveTo>
                    <a:pt x="2907" y="967"/>
                  </a:moveTo>
                  <a:lnTo>
                    <a:pt x="2907" y="974"/>
                  </a:lnTo>
                  <a:lnTo>
                    <a:pt x="2915" y="993"/>
                  </a:lnTo>
                  <a:lnTo>
                    <a:pt x="2915" y="1014"/>
                  </a:lnTo>
                  <a:lnTo>
                    <a:pt x="2910" y="1033"/>
                  </a:lnTo>
                  <a:lnTo>
                    <a:pt x="2901" y="1052"/>
                  </a:lnTo>
                  <a:lnTo>
                    <a:pt x="2891" y="1070"/>
                  </a:lnTo>
                  <a:lnTo>
                    <a:pt x="2882" y="1087"/>
                  </a:lnTo>
                  <a:lnTo>
                    <a:pt x="2875" y="1101"/>
                  </a:lnTo>
                  <a:lnTo>
                    <a:pt x="2872" y="1119"/>
                  </a:lnTo>
                  <a:lnTo>
                    <a:pt x="2870" y="1134"/>
                  </a:lnTo>
                  <a:lnTo>
                    <a:pt x="2868" y="1147"/>
                  </a:lnTo>
                  <a:lnTo>
                    <a:pt x="2861" y="1157"/>
                  </a:lnTo>
                  <a:lnTo>
                    <a:pt x="2849" y="1166"/>
                  </a:lnTo>
                  <a:lnTo>
                    <a:pt x="2849" y="1162"/>
                  </a:lnTo>
                  <a:lnTo>
                    <a:pt x="2842" y="1161"/>
                  </a:lnTo>
                  <a:lnTo>
                    <a:pt x="2837" y="1159"/>
                  </a:lnTo>
                  <a:lnTo>
                    <a:pt x="2832" y="1155"/>
                  </a:lnTo>
                  <a:lnTo>
                    <a:pt x="2828" y="1150"/>
                  </a:lnTo>
                  <a:lnTo>
                    <a:pt x="2826" y="1143"/>
                  </a:lnTo>
                  <a:lnTo>
                    <a:pt x="2819" y="1129"/>
                  </a:lnTo>
                  <a:lnTo>
                    <a:pt x="2818" y="1115"/>
                  </a:lnTo>
                  <a:lnTo>
                    <a:pt x="2823" y="1103"/>
                  </a:lnTo>
                  <a:lnTo>
                    <a:pt x="2828" y="1089"/>
                  </a:lnTo>
                  <a:lnTo>
                    <a:pt x="2833" y="1075"/>
                  </a:lnTo>
                  <a:lnTo>
                    <a:pt x="2833" y="1066"/>
                  </a:lnTo>
                  <a:lnTo>
                    <a:pt x="2832" y="1052"/>
                  </a:lnTo>
                  <a:lnTo>
                    <a:pt x="2830" y="1038"/>
                  </a:lnTo>
                  <a:lnTo>
                    <a:pt x="2830" y="1024"/>
                  </a:lnTo>
                  <a:lnTo>
                    <a:pt x="2849" y="1024"/>
                  </a:lnTo>
                  <a:lnTo>
                    <a:pt x="2854" y="1016"/>
                  </a:lnTo>
                  <a:lnTo>
                    <a:pt x="2865" y="1005"/>
                  </a:lnTo>
                  <a:lnTo>
                    <a:pt x="2875" y="993"/>
                  </a:lnTo>
                  <a:lnTo>
                    <a:pt x="2887" y="981"/>
                  </a:lnTo>
                  <a:lnTo>
                    <a:pt x="2898" y="972"/>
                  </a:lnTo>
                  <a:lnTo>
                    <a:pt x="2907" y="967"/>
                  </a:lnTo>
                  <a:close/>
                  <a:moveTo>
                    <a:pt x="4455" y="913"/>
                  </a:moveTo>
                  <a:lnTo>
                    <a:pt x="4469" y="918"/>
                  </a:lnTo>
                  <a:lnTo>
                    <a:pt x="4469" y="925"/>
                  </a:lnTo>
                  <a:lnTo>
                    <a:pt x="4458" y="925"/>
                  </a:lnTo>
                  <a:lnTo>
                    <a:pt x="4458" y="921"/>
                  </a:lnTo>
                  <a:lnTo>
                    <a:pt x="4457" y="920"/>
                  </a:lnTo>
                  <a:lnTo>
                    <a:pt x="4457" y="918"/>
                  </a:lnTo>
                  <a:lnTo>
                    <a:pt x="4455" y="918"/>
                  </a:lnTo>
                  <a:lnTo>
                    <a:pt x="4455" y="916"/>
                  </a:lnTo>
                  <a:lnTo>
                    <a:pt x="4455" y="913"/>
                  </a:lnTo>
                  <a:close/>
                  <a:moveTo>
                    <a:pt x="4205" y="909"/>
                  </a:moveTo>
                  <a:lnTo>
                    <a:pt x="4209" y="909"/>
                  </a:lnTo>
                  <a:lnTo>
                    <a:pt x="4210" y="918"/>
                  </a:lnTo>
                  <a:lnTo>
                    <a:pt x="4212" y="930"/>
                  </a:lnTo>
                  <a:lnTo>
                    <a:pt x="4217" y="944"/>
                  </a:lnTo>
                  <a:lnTo>
                    <a:pt x="4221" y="956"/>
                  </a:lnTo>
                  <a:lnTo>
                    <a:pt x="4224" y="963"/>
                  </a:lnTo>
                  <a:lnTo>
                    <a:pt x="4226" y="965"/>
                  </a:lnTo>
                  <a:lnTo>
                    <a:pt x="4231" y="967"/>
                  </a:lnTo>
                  <a:lnTo>
                    <a:pt x="4235" y="967"/>
                  </a:lnTo>
                  <a:lnTo>
                    <a:pt x="4240" y="969"/>
                  </a:lnTo>
                  <a:lnTo>
                    <a:pt x="4244" y="969"/>
                  </a:lnTo>
                  <a:lnTo>
                    <a:pt x="4247" y="970"/>
                  </a:lnTo>
                  <a:lnTo>
                    <a:pt x="4247" y="976"/>
                  </a:lnTo>
                  <a:lnTo>
                    <a:pt x="4251" y="988"/>
                  </a:lnTo>
                  <a:lnTo>
                    <a:pt x="4254" y="1002"/>
                  </a:lnTo>
                  <a:lnTo>
                    <a:pt x="4259" y="1019"/>
                  </a:lnTo>
                  <a:lnTo>
                    <a:pt x="4263" y="1031"/>
                  </a:lnTo>
                  <a:lnTo>
                    <a:pt x="4266" y="1040"/>
                  </a:lnTo>
                  <a:lnTo>
                    <a:pt x="4275" y="1040"/>
                  </a:lnTo>
                  <a:lnTo>
                    <a:pt x="4280" y="1042"/>
                  </a:lnTo>
                  <a:lnTo>
                    <a:pt x="4286" y="1044"/>
                  </a:lnTo>
                  <a:lnTo>
                    <a:pt x="4289" y="1047"/>
                  </a:lnTo>
                  <a:lnTo>
                    <a:pt x="4292" y="1052"/>
                  </a:lnTo>
                  <a:lnTo>
                    <a:pt x="4301" y="1065"/>
                  </a:lnTo>
                  <a:lnTo>
                    <a:pt x="4305" y="1082"/>
                  </a:lnTo>
                  <a:lnTo>
                    <a:pt x="4324" y="1082"/>
                  </a:lnTo>
                  <a:lnTo>
                    <a:pt x="4331" y="1100"/>
                  </a:lnTo>
                  <a:lnTo>
                    <a:pt x="4341" y="1112"/>
                  </a:lnTo>
                  <a:lnTo>
                    <a:pt x="4350" y="1124"/>
                  </a:lnTo>
                  <a:lnTo>
                    <a:pt x="4359" y="1140"/>
                  </a:lnTo>
                  <a:lnTo>
                    <a:pt x="4362" y="1166"/>
                  </a:lnTo>
                  <a:lnTo>
                    <a:pt x="4361" y="1187"/>
                  </a:lnTo>
                  <a:lnTo>
                    <a:pt x="4355" y="1208"/>
                  </a:lnTo>
                  <a:lnTo>
                    <a:pt x="4347" y="1227"/>
                  </a:lnTo>
                  <a:lnTo>
                    <a:pt x="4338" y="1248"/>
                  </a:lnTo>
                  <a:lnTo>
                    <a:pt x="4327" y="1271"/>
                  </a:lnTo>
                  <a:lnTo>
                    <a:pt x="4324" y="1285"/>
                  </a:lnTo>
                  <a:lnTo>
                    <a:pt x="4319" y="1299"/>
                  </a:lnTo>
                  <a:lnTo>
                    <a:pt x="4315" y="1314"/>
                  </a:lnTo>
                  <a:lnTo>
                    <a:pt x="4310" y="1326"/>
                  </a:lnTo>
                  <a:lnTo>
                    <a:pt x="4301" y="1335"/>
                  </a:lnTo>
                  <a:lnTo>
                    <a:pt x="4291" y="1340"/>
                  </a:lnTo>
                  <a:lnTo>
                    <a:pt x="4279" y="1346"/>
                  </a:lnTo>
                  <a:lnTo>
                    <a:pt x="4266" y="1351"/>
                  </a:lnTo>
                  <a:lnTo>
                    <a:pt x="4258" y="1354"/>
                  </a:lnTo>
                  <a:lnTo>
                    <a:pt x="4247" y="1346"/>
                  </a:lnTo>
                  <a:lnTo>
                    <a:pt x="4235" y="1335"/>
                  </a:lnTo>
                  <a:lnTo>
                    <a:pt x="4226" y="1342"/>
                  </a:lnTo>
                  <a:lnTo>
                    <a:pt x="4216" y="1346"/>
                  </a:lnTo>
                  <a:lnTo>
                    <a:pt x="4203" y="1344"/>
                  </a:lnTo>
                  <a:lnTo>
                    <a:pt x="4190" y="1342"/>
                  </a:lnTo>
                  <a:lnTo>
                    <a:pt x="4174" y="1340"/>
                  </a:lnTo>
                  <a:lnTo>
                    <a:pt x="4167" y="1305"/>
                  </a:lnTo>
                  <a:lnTo>
                    <a:pt x="4162" y="1304"/>
                  </a:lnTo>
                  <a:lnTo>
                    <a:pt x="4156" y="1302"/>
                  </a:lnTo>
                  <a:lnTo>
                    <a:pt x="4151" y="1300"/>
                  </a:lnTo>
                  <a:lnTo>
                    <a:pt x="4148" y="1297"/>
                  </a:lnTo>
                  <a:lnTo>
                    <a:pt x="4144" y="1295"/>
                  </a:lnTo>
                  <a:lnTo>
                    <a:pt x="4142" y="1293"/>
                  </a:lnTo>
                  <a:lnTo>
                    <a:pt x="4142" y="1292"/>
                  </a:lnTo>
                  <a:lnTo>
                    <a:pt x="4144" y="1290"/>
                  </a:lnTo>
                  <a:lnTo>
                    <a:pt x="4144" y="1288"/>
                  </a:lnTo>
                  <a:lnTo>
                    <a:pt x="4144" y="1286"/>
                  </a:lnTo>
                  <a:lnTo>
                    <a:pt x="4142" y="1285"/>
                  </a:lnTo>
                  <a:lnTo>
                    <a:pt x="4141" y="1283"/>
                  </a:lnTo>
                  <a:lnTo>
                    <a:pt x="4135" y="1281"/>
                  </a:lnTo>
                  <a:lnTo>
                    <a:pt x="4134" y="1283"/>
                  </a:lnTo>
                  <a:lnTo>
                    <a:pt x="4134" y="1285"/>
                  </a:lnTo>
                  <a:lnTo>
                    <a:pt x="4134" y="1285"/>
                  </a:lnTo>
                  <a:lnTo>
                    <a:pt x="4132" y="1286"/>
                  </a:lnTo>
                  <a:lnTo>
                    <a:pt x="4130" y="1286"/>
                  </a:lnTo>
                  <a:lnTo>
                    <a:pt x="4128" y="1286"/>
                  </a:lnTo>
                  <a:lnTo>
                    <a:pt x="4128" y="1281"/>
                  </a:lnTo>
                  <a:lnTo>
                    <a:pt x="4123" y="1281"/>
                  </a:lnTo>
                  <a:lnTo>
                    <a:pt x="4123" y="1278"/>
                  </a:lnTo>
                  <a:lnTo>
                    <a:pt x="4130" y="1274"/>
                  </a:lnTo>
                  <a:lnTo>
                    <a:pt x="4135" y="1269"/>
                  </a:lnTo>
                  <a:lnTo>
                    <a:pt x="4139" y="1264"/>
                  </a:lnTo>
                  <a:lnTo>
                    <a:pt x="4135" y="1264"/>
                  </a:lnTo>
                  <a:lnTo>
                    <a:pt x="4135" y="1258"/>
                  </a:lnTo>
                  <a:lnTo>
                    <a:pt x="4127" y="1267"/>
                  </a:lnTo>
                  <a:lnTo>
                    <a:pt x="4118" y="1272"/>
                  </a:lnTo>
                  <a:lnTo>
                    <a:pt x="4104" y="1278"/>
                  </a:lnTo>
                  <a:lnTo>
                    <a:pt x="4099" y="1267"/>
                  </a:lnTo>
                  <a:lnTo>
                    <a:pt x="4092" y="1257"/>
                  </a:lnTo>
                  <a:lnTo>
                    <a:pt x="4083" y="1248"/>
                  </a:lnTo>
                  <a:lnTo>
                    <a:pt x="4071" y="1241"/>
                  </a:lnTo>
                  <a:lnTo>
                    <a:pt x="4055" y="1239"/>
                  </a:lnTo>
                  <a:lnTo>
                    <a:pt x="4045" y="1236"/>
                  </a:lnTo>
                  <a:lnTo>
                    <a:pt x="4031" y="1234"/>
                  </a:lnTo>
                  <a:lnTo>
                    <a:pt x="4011" y="1236"/>
                  </a:lnTo>
                  <a:lnTo>
                    <a:pt x="3992" y="1237"/>
                  </a:lnTo>
                  <a:lnTo>
                    <a:pt x="3973" y="1241"/>
                  </a:lnTo>
                  <a:lnTo>
                    <a:pt x="3956" y="1244"/>
                  </a:lnTo>
                  <a:lnTo>
                    <a:pt x="3943" y="1248"/>
                  </a:lnTo>
                  <a:lnTo>
                    <a:pt x="3936" y="1271"/>
                  </a:lnTo>
                  <a:lnTo>
                    <a:pt x="3919" y="1271"/>
                  </a:lnTo>
                  <a:lnTo>
                    <a:pt x="3903" y="1269"/>
                  </a:lnTo>
                  <a:lnTo>
                    <a:pt x="3886" y="1271"/>
                  </a:lnTo>
                  <a:lnTo>
                    <a:pt x="3874" y="1274"/>
                  </a:lnTo>
                  <a:lnTo>
                    <a:pt x="3861" y="1279"/>
                  </a:lnTo>
                  <a:lnTo>
                    <a:pt x="3851" y="1285"/>
                  </a:lnTo>
                  <a:lnTo>
                    <a:pt x="3839" y="1286"/>
                  </a:lnTo>
                  <a:lnTo>
                    <a:pt x="3825" y="1286"/>
                  </a:lnTo>
                  <a:lnTo>
                    <a:pt x="3821" y="1279"/>
                  </a:lnTo>
                  <a:lnTo>
                    <a:pt x="3818" y="1274"/>
                  </a:lnTo>
                  <a:lnTo>
                    <a:pt x="3812" y="1269"/>
                  </a:lnTo>
                  <a:lnTo>
                    <a:pt x="3809" y="1264"/>
                  </a:lnTo>
                  <a:lnTo>
                    <a:pt x="3818" y="1251"/>
                  </a:lnTo>
                  <a:lnTo>
                    <a:pt x="3819" y="1236"/>
                  </a:lnTo>
                  <a:lnTo>
                    <a:pt x="3818" y="1218"/>
                  </a:lnTo>
                  <a:lnTo>
                    <a:pt x="3811" y="1201"/>
                  </a:lnTo>
                  <a:lnTo>
                    <a:pt x="3804" y="1182"/>
                  </a:lnTo>
                  <a:lnTo>
                    <a:pt x="3795" y="1164"/>
                  </a:lnTo>
                  <a:lnTo>
                    <a:pt x="3790" y="1148"/>
                  </a:lnTo>
                  <a:lnTo>
                    <a:pt x="3786" y="1136"/>
                  </a:lnTo>
                  <a:lnTo>
                    <a:pt x="3790" y="1136"/>
                  </a:lnTo>
                  <a:lnTo>
                    <a:pt x="3793" y="1138"/>
                  </a:lnTo>
                  <a:lnTo>
                    <a:pt x="3795" y="1138"/>
                  </a:lnTo>
                  <a:lnTo>
                    <a:pt x="3797" y="1140"/>
                  </a:lnTo>
                  <a:lnTo>
                    <a:pt x="3797" y="1140"/>
                  </a:lnTo>
                  <a:lnTo>
                    <a:pt x="3799" y="1138"/>
                  </a:lnTo>
                  <a:lnTo>
                    <a:pt x="3800" y="1136"/>
                  </a:lnTo>
                  <a:lnTo>
                    <a:pt x="3802" y="1133"/>
                  </a:lnTo>
                  <a:lnTo>
                    <a:pt x="3793" y="1124"/>
                  </a:lnTo>
                  <a:lnTo>
                    <a:pt x="3790" y="1113"/>
                  </a:lnTo>
                  <a:lnTo>
                    <a:pt x="3786" y="1101"/>
                  </a:lnTo>
                  <a:lnTo>
                    <a:pt x="3795" y="1091"/>
                  </a:lnTo>
                  <a:lnTo>
                    <a:pt x="3802" y="1080"/>
                  </a:lnTo>
                  <a:lnTo>
                    <a:pt x="3809" y="1070"/>
                  </a:lnTo>
                  <a:lnTo>
                    <a:pt x="3819" y="1061"/>
                  </a:lnTo>
                  <a:lnTo>
                    <a:pt x="3832" y="1056"/>
                  </a:lnTo>
                  <a:lnTo>
                    <a:pt x="3840" y="1056"/>
                  </a:lnTo>
                  <a:lnTo>
                    <a:pt x="3854" y="1054"/>
                  </a:lnTo>
                  <a:lnTo>
                    <a:pt x="3872" y="1051"/>
                  </a:lnTo>
                  <a:lnTo>
                    <a:pt x="3888" y="1047"/>
                  </a:lnTo>
                  <a:lnTo>
                    <a:pt x="3902" y="1044"/>
                  </a:lnTo>
                  <a:lnTo>
                    <a:pt x="3907" y="1031"/>
                  </a:lnTo>
                  <a:lnTo>
                    <a:pt x="3915" y="1017"/>
                  </a:lnTo>
                  <a:lnTo>
                    <a:pt x="3926" y="1007"/>
                  </a:lnTo>
                  <a:lnTo>
                    <a:pt x="3940" y="1002"/>
                  </a:lnTo>
                  <a:lnTo>
                    <a:pt x="3940" y="990"/>
                  </a:lnTo>
                  <a:lnTo>
                    <a:pt x="3947" y="986"/>
                  </a:lnTo>
                  <a:lnTo>
                    <a:pt x="3956" y="977"/>
                  </a:lnTo>
                  <a:lnTo>
                    <a:pt x="3966" y="969"/>
                  </a:lnTo>
                  <a:lnTo>
                    <a:pt x="3977" y="962"/>
                  </a:lnTo>
                  <a:lnTo>
                    <a:pt x="3987" y="956"/>
                  </a:lnTo>
                  <a:lnTo>
                    <a:pt x="3994" y="960"/>
                  </a:lnTo>
                  <a:lnTo>
                    <a:pt x="3996" y="962"/>
                  </a:lnTo>
                  <a:lnTo>
                    <a:pt x="3996" y="965"/>
                  </a:lnTo>
                  <a:lnTo>
                    <a:pt x="3996" y="969"/>
                  </a:lnTo>
                  <a:lnTo>
                    <a:pt x="3998" y="974"/>
                  </a:lnTo>
                  <a:lnTo>
                    <a:pt x="4003" y="976"/>
                  </a:lnTo>
                  <a:lnTo>
                    <a:pt x="4008" y="976"/>
                  </a:lnTo>
                  <a:lnTo>
                    <a:pt x="4011" y="977"/>
                  </a:lnTo>
                  <a:lnTo>
                    <a:pt x="4017" y="979"/>
                  </a:lnTo>
                  <a:lnTo>
                    <a:pt x="4020" y="963"/>
                  </a:lnTo>
                  <a:lnTo>
                    <a:pt x="4025" y="955"/>
                  </a:lnTo>
                  <a:lnTo>
                    <a:pt x="4032" y="949"/>
                  </a:lnTo>
                  <a:lnTo>
                    <a:pt x="4041" y="944"/>
                  </a:lnTo>
                  <a:lnTo>
                    <a:pt x="4050" y="941"/>
                  </a:lnTo>
                  <a:lnTo>
                    <a:pt x="4059" y="932"/>
                  </a:lnTo>
                  <a:lnTo>
                    <a:pt x="4055" y="930"/>
                  </a:lnTo>
                  <a:lnTo>
                    <a:pt x="4055" y="928"/>
                  </a:lnTo>
                  <a:lnTo>
                    <a:pt x="4053" y="927"/>
                  </a:lnTo>
                  <a:lnTo>
                    <a:pt x="4052" y="925"/>
                  </a:lnTo>
                  <a:lnTo>
                    <a:pt x="4066" y="925"/>
                  </a:lnTo>
                  <a:lnTo>
                    <a:pt x="4080" y="932"/>
                  </a:lnTo>
                  <a:lnTo>
                    <a:pt x="4095" y="934"/>
                  </a:lnTo>
                  <a:lnTo>
                    <a:pt x="4111" y="934"/>
                  </a:lnTo>
                  <a:lnTo>
                    <a:pt x="4128" y="932"/>
                  </a:lnTo>
                  <a:lnTo>
                    <a:pt x="4128" y="941"/>
                  </a:lnTo>
                  <a:lnTo>
                    <a:pt x="4116" y="956"/>
                  </a:lnTo>
                  <a:lnTo>
                    <a:pt x="4109" y="979"/>
                  </a:lnTo>
                  <a:lnTo>
                    <a:pt x="4121" y="986"/>
                  </a:lnTo>
                  <a:lnTo>
                    <a:pt x="4137" y="995"/>
                  </a:lnTo>
                  <a:lnTo>
                    <a:pt x="4153" y="1004"/>
                  </a:lnTo>
                  <a:lnTo>
                    <a:pt x="4169" y="1009"/>
                  </a:lnTo>
                  <a:lnTo>
                    <a:pt x="4181" y="1009"/>
                  </a:lnTo>
                  <a:lnTo>
                    <a:pt x="4190" y="995"/>
                  </a:lnTo>
                  <a:lnTo>
                    <a:pt x="4195" y="972"/>
                  </a:lnTo>
                  <a:lnTo>
                    <a:pt x="4196" y="949"/>
                  </a:lnTo>
                  <a:lnTo>
                    <a:pt x="4200" y="927"/>
                  </a:lnTo>
                  <a:lnTo>
                    <a:pt x="4205" y="909"/>
                  </a:lnTo>
                  <a:close/>
                  <a:moveTo>
                    <a:pt x="4439" y="897"/>
                  </a:moveTo>
                  <a:lnTo>
                    <a:pt x="4443" y="901"/>
                  </a:lnTo>
                  <a:lnTo>
                    <a:pt x="4446" y="904"/>
                  </a:lnTo>
                  <a:lnTo>
                    <a:pt x="4450" y="906"/>
                  </a:lnTo>
                  <a:lnTo>
                    <a:pt x="4450" y="913"/>
                  </a:lnTo>
                  <a:lnTo>
                    <a:pt x="4443" y="913"/>
                  </a:lnTo>
                  <a:lnTo>
                    <a:pt x="4441" y="913"/>
                  </a:lnTo>
                  <a:lnTo>
                    <a:pt x="4439" y="911"/>
                  </a:lnTo>
                  <a:lnTo>
                    <a:pt x="4437" y="911"/>
                  </a:lnTo>
                  <a:lnTo>
                    <a:pt x="4436" y="911"/>
                  </a:lnTo>
                  <a:lnTo>
                    <a:pt x="4430" y="909"/>
                  </a:lnTo>
                  <a:lnTo>
                    <a:pt x="4432" y="906"/>
                  </a:lnTo>
                  <a:lnTo>
                    <a:pt x="4432" y="902"/>
                  </a:lnTo>
                  <a:lnTo>
                    <a:pt x="4432" y="902"/>
                  </a:lnTo>
                  <a:lnTo>
                    <a:pt x="4432" y="901"/>
                  </a:lnTo>
                  <a:lnTo>
                    <a:pt x="4434" y="901"/>
                  </a:lnTo>
                  <a:lnTo>
                    <a:pt x="4436" y="901"/>
                  </a:lnTo>
                  <a:lnTo>
                    <a:pt x="4439" y="897"/>
                  </a:lnTo>
                  <a:close/>
                  <a:moveTo>
                    <a:pt x="3867" y="897"/>
                  </a:moveTo>
                  <a:lnTo>
                    <a:pt x="3874" y="899"/>
                  </a:lnTo>
                  <a:lnTo>
                    <a:pt x="3879" y="899"/>
                  </a:lnTo>
                  <a:lnTo>
                    <a:pt x="3884" y="899"/>
                  </a:lnTo>
                  <a:lnTo>
                    <a:pt x="3888" y="901"/>
                  </a:lnTo>
                  <a:lnTo>
                    <a:pt x="3893" y="902"/>
                  </a:lnTo>
                  <a:lnTo>
                    <a:pt x="3893" y="909"/>
                  </a:lnTo>
                  <a:lnTo>
                    <a:pt x="3889" y="909"/>
                  </a:lnTo>
                  <a:lnTo>
                    <a:pt x="3889" y="913"/>
                  </a:lnTo>
                  <a:lnTo>
                    <a:pt x="3884" y="911"/>
                  </a:lnTo>
                  <a:lnTo>
                    <a:pt x="3879" y="909"/>
                  </a:lnTo>
                  <a:lnTo>
                    <a:pt x="3874" y="906"/>
                  </a:lnTo>
                  <a:lnTo>
                    <a:pt x="3870" y="902"/>
                  </a:lnTo>
                  <a:lnTo>
                    <a:pt x="3867" y="897"/>
                  </a:lnTo>
                  <a:close/>
                  <a:moveTo>
                    <a:pt x="4443" y="887"/>
                  </a:moveTo>
                  <a:lnTo>
                    <a:pt x="4455" y="887"/>
                  </a:lnTo>
                  <a:lnTo>
                    <a:pt x="4462" y="909"/>
                  </a:lnTo>
                  <a:lnTo>
                    <a:pt x="4455" y="909"/>
                  </a:lnTo>
                  <a:lnTo>
                    <a:pt x="4455" y="906"/>
                  </a:lnTo>
                  <a:lnTo>
                    <a:pt x="4450" y="902"/>
                  </a:lnTo>
                  <a:lnTo>
                    <a:pt x="4448" y="899"/>
                  </a:lnTo>
                  <a:lnTo>
                    <a:pt x="4446" y="895"/>
                  </a:lnTo>
                  <a:lnTo>
                    <a:pt x="4444" y="892"/>
                  </a:lnTo>
                  <a:lnTo>
                    <a:pt x="4443" y="887"/>
                  </a:lnTo>
                  <a:close/>
                  <a:moveTo>
                    <a:pt x="3963" y="883"/>
                  </a:moveTo>
                  <a:lnTo>
                    <a:pt x="3982" y="883"/>
                  </a:lnTo>
                  <a:lnTo>
                    <a:pt x="3982" y="887"/>
                  </a:lnTo>
                  <a:lnTo>
                    <a:pt x="3978" y="887"/>
                  </a:lnTo>
                  <a:lnTo>
                    <a:pt x="3966" y="895"/>
                  </a:lnTo>
                  <a:lnTo>
                    <a:pt x="3952" y="904"/>
                  </a:lnTo>
                  <a:lnTo>
                    <a:pt x="3940" y="913"/>
                  </a:lnTo>
                  <a:lnTo>
                    <a:pt x="3936" y="913"/>
                  </a:lnTo>
                  <a:lnTo>
                    <a:pt x="3935" y="911"/>
                  </a:lnTo>
                  <a:lnTo>
                    <a:pt x="3935" y="911"/>
                  </a:lnTo>
                  <a:lnTo>
                    <a:pt x="3933" y="911"/>
                  </a:lnTo>
                  <a:lnTo>
                    <a:pt x="3931" y="909"/>
                  </a:lnTo>
                  <a:lnTo>
                    <a:pt x="3928" y="909"/>
                  </a:lnTo>
                  <a:lnTo>
                    <a:pt x="3928" y="906"/>
                  </a:lnTo>
                  <a:lnTo>
                    <a:pt x="3945" y="895"/>
                  </a:lnTo>
                  <a:lnTo>
                    <a:pt x="3963" y="883"/>
                  </a:lnTo>
                  <a:close/>
                  <a:moveTo>
                    <a:pt x="3917" y="878"/>
                  </a:moveTo>
                  <a:lnTo>
                    <a:pt x="3921" y="881"/>
                  </a:lnTo>
                  <a:lnTo>
                    <a:pt x="3922" y="881"/>
                  </a:lnTo>
                  <a:lnTo>
                    <a:pt x="3922" y="881"/>
                  </a:lnTo>
                  <a:lnTo>
                    <a:pt x="3922" y="883"/>
                  </a:lnTo>
                  <a:lnTo>
                    <a:pt x="3922" y="883"/>
                  </a:lnTo>
                  <a:lnTo>
                    <a:pt x="3922" y="887"/>
                  </a:lnTo>
                  <a:lnTo>
                    <a:pt x="3924" y="890"/>
                  </a:lnTo>
                  <a:lnTo>
                    <a:pt x="3917" y="890"/>
                  </a:lnTo>
                  <a:lnTo>
                    <a:pt x="3905" y="894"/>
                  </a:lnTo>
                  <a:lnTo>
                    <a:pt x="3891" y="894"/>
                  </a:lnTo>
                  <a:lnTo>
                    <a:pt x="3879" y="890"/>
                  </a:lnTo>
                  <a:lnTo>
                    <a:pt x="3879" y="888"/>
                  </a:lnTo>
                  <a:lnTo>
                    <a:pt x="3881" y="888"/>
                  </a:lnTo>
                  <a:lnTo>
                    <a:pt x="3881" y="888"/>
                  </a:lnTo>
                  <a:lnTo>
                    <a:pt x="3881" y="888"/>
                  </a:lnTo>
                  <a:lnTo>
                    <a:pt x="3881" y="888"/>
                  </a:lnTo>
                  <a:lnTo>
                    <a:pt x="3882" y="887"/>
                  </a:lnTo>
                  <a:lnTo>
                    <a:pt x="3891" y="883"/>
                  </a:lnTo>
                  <a:lnTo>
                    <a:pt x="3900" y="883"/>
                  </a:lnTo>
                  <a:lnTo>
                    <a:pt x="3908" y="883"/>
                  </a:lnTo>
                  <a:lnTo>
                    <a:pt x="3917" y="878"/>
                  </a:lnTo>
                  <a:close/>
                  <a:moveTo>
                    <a:pt x="3851" y="878"/>
                  </a:moveTo>
                  <a:lnTo>
                    <a:pt x="3858" y="880"/>
                  </a:lnTo>
                  <a:lnTo>
                    <a:pt x="3861" y="881"/>
                  </a:lnTo>
                  <a:lnTo>
                    <a:pt x="3865" y="883"/>
                  </a:lnTo>
                  <a:lnTo>
                    <a:pt x="3868" y="887"/>
                  </a:lnTo>
                  <a:lnTo>
                    <a:pt x="3870" y="890"/>
                  </a:lnTo>
                  <a:lnTo>
                    <a:pt x="3867" y="890"/>
                  </a:lnTo>
                  <a:lnTo>
                    <a:pt x="3858" y="894"/>
                  </a:lnTo>
                  <a:lnTo>
                    <a:pt x="3847" y="894"/>
                  </a:lnTo>
                  <a:lnTo>
                    <a:pt x="3835" y="894"/>
                  </a:lnTo>
                  <a:lnTo>
                    <a:pt x="3835" y="887"/>
                  </a:lnTo>
                  <a:lnTo>
                    <a:pt x="3840" y="885"/>
                  </a:lnTo>
                  <a:lnTo>
                    <a:pt x="3846" y="883"/>
                  </a:lnTo>
                  <a:lnTo>
                    <a:pt x="3847" y="881"/>
                  </a:lnTo>
                  <a:lnTo>
                    <a:pt x="3851" y="878"/>
                  </a:lnTo>
                  <a:close/>
                  <a:moveTo>
                    <a:pt x="4411" y="871"/>
                  </a:moveTo>
                  <a:lnTo>
                    <a:pt x="4418" y="874"/>
                  </a:lnTo>
                  <a:lnTo>
                    <a:pt x="4422" y="876"/>
                  </a:lnTo>
                  <a:lnTo>
                    <a:pt x="4427" y="880"/>
                  </a:lnTo>
                  <a:lnTo>
                    <a:pt x="4430" y="883"/>
                  </a:lnTo>
                  <a:lnTo>
                    <a:pt x="4432" y="888"/>
                  </a:lnTo>
                  <a:lnTo>
                    <a:pt x="4436" y="894"/>
                  </a:lnTo>
                  <a:lnTo>
                    <a:pt x="4430" y="894"/>
                  </a:lnTo>
                  <a:lnTo>
                    <a:pt x="4427" y="890"/>
                  </a:lnTo>
                  <a:lnTo>
                    <a:pt x="4422" y="887"/>
                  </a:lnTo>
                  <a:lnTo>
                    <a:pt x="4418" y="883"/>
                  </a:lnTo>
                  <a:lnTo>
                    <a:pt x="4415" y="878"/>
                  </a:lnTo>
                  <a:lnTo>
                    <a:pt x="4411" y="871"/>
                  </a:lnTo>
                  <a:close/>
                  <a:moveTo>
                    <a:pt x="4385" y="864"/>
                  </a:moveTo>
                  <a:lnTo>
                    <a:pt x="4388" y="864"/>
                  </a:lnTo>
                  <a:lnTo>
                    <a:pt x="4390" y="866"/>
                  </a:lnTo>
                  <a:lnTo>
                    <a:pt x="4392" y="866"/>
                  </a:lnTo>
                  <a:lnTo>
                    <a:pt x="4394" y="867"/>
                  </a:lnTo>
                  <a:lnTo>
                    <a:pt x="4394" y="869"/>
                  </a:lnTo>
                  <a:lnTo>
                    <a:pt x="4397" y="871"/>
                  </a:lnTo>
                  <a:lnTo>
                    <a:pt x="4401" y="871"/>
                  </a:lnTo>
                  <a:lnTo>
                    <a:pt x="4401" y="874"/>
                  </a:lnTo>
                  <a:lnTo>
                    <a:pt x="4395" y="873"/>
                  </a:lnTo>
                  <a:lnTo>
                    <a:pt x="4392" y="871"/>
                  </a:lnTo>
                  <a:lnTo>
                    <a:pt x="4390" y="869"/>
                  </a:lnTo>
                  <a:lnTo>
                    <a:pt x="4388" y="867"/>
                  </a:lnTo>
                  <a:lnTo>
                    <a:pt x="4385" y="864"/>
                  </a:lnTo>
                  <a:close/>
                  <a:moveTo>
                    <a:pt x="4081" y="845"/>
                  </a:moveTo>
                  <a:lnTo>
                    <a:pt x="4094" y="848"/>
                  </a:lnTo>
                  <a:lnTo>
                    <a:pt x="4094" y="855"/>
                  </a:lnTo>
                  <a:lnTo>
                    <a:pt x="4085" y="860"/>
                  </a:lnTo>
                  <a:lnTo>
                    <a:pt x="4085" y="860"/>
                  </a:lnTo>
                  <a:lnTo>
                    <a:pt x="4083" y="862"/>
                  </a:lnTo>
                  <a:lnTo>
                    <a:pt x="4083" y="862"/>
                  </a:lnTo>
                  <a:lnTo>
                    <a:pt x="4083" y="862"/>
                  </a:lnTo>
                  <a:lnTo>
                    <a:pt x="4083" y="862"/>
                  </a:lnTo>
                  <a:lnTo>
                    <a:pt x="4081" y="864"/>
                  </a:lnTo>
                  <a:lnTo>
                    <a:pt x="4081" y="845"/>
                  </a:lnTo>
                  <a:close/>
                  <a:moveTo>
                    <a:pt x="4362" y="825"/>
                  </a:moveTo>
                  <a:lnTo>
                    <a:pt x="4373" y="832"/>
                  </a:lnTo>
                  <a:lnTo>
                    <a:pt x="4380" y="843"/>
                  </a:lnTo>
                  <a:lnTo>
                    <a:pt x="4385" y="855"/>
                  </a:lnTo>
                  <a:lnTo>
                    <a:pt x="4382" y="855"/>
                  </a:lnTo>
                  <a:lnTo>
                    <a:pt x="4382" y="860"/>
                  </a:lnTo>
                  <a:lnTo>
                    <a:pt x="4369" y="855"/>
                  </a:lnTo>
                  <a:lnTo>
                    <a:pt x="4366" y="846"/>
                  </a:lnTo>
                  <a:lnTo>
                    <a:pt x="4364" y="838"/>
                  </a:lnTo>
                  <a:lnTo>
                    <a:pt x="4362" y="825"/>
                  </a:lnTo>
                  <a:close/>
                  <a:moveTo>
                    <a:pt x="4331" y="825"/>
                  </a:moveTo>
                  <a:lnTo>
                    <a:pt x="4340" y="825"/>
                  </a:lnTo>
                  <a:lnTo>
                    <a:pt x="4340" y="845"/>
                  </a:lnTo>
                  <a:lnTo>
                    <a:pt x="4305" y="855"/>
                  </a:lnTo>
                  <a:lnTo>
                    <a:pt x="4299" y="853"/>
                  </a:lnTo>
                  <a:lnTo>
                    <a:pt x="4294" y="852"/>
                  </a:lnTo>
                  <a:lnTo>
                    <a:pt x="4287" y="850"/>
                  </a:lnTo>
                  <a:lnTo>
                    <a:pt x="4282" y="848"/>
                  </a:lnTo>
                  <a:lnTo>
                    <a:pt x="4282" y="841"/>
                  </a:lnTo>
                  <a:lnTo>
                    <a:pt x="4303" y="839"/>
                  </a:lnTo>
                  <a:lnTo>
                    <a:pt x="4319" y="834"/>
                  </a:lnTo>
                  <a:lnTo>
                    <a:pt x="4331" y="825"/>
                  </a:lnTo>
                  <a:close/>
                  <a:moveTo>
                    <a:pt x="3966" y="810"/>
                  </a:moveTo>
                  <a:lnTo>
                    <a:pt x="3982" y="810"/>
                  </a:lnTo>
                  <a:lnTo>
                    <a:pt x="3984" y="812"/>
                  </a:lnTo>
                  <a:lnTo>
                    <a:pt x="3984" y="812"/>
                  </a:lnTo>
                  <a:lnTo>
                    <a:pt x="3984" y="812"/>
                  </a:lnTo>
                  <a:lnTo>
                    <a:pt x="3984" y="812"/>
                  </a:lnTo>
                  <a:lnTo>
                    <a:pt x="3984" y="812"/>
                  </a:lnTo>
                  <a:lnTo>
                    <a:pt x="3985" y="813"/>
                  </a:lnTo>
                  <a:lnTo>
                    <a:pt x="3985" y="820"/>
                  </a:lnTo>
                  <a:lnTo>
                    <a:pt x="3966" y="820"/>
                  </a:lnTo>
                  <a:lnTo>
                    <a:pt x="3966" y="810"/>
                  </a:lnTo>
                  <a:close/>
                  <a:moveTo>
                    <a:pt x="3994" y="806"/>
                  </a:moveTo>
                  <a:lnTo>
                    <a:pt x="4032" y="810"/>
                  </a:lnTo>
                  <a:lnTo>
                    <a:pt x="4032" y="813"/>
                  </a:lnTo>
                  <a:lnTo>
                    <a:pt x="4034" y="817"/>
                  </a:lnTo>
                  <a:lnTo>
                    <a:pt x="4034" y="820"/>
                  </a:lnTo>
                  <a:lnTo>
                    <a:pt x="4036" y="825"/>
                  </a:lnTo>
                  <a:lnTo>
                    <a:pt x="4032" y="825"/>
                  </a:lnTo>
                  <a:lnTo>
                    <a:pt x="4022" y="819"/>
                  </a:lnTo>
                  <a:lnTo>
                    <a:pt x="4010" y="817"/>
                  </a:lnTo>
                  <a:lnTo>
                    <a:pt x="3994" y="817"/>
                  </a:lnTo>
                  <a:lnTo>
                    <a:pt x="3994" y="806"/>
                  </a:lnTo>
                  <a:close/>
                  <a:moveTo>
                    <a:pt x="4312" y="798"/>
                  </a:moveTo>
                  <a:lnTo>
                    <a:pt x="4331" y="798"/>
                  </a:lnTo>
                  <a:lnTo>
                    <a:pt x="4340" y="808"/>
                  </a:lnTo>
                  <a:lnTo>
                    <a:pt x="4347" y="819"/>
                  </a:lnTo>
                  <a:lnTo>
                    <a:pt x="4350" y="832"/>
                  </a:lnTo>
                  <a:lnTo>
                    <a:pt x="4347" y="832"/>
                  </a:lnTo>
                  <a:lnTo>
                    <a:pt x="4338" y="824"/>
                  </a:lnTo>
                  <a:lnTo>
                    <a:pt x="4329" y="815"/>
                  </a:lnTo>
                  <a:lnTo>
                    <a:pt x="4319" y="808"/>
                  </a:lnTo>
                  <a:lnTo>
                    <a:pt x="4312" y="798"/>
                  </a:lnTo>
                  <a:close/>
                  <a:moveTo>
                    <a:pt x="4057" y="777"/>
                  </a:moveTo>
                  <a:lnTo>
                    <a:pt x="4067" y="777"/>
                  </a:lnTo>
                  <a:lnTo>
                    <a:pt x="4081" y="778"/>
                  </a:lnTo>
                  <a:lnTo>
                    <a:pt x="4085" y="791"/>
                  </a:lnTo>
                  <a:lnTo>
                    <a:pt x="4090" y="801"/>
                  </a:lnTo>
                  <a:lnTo>
                    <a:pt x="4097" y="810"/>
                  </a:lnTo>
                  <a:lnTo>
                    <a:pt x="4097" y="813"/>
                  </a:lnTo>
                  <a:lnTo>
                    <a:pt x="4100" y="813"/>
                  </a:lnTo>
                  <a:lnTo>
                    <a:pt x="4100" y="810"/>
                  </a:lnTo>
                  <a:lnTo>
                    <a:pt x="4109" y="801"/>
                  </a:lnTo>
                  <a:lnTo>
                    <a:pt x="4118" y="796"/>
                  </a:lnTo>
                  <a:lnTo>
                    <a:pt x="4130" y="792"/>
                  </a:lnTo>
                  <a:lnTo>
                    <a:pt x="4148" y="791"/>
                  </a:lnTo>
                  <a:lnTo>
                    <a:pt x="4162" y="799"/>
                  </a:lnTo>
                  <a:lnTo>
                    <a:pt x="4179" y="806"/>
                  </a:lnTo>
                  <a:lnTo>
                    <a:pt x="4200" y="813"/>
                  </a:lnTo>
                  <a:lnTo>
                    <a:pt x="4217" y="824"/>
                  </a:lnTo>
                  <a:lnTo>
                    <a:pt x="4231" y="834"/>
                  </a:lnTo>
                  <a:lnTo>
                    <a:pt x="4238" y="848"/>
                  </a:lnTo>
                  <a:lnTo>
                    <a:pt x="4251" y="850"/>
                  </a:lnTo>
                  <a:lnTo>
                    <a:pt x="4259" y="853"/>
                  </a:lnTo>
                  <a:lnTo>
                    <a:pt x="4270" y="855"/>
                  </a:lnTo>
                  <a:lnTo>
                    <a:pt x="4270" y="864"/>
                  </a:lnTo>
                  <a:lnTo>
                    <a:pt x="4268" y="864"/>
                  </a:lnTo>
                  <a:lnTo>
                    <a:pt x="4265" y="866"/>
                  </a:lnTo>
                  <a:lnTo>
                    <a:pt x="4261" y="866"/>
                  </a:lnTo>
                  <a:lnTo>
                    <a:pt x="4259" y="867"/>
                  </a:lnTo>
                  <a:lnTo>
                    <a:pt x="4258" y="869"/>
                  </a:lnTo>
                  <a:lnTo>
                    <a:pt x="4259" y="869"/>
                  </a:lnTo>
                  <a:lnTo>
                    <a:pt x="4263" y="871"/>
                  </a:lnTo>
                  <a:lnTo>
                    <a:pt x="4275" y="888"/>
                  </a:lnTo>
                  <a:lnTo>
                    <a:pt x="4292" y="902"/>
                  </a:lnTo>
                  <a:lnTo>
                    <a:pt x="4312" y="913"/>
                  </a:lnTo>
                  <a:lnTo>
                    <a:pt x="4312" y="921"/>
                  </a:lnTo>
                  <a:lnTo>
                    <a:pt x="4289" y="921"/>
                  </a:lnTo>
                  <a:lnTo>
                    <a:pt x="4286" y="918"/>
                  </a:lnTo>
                  <a:lnTo>
                    <a:pt x="4282" y="916"/>
                  </a:lnTo>
                  <a:lnTo>
                    <a:pt x="4279" y="916"/>
                  </a:lnTo>
                  <a:lnTo>
                    <a:pt x="4275" y="916"/>
                  </a:lnTo>
                  <a:lnTo>
                    <a:pt x="4272" y="915"/>
                  </a:lnTo>
                  <a:lnTo>
                    <a:pt x="4266" y="913"/>
                  </a:lnTo>
                  <a:lnTo>
                    <a:pt x="4261" y="909"/>
                  </a:lnTo>
                  <a:lnTo>
                    <a:pt x="4258" y="906"/>
                  </a:lnTo>
                  <a:lnTo>
                    <a:pt x="4254" y="899"/>
                  </a:lnTo>
                  <a:lnTo>
                    <a:pt x="4251" y="894"/>
                  </a:lnTo>
                  <a:lnTo>
                    <a:pt x="4247" y="890"/>
                  </a:lnTo>
                  <a:lnTo>
                    <a:pt x="4233" y="883"/>
                  </a:lnTo>
                  <a:lnTo>
                    <a:pt x="4223" y="883"/>
                  </a:lnTo>
                  <a:lnTo>
                    <a:pt x="4210" y="887"/>
                  </a:lnTo>
                  <a:lnTo>
                    <a:pt x="4198" y="894"/>
                  </a:lnTo>
                  <a:lnTo>
                    <a:pt x="4186" y="897"/>
                  </a:lnTo>
                  <a:lnTo>
                    <a:pt x="4174" y="890"/>
                  </a:lnTo>
                  <a:lnTo>
                    <a:pt x="4162" y="887"/>
                  </a:lnTo>
                  <a:lnTo>
                    <a:pt x="4149" y="885"/>
                  </a:lnTo>
                  <a:lnTo>
                    <a:pt x="4132" y="887"/>
                  </a:lnTo>
                  <a:lnTo>
                    <a:pt x="4134" y="880"/>
                  </a:lnTo>
                  <a:lnTo>
                    <a:pt x="4135" y="874"/>
                  </a:lnTo>
                  <a:lnTo>
                    <a:pt x="4137" y="871"/>
                  </a:lnTo>
                  <a:lnTo>
                    <a:pt x="4139" y="867"/>
                  </a:lnTo>
                  <a:lnTo>
                    <a:pt x="4141" y="864"/>
                  </a:lnTo>
                  <a:lnTo>
                    <a:pt x="4139" y="860"/>
                  </a:lnTo>
                  <a:lnTo>
                    <a:pt x="4130" y="845"/>
                  </a:lnTo>
                  <a:lnTo>
                    <a:pt x="4118" y="836"/>
                  </a:lnTo>
                  <a:lnTo>
                    <a:pt x="4104" y="832"/>
                  </a:lnTo>
                  <a:lnTo>
                    <a:pt x="4088" y="827"/>
                  </a:lnTo>
                  <a:lnTo>
                    <a:pt x="4073" y="824"/>
                  </a:lnTo>
                  <a:lnTo>
                    <a:pt x="4060" y="817"/>
                  </a:lnTo>
                  <a:lnTo>
                    <a:pt x="4052" y="806"/>
                  </a:lnTo>
                  <a:lnTo>
                    <a:pt x="4055" y="805"/>
                  </a:lnTo>
                  <a:lnTo>
                    <a:pt x="4057" y="805"/>
                  </a:lnTo>
                  <a:lnTo>
                    <a:pt x="4059" y="803"/>
                  </a:lnTo>
                  <a:lnTo>
                    <a:pt x="4059" y="803"/>
                  </a:lnTo>
                  <a:lnTo>
                    <a:pt x="4060" y="801"/>
                  </a:lnTo>
                  <a:lnTo>
                    <a:pt x="4062" y="798"/>
                  </a:lnTo>
                  <a:lnTo>
                    <a:pt x="4052" y="796"/>
                  </a:lnTo>
                  <a:lnTo>
                    <a:pt x="4041" y="791"/>
                  </a:lnTo>
                  <a:lnTo>
                    <a:pt x="4032" y="787"/>
                  </a:lnTo>
                  <a:lnTo>
                    <a:pt x="4032" y="778"/>
                  </a:lnTo>
                  <a:lnTo>
                    <a:pt x="4046" y="777"/>
                  </a:lnTo>
                  <a:lnTo>
                    <a:pt x="4057" y="777"/>
                  </a:lnTo>
                  <a:close/>
                  <a:moveTo>
                    <a:pt x="1543" y="756"/>
                  </a:moveTo>
                  <a:lnTo>
                    <a:pt x="1536" y="768"/>
                  </a:lnTo>
                  <a:lnTo>
                    <a:pt x="1531" y="768"/>
                  </a:lnTo>
                  <a:lnTo>
                    <a:pt x="1531" y="771"/>
                  </a:lnTo>
                  <a:lnTo>
                    <a:pt x="1542" y="775"/>
                  </a:lnTo>
                  <a:lnTo>
                    <a:pt x="1552" y="780"/>
                  </a:lnTo>
                  <a:lnTo>
                    <a:pt x="1559" y="785"/>
                  </a:lnTo>
                  <a:lnTo>
                    <a:pt x="1563" y="787"/>
                  </a:lnTo>
                  <a:lnTo>
                    <a:pt x="1564" y="785"/>
                  </a:lnTo>
                  <a:lnTo>
                    <a:pt x="1564" y="784"/>
                  </a:lnTo>
                  <a:lnTo>
                    <a:pt x="1564" y="784"/>
                  </a:lnTo>
                  <a:lnTo>
                    <a:pt x="1566" y="782"/>
                  </a:lnTo>
                  <a:lnTo>
                    <a:pt x="1566" y="778"/>
                  </a:lnTo>
                  <a:lnTo>
                    <a:pt x="1559" y="778"/>
                  </a:lnTo>
                  <a:lnTo>
                    <a:pt x="1557" y="778"/>
                  </a:lnTo>
                  <a:lnTo>
                    <a:pt x="1556" y="777"/>
                  </a:lnTo>
                  <a:lnTo>
                    <a:pt x="1554" y="777"/>
                  </a:lnTo>
                  <a:lnTo>
                    <a:pt x="1550" y="777"/>
                  </a:lnTo>
                  <a:lnTo>
                    <a:pt x="1547" y="775"/>
                  </a:lnTo>
                  <a:lnTo>
                    <a:pt x="1547" y="756"/>
                  </a:lnTo>
                  <a:lnTo>
                    <a:pt x="1543" y="756"/>
                  </a:lnTo>
                  <a:close/>
                  <a:moveTo>
                    <a:pt x="3952" y="743"/>
                  </a:moveTo>
                  <a:lnTo>
                    <a:pt x="3954" y="743"/>
                  </a:lnTo>
                  <a:lnTo>
                    <a:pt x="3954" y="745"/>
                  </a:lnTo>
                  <a:lnTo>
                    <a:pt x="3954" y="747"/>
                  </a:lnTo>
                  <a:lnTo>
                    <a:pt x="3956" y="747"/>
                  </a:lnTo>
                  <a:lnTo>
                    <a:pt x="3956" y="749"/>
                  </a:lnTo>
                  <a:lnTo>
                    <a:pt x="3959" y="749"/>
                  </a:lnTo>
                  <a:lnTo>
                    <a:pt x="3957" y="750"/>
                  </a:lnTo>
                  <a:lnTo>
                    <a:pt x="3957" y="750"/>
                  </a:lnTo>
                  <a:lnTo>
                    <a:pt x="3957" y="750"/>
                  </a:lnTo>
                  <a:lnTo>
                    <a:pt x="3957" y="750"/>
                  </a:lnTo>
                  <a:lnTo>
                    <a:pt x="3956" y="750"/>
                  </a:lnTo>
                  <a:lnTo>
                    <a:pt x="3956" y="752"/>
                  </a:lnTo>
                  <a:lnTo>
                    <a:pt x="3950" y="757"/>
                  </a:lnTo>
                  <a:lnTo>
                    <a:pt x="3945" y="763"/>
                  </a:lnTo>
                  <a:lnTo>
                    <a:pt x="3940" y="768"/>
                  </a:lnTo>
                  <a:lnTo>
                    <a:pt x="3921" y="766"/>
                  </a:lnTo>
                  <a:lnTo>
                    <a:pt x="3905" y="766"/>
                  </a:lnTo>
                  <a:lnTo>
                    <a:pt x="3886" y="768"/>
                  </a:lnTo>
                  <a:lnTo>
                    <a:pt x="3886" y="778"/>
                  </a:lnTo>
                  <a:lnTo>
                    <a:pt x="3889" y="780"/>
                  </a:lnTo>
                  <a:lnTo>
                    <a:pt x="3889" y="782"/>
                  </a:lnTo>
                  <a:lnTo>
                    <a:pt x="3891" y="784"/>
                  </a:lnTo>
                  <a:lnTo>
                    <a:pt x="3893" y="787"/>
                  </a:lnTo>
                  <a:lnTo>
                    <a:pt x="3912" y="780"/>
                  </a:lnTo>
                  <a:lnTo>
                    <a:pt x="3931" y="775"/>
                  </a:lnTo>
                  <a:lnTo>
                    <a:pt x="3931" y="784"/>
                  </a:lnTo>
                  <a:lnTo>
                    <a:pt x="3928" y="784"/>
                  </a:lnTo>
                  <a:lnTo>
                    <a:pt x="3922" y="787"/>
                  </a:lnTo>
                  <a:lnTo>
                    <a:pt x="3915" y="791"/>
                  </a:lnTo>
                  <a:lnTo>
                    <a:pt x="3908" y="794"/>
                  </a:lnTo>
                  <a:lnTo>
                    <a:pt x="3914" y="806"/>
                  </a:lnTo>
                  <a:lnTo>
                    <a:pt x="3921" y="817"/>
                  </a:lnTo>
                  <a:lnTo>
                    <a:pt x="3924" y="827"/>
                  </a:lnTo>
                  <a:lnTo>
                    <a:pt x="3928" y="845"/>
                  </a:lnTo>
                  <a:lnTo>
                    <a:pt x="3924" y="845"/>
                  </a:lnTo>
                  <a:lnTo>
                    <a:pt x="3924" y="848"/>
                  </a:lnTo>
                  <a:lnTo>
                    <a:pt x="3921" y="846"/>
                  </a:lnTo>
                  <a:lnTo>
                    <a:pt x="3919" y="846"/>
                  </a:lnTo>
                  <a:lnTo>
                    <a:pt x="3919" y="846"/>
                  </a:lnTo>
                  <a:lnTo>
                    <a:pt x="3919" y="845"/>
                  </a:lnTo>
                  <a:lnTo>
                    <a:pt x="3917" y="845"/>
                  </a:lnTo>
                  <a:lnTo>
                    <a:pt x="3907" y="834"/>
                  </a:lnTo>
                  <a:lnTo>
                    <a:pt x="3898" y="822"/>
                  </a:lnTo>
                  <a:lnTo>
                    <a:pt x="3889" y="810"/>
                  </a:lnTo>
                  <a:lnTo>
                    <a:pt x="3889" y="848"/>
                  </a:lnTo>
                  <a:lnTo>
                    <a:pt x="3874" y="848"/>
                  </a:lnTo>
                  <a:lnTo>
                    <a:pt x="3874" y="846"/>
                  </a:lnTo>
                  <a:lnTo>
                    <a:pt x="3872" y="846"/>
                  </a:lnTo>
                  <a:lnTo>
                    <a:pt x="3872" y="846"/>
                  </a:lnTo>
                  <a:lnTo>
                    <a:pt x="3872" y="846"/>
                  </a:lnTo>
                  <a:lnTo>
                    <a:pt x="3872" y="845"/>
                  </a:lnTo>
                  <a:lnTo>
                    <a:pt x="3870" y="845"/>
                  </a:lnTo>
                  <a:lnTo>
                    <a:pt x="3872" y="832"/>
                  </a:lnTo>
                  <a:lnTo>
                    <a:pt x="3870" y="825"/>
                  </a:lnTo>
                  <a:lnTo>
                    <a:pt x="3867" y="819"/>
                  </a:lnTo>
                  <a:lnTo>
                    <a:pt x="3863" y="810"/>
                  </a:lnTo>
                  <a:lnTo>
                    <a:pt x="3863" y="801"/>
                  </a:lnTo>
                  <a:lnTo>
                    <a:pt x="3868" y="791"/>
                  </a:lnTo>
                  <a:lnTo>
                    <a:pt x="3875" y="777"/>
                  </a:lnTo>
                  <a:lnTo>
                    <a:pt x="3882" y="764"/>
                  </a:lnTo>
                  <a:lnTo>
                    <a:pt x="3889" y="754"/>
                  </a:lnTo>
                  <a:lnTo>
                    <a:pt x="3893" y="749"/>
                  </a:lnTo>
                  <a:lnTo>
                    <a:pt x="3910" y="754"/>
                  </a:lnTo>
                  <a:lnTo>
                    <a:pt x="3921" y="754"/>
                  </a:lnTo>
                  <a:lnTo>
                    <a:pt x="3929" y="752"/>
                  </a:lnTo>
                  <a:lnTo>
                    <a:pt x="3940" y="749"/>
                  </a:lnTo>
                  <a:lnTo>
                    <a:pt x="3950" y="743"/>
                  </a:lnTo>
                  <a:lnTo>
                    <a:pt x="3952" y="743"/>
                  </a:lnTo>
                  <a:close/>
                  <a:moveTo>
                    <a:pt x="3989" y="740"/>
                  </a:moveTo>
                  <a:lnTo>
                    <a:pt x="3996" y="743"/>
                  </a:lnTo>
                  <a:lnTo>
                    <a:pt x="3999" y="745"/>
                  </a:lnTo>
                  <a:lnTo>
                    <a:pt x="4003" y="749"/>
                  </a:lnTo>
                  <a:lnTo>
                    <a:pt x="4004" y="752"/>
                  </a:lnTo>
                  <a:lnTo>
                    <a:pt x="4004" y="759"/>
                  </a:lnTo>
                  <a:lnTo>
                    <a:pt x="4004" y="768"/>
                  </a:lnTo>
                  <a:lnTo>
                    <a:pt x="4001" y="770"/>
                  </a:lnTo>
                  <a:lnTo>
                    <a:pt x="3999" y="771"/>
                  </a:lnTo>
                  <a:lnTo>
                    <a:pt x="3999" y="773"/>
                  </a:lnTo>
                  <a:lnTo>
                    <a:pt x="3999" y="775"/>
                  </a:lnTo>
                  <a:lnTo>
                    <a:pt x="3999" y="777"/>
                  </a:lnTo>
                  <a:lnTo>
                    <a:pt x="3999" y="778"/>
                  </a:lnTo>
                  <a:lnTo>
                    <a:pt x="3998" y="780"/>
                  </a:lnTo>
                  <a:lnTo>
                    <a:pt x="3994" y="784"/>
                  </a:lnTo>
                  <a:lnTo>
                    <a:pt x="3994" y="775"/>
                  </a:lnTo>
                  <a:lnTo>
                    <a:pt x="3987" y="764"/>
                  </a:lnTo>
                  <a:lnTo>
                    <a:pt x="3987" y="752"/>
                  </a:lnTo>
                  <a:lnTo>
                    <a:pt x="3989" y="740"/>
                  </a:lnTo>
                  <a:close/>
                  <a:moveTo>
                    <a:pt x="3533" y="691"/>
                  </a:moveTo>
                  <a:lnTo>
                    <a:pt x="3566" y="695"/>
                  </a:lnTo>
                  <a:lnTo>
                    <a:pt x="3579" y="710"/>
                  </a:lnTo>
                  <a:lnTo>
                    <a:pt x="3593" y="719"/>
                  </a:lnTo>
                  <a:lnTo>
                    <a:pt x="3607" y="728"/>
                  </a:lnTo>
                  <a:lnTo>
                    <a:pt x="3624" y="736"/>
                  </a:lnTo>
                  <a:lnTo>
                    <a:pt x="3629" y="740"/>
                  </a:lnTo>
                  <a:lnTo>
                    <a:pt x="3629" y="742"/>
                  </a:lnTo>
                  <a:lnTo>
                    <a:pt x="3631" y="742"/>
                  </a:lnTo>
                  <a:lnTo>
                    <a:pt x="3638" y="749"/>
                  </a:lnTo>
                  <a:lnTo>
                    <a:pt x="3650" y="763"/>
                  </a:lnTo>
                  <a:lnTo>
                    <a:pt x="3661" y="778"/>
                  </a:lnTo>
                  <a:lnTo>
                    <a:pt x="3673" y="796"/>
                  </a:lnTo>
                  <a:lnTo>
                    <a:pt x="3690" y="810"/>
                  </a:lnTo>
                  <a:lnTo>
                    <a:pt x="3687" y="827"/>
                  </a:lnTo>
                  <a:lnTo>
                    <a:pt x="3687" y="848"/>
                  </a:lnTo>
                  <a:lnTo>
                    <a:pt x="3701" y="850"/>
                  </a:lnTo>
                  <a:lnTo>
                    <a:pt x="3710" y="853"/>
                  </a:lnTo>
                  <a:lnTo>
                    <a:pt x="3716" y="859"/>
                  </a:lnTo>
                  <a:lnTo>
                    <a:pt x="3725" y="864"/>
                  </a:lnTo>
                  <a:lnTo>
                    <a:pt x="3736" y="864"/>
                  </a:lnTo>
                  <a:lnTo>
                    <a:pt x="3744" y="860"/>
                  </a:lnTo>
                  <a:lnTo>
                    <a:pt x="3751" y="857"/>
                  </a:lnTo>
                  <a:lnTo>
                    <a:pt x="3758" y="855"/>
                  </a:lnTo>
                  <a:lnTo>
                    <a:pt x="3774" y="860"/>
                  </a:lnTo>
                  <a:lnTo>
                    <a:pt x="3792" y="867"/>
                  </a:lnTo>
                  <a:lnTo>
                    <a:pt x="3809" y="876"/>
                  </a:lnTo>
                  <a:lnTo>
                    <a:pt x="3825" y="883"/>
                  </a:lnTo>
                  <a:lnTo>
                    <a:pt x="3823" y="883"/>
                  </a:lnTo>
                  <a:lnTo>
                    <a:pt x="3821" y="885"/>
                  </a:lnTo>
                  <a:lnTo>
                    <a:pt x="3821" y="885"/>
                  </a:lnTo>
                  <a:lnTo>
                    <a:pt x="3819" y="885"/>
                  </a:lnTo>
                  <a:lnTo>
                    <a:pt x="3816" y="887"/>
                  </a:lnTo>
                  <a:lnTo>
                    <a:pt x="3806" y="890"/>
                  </a:lnTo>
                  <a:lnTo>
                    <a:pt x="3786" y="890"/>
                  </a:lnTo>
                  <a:lnTo>
                    <a:pt x="3764" y="887"/>
                  </a:lnTo>
                  <a:lnTo>
                    <a:pt x="3741" y="881"/>
                  </a:lnTo>
                  <a:lnTo>
                    <a:pt x="3716" y="876"/>
                  </a:lnTo>
                  <a:lnTo>
                    <a:pt x="3697" y="871"/>
                  </a:lnTo>
                  <a:lnTo>
                    <a:pt x="3682" y="864"/>
                  </a:lnTo>
                  <a:lnTo>
                    <a:pt x="3675" y="860"/>
                  </a:lnTo>
                  <a:lnTo>
                    <a:pt x="3678" y="857"/>
                  </a:lnTo>
                  <a:lnTo>
                    <a:pt x="3678" y="857"/>
                  </a:lnTo>
                  <a:lnTo>
                    <a:pt x="3680" y="855"/>
                  </a:lnTo>
                  <a:lnTo>
                    <a:pt x="3682" y="852"/>
                  </a:lnTo>
                  <a:lnTo>
                    <a:pt x="3661" y="846"/>
                  </a:lnTo>
                  <a:lnTo>
                    <a:pt x="3643" y="836"/>
                  </a:lnTo>
                  <a:lnTo>
                    <a:pt x="3627" y="820"/>
                  </a:lnTo>
                  <a:lnTo>
                    <a:pt x="3615" y="803"/>
                  </a:lnTo>
                  <a:lnTo>
                    <a:pt x="3603" y="784"/>
                  </a:lnTo>
                  <a:lnTo>
                    <a:pt x="3593" y="764"/>
                  </a:lnTo>
                  <a:lnTo>
                    <a:pt x="3582" y="749"/>
                  </a:lnTo>
                  <a:lnTo>
                    <a:pt x="3572" y="736"/>
                  </a:lnTo>
                  <a:lnTo>
                    <a:pt x="3561" y="728"/>
                  </a:lnTo>
                  <a:lnTo>
                    <a:pt x="3549" y="717"/>
                  </a:lnTo>
                  <a:lnTo>
                    <a:pt x="3538" y="707"/>
                  </a:lnTo>
                  <a:lnTo>
                    <a:pt x="3533" y="691"/>
                  </a:lnTo>
                  <a:close/>
                  <a:moveTo>
                    <a:pt x="3832" y="672"/>
                  </a:moveTo>
                  <a:lnTo>
                    <a:pt x="3842" y="675"/>
                  </a:lnTo>
                  <a:lnTo>
                    <a:pt x="3854" y="682"/>
                  </a:lnTo>
                  <a:lnTo>
                    <a:pt x="3865" y="693"/>
                  </a:lnTo>
                  <a:lnTo>
                    <a:pt x="3870" y="702"/>
                  </a:lnTo>
                  <a:lnTo>
                    <a:pt x="3865" y="705"/>
                  </a:lnTo>
                  <a:lnTo>
                    <a:pt x="3860" y="710"/>
                  </a:lnTo>
                  <a:lnTo>
                    <a:pt x="3854" y="714"/>
                  </a:lnTo>
                  <a:lnTo>
                    <a:pt x="3847" y="717"/>
                  </a:lnTo>
                  <a:lnTo>
                    <a:pt x="3853" y="733"/>
                  </a:lnTo>
                  <a:lnTo>
                    <a:pt x="3860" y="745"/>
                  </a:lnTo>
                  <a:lnTo>
                    <a:pt x="3867" y="759"/>
                  </a:lnTo>
                  <a:lnTo>
                    <a:pt x="3861" y="761"/>
                  </a:lnTo>
                  <a:lnTo>
                    <a:pt x="3858" y="761"/>
                  </a:lnTo>
                  <a:lnTo>
                    <a:pt x="3856" y="761"/>
                  </a:lnTo>
                  <a:lnTo>
                    <a:pt x="3856" y="761"/>
                  </a:lnTo>
                  <a:lnTo>
                    <a:pt x="3854" y="763"/>
                  </a:lnTo>
                  <a:lnTo>
                    <a:pt x="3853" y="764"/>
                  </a:lnTo>
                  <a:lnTo>
                    <a:pt x="3851" y="768"/>
                  </a:lnTo>
                  <a:lnTo>
                    <a:pt x="3842" y="784"/>
                  </a:lnTo>
                  <a:lnTo>
                    <a:pt x="3837" y="803"/>
                  </a:lnTo>
                  <a:lnTo>
                    <a:pt x="3828" y="820"/>
                  </a:lnTo>
                  <a:lnTo>
                    <a:pt x="3823" y="824"/>
                  </a:lnTo>
                  <a:lnTo>
                    <a:pt x="3818" y="824"/>
                  </a:lnTo>
                  <a:lnTo>
                    <a:pt x="3812" y="825"/>
                  </a:lnTo>
                  <a:lnTo>
                    <a:pt x="3806" y="825"/>
                  </a:lnTo>
                  <a:lnTo>
                    <a:pt x="3795" y="819"/>
                  </a:lnTo>
                  <a:lnTo>
                    <a:pt x="3785" y="817"/>
                  </a:lnTo>
                  <a:lnTo>
                    <a:pt x="3772" y="817"/>
                  </a:lnTo>
                  <a:lnTo>
                    <a:pt x="3760" y="815"/>
                  </a:lnTo>
                  <a:lnTo>
                    <a:pt x="3748" y="810"/>
                  </a:lnTo>
                  <a:lnTo>
                    <a:pt x="3736" y="794"/>
                  </a:lnTo>
                  <a:lnTo>
                    <a:pt x="3727" y="773"/>
                  </a:lnTo>
                  <a:lnTo>
                    <a:pt x="3725" y="749"/>
                  </a:lnTo>
                  <a:lnTo>
                    <a:pt x="3734" y="745"/>
                  </a:lnTo>
                  <a:lnTo>
                    <a:pt x="3741" y="745"/>
                  </a:lnTo>
                  <a:lnTo>
                    <a:pt x="3748" y="747"/>
                  </a:lnTo>
                  <a:lnTo>
                    <a:pt x="3755" y="743"/>
                  </a:lnTo>
                  <a:lnTo>
                    <a:pt x="3764" y="729"/>
                  </a:lnTo>
                  <a:lnTo>
                    <a:pt x="3786" y="726"/>
                  </a:lnTo>
                  <a:lnTo>
                    <a:pt x="3790" y="723"/>
                  </a:lnTo>
                  <a:lnTo>
                    <a:pt x="3793" y="719"/>
                  </a:lnTo>
                  <a:lnTo>
                    <a:pt x="3793" y="717"/>
                  </a:lnTo>
                  <a:lnTo>
                    <a:pt x="3795" y="716"/>
                  </a:lnTo>
                  <a:lnTo>
                    <a:pt x="3795" y="714"/>
                  </a:lnTo>
                  <a:lnTo>
                    <a:pt x="3795" y="712"/>
                  </a:lnTo>
                  <a:lnTo>
                    <a:pt x="3797" y="710"/>
                  </a:lnTo>
                  <a:lnTo>
                    <a:pt x="3797" y="710"/>
                  </a:lnTo>
                  <a:lnTo>
                    <a:pt x="3800" y="710"/>
                  </a:lnTo>
                  <a:lnTo>
                    <a:pt x="3806" y="710"/>
                  </a:lnTo>
                  <a:lnTo>
                    <a:pt x="3812" y="710"/>
                  </a:lnTo>
                  <a:lnTo>
                    <a:pt x="3816" y="698"/>
                  </a:lnTo>
                  <a:lnTo>
                    <a:pt x="3821" y="689"/>
                  </a:lnTo>
                  <a:lnTo>
                    <a:pt x="3826" y="681"/>
                  </a:lnTo>
                  <a:lnTo>
                    <a:pt x="3832" y="672"/>
                  </a:lnTo>
                  <a:close/>
                  <a:moveTo>
                    <a:pt x="3329" y="649"/>
                  </a:moveTo>
                  <a:lnTo>
                    <a:pt x="3339" y="656"/>
                  </a:lnTo>
                  <a:lnTo>
                    <a:pt x="3345" y="668"/>
                  </a:lnTo>
                  <a:lnTo>
                    <a:pt x="3345" y="686"/>
                  </a:lnTo>
                  <a:lnTo>
                    <a:pt x="3345" y="688"/>
                  </a:lnTo>
                  <a:lnTo>
                    <a:pt x="3346" y="688"/>
                  </a:lnTo>
                  <a:lnTo>
                    <a:pt x="3348" y="689"/>
                  </a:lnTo>
                  <a:lnTo>
                    <a:pt x="3348" y="689"/>
                  </a:lnTo>
                  <a:lnTo>
                    <a:pt x="3348" y="691"/>
                  </a:lnTo>
                  <a:lnTo>
                    <a:pt x="3348" y="695"/>
                  </a:lnTo>
                  <a:lnTo>
                    <a:pt x="3345" y="695"/>
                  </a:lnTo>
                  <a:lnTo>
                    <a:pt x="3341" y="696"/>
                  </a:lnTo>
                  <a:lnTo>
                    <a:pt x="3339" y="700"/>
                  </a:lnTo>
                  <a:lnTo>
                    <a:pt x="3336" y="702"/>
                  </a:lnTo>
                  <a:lnTo>
                    <a:pt x="3334" y="702"/>
                  </a:lnTo>
                  <a:lnTo>
                    <a:pt x="3332" y="700"/>
                  </a:lnTo>
                  <a:lnTo>
                    <a:pt x="3331" y="700"/>
                  </a:lnTo>
                  <a:lnTo>
                    <a:pt x="3331" y="700"/>
                  </a:lnTo>
                  <a:lnTo>
                    <a:pt x="3329" y="698"/>
                  </a:lnTo>
                  <a:lnTo>
                    <a:pt x="3322" y="684"/>
                  </a:lnTo>
                  <a:lnTo>
                    <a:pt x="3322" y="663"/>
                  </a:lnTo>
                  <a:lnTo>
                    <a:pt x="3324" y="660"/>
                  </a:lnTo>
                  <a:lnTo>
                    <a:pt x="3326" y="658"/>
                  </a:lnTo>
                  <a:lnTo>
                    <a:pt x="3327" y="654"/>
                  </a:lnTo>
                  <a:lnTo>
                    <a:pt x="3329" y="649"/>
                  </a:lnTo>
                  <a:close/>
                  <a:moveTo>
                    <a:pt x="3956" y="628"/>
                  </a:moveTo>
                  <a:lnTo>
                    <a:pt x="3964" y="637"/>
                  </a:lnTo>
                  <a:lnTo>
                    <a:pt x="3970" y="647"/>
                  </a:lnTo>
                  <a:lnTo>
                    <a:pt x="3970" y="663"/>
                  </a:lnTo>
                  <a:lnTo>
                    <a:pt x="3971" y="667"/>
                  </a:lnTo>
                  <a:lnTo>
                    <a:pt x="3973" y="667"/>
                  </a:lnTo>
                  <a:lnTo>
                    <a:pt x="3973" y="668"/>
                  </a:lnTo>
                  <a:lnTo>
                    <a:pt x="3973" y="668"/>
                  </a:lnTo>
                  <a:lnTo>
                    <a:pt x="3971" y="668"/>
                  </a:lnTo>
                  <a:lnTo>
                    <a:pt x="3970" y="672"/>
                  </a:lnTo>
                  <a:lnTo>
                    <a:pt x="3970" y="675"/>
                  </a:lnTo>
                  <a:lnTo>
                    <a:pt x="3968" y="675"/>
                  </a:lnTo>
                  <a:lnTo>
                    <a:pt x="3968" y="677"/>
                  </a:lnTo>
                  <a:lnTo>
                    <a:pt x="3968" y="677"/>
                  </a:lnTo>
                  <a:lnTo>
                    <a:pt x="3968" y="677"/>
                  </a:lnTo>
                  <a:lnTo>
                    <a:pt x="3966" y="677"/>
                  </a:lnTo>
                  <a:lnTo>
                    <a:pt x="3963" y="679"/>
                  </a:lnTo>
                  <a:lnTo>
                    <a:pt x="3961" y="675"/>
                  </a:lnTo>
                  <a:lnTo>
                    <a:pt x="3961" y="674"/>
                  </a:lnTo>
                  <a:lnTo>
                    <a:pt x="3961" y="674"/>
                  </a:lnTo>
                  <a:lnTo>
                    <a:pt x="3961" y="674"/>
                  </a:lnTo>
                  <a:lnTo>
                    <a:pt x="3959" y="674"/>
                  </a:lnTo>
                  <a:lnTo>
                    <a:pt x="3957" y="674"/>
                  </a:lnTo>
                  <a:lnTo>
                    <a:pt x="3956" y="672"/>
                  </a:lnTo>
                  <a:lnTo>
                    <a:pt x="3956" y="675"/>
                  </a:lnTo>
                  <a:lnTo>
                    <a:pt x="3957" y="677"/>
                  </a:lnTo>
                  <a:lnTo>
                    <a:pt x="3959" y="679"/>
                  </a:lnTo>
                  <a:lnTo>
                    <a:pt x="3961" y="681"/>
                  </a:lnTo>
                  <a:lnTo>
                    <a:pt x="3961" y="681"/>
                  </a:lnTo>
                  <a:lnTo>
                    <a:pt x="3959" y="682"/>
                  </a:lnTo>
                  <a:lnTo>
                    <a:pt x="3959" y="684"/>
                  </a:lnTo>
                  <a:lnTo>
                    <a:pt x="3959" y="686"/>
                  </a:lnTo>
                  <a:lnTo>
                    <a:pt x="3959" y="691"/>
                  </a:lnTo>
                  <a:lnTo>
                    <a:pt x="3950" y="691"/>
                  </a:lnTo>
                  <a:lnTo>
                    <a:pt x="3950" y="686"/>
                  </a:lnTo>
                  <a:lnTo>
                    <a:pt x="3945" y="684"/>
                  </a:lnTo>
                  <a:lnTo>
                    <a:pt x="3940" y="681"/>
                  </a:lnTo>
                  <a:lnTo>
                    <a:pt x="3938" y="677"/>
                  </a:lnTo>
                  <a:lnTo>
                    <a:pt x="3936" y="672"/>
                  </a:lnTo>
                  <a:lnTo>
                    <a:pt x="3935" y="667"/>
                  </a:lnTo>
                  <a:lnTo>
                    <a:pt x="3931" y="660"/>
                  </a:lnTo>
                  <a:lnTo>
                    <a:pt x="3926" y="663"/>
                  </a:lnTo>
                  <a:lnTo>
                    <a:pt x="3919" y="667"/>
                  </a:lnTo>
                  <a:lnTo>
                    <a:pt x="3912" y="668"/>
                  </a:lnTo>
                  <a:lnTo>
                    <a:pt x="3905" y="672"/>
                  </a:lnTo>
                  <a:lnTo>
                    <a:pt x="3905" y="663"/>
                  </a:lnTo>
                  <a:lnTo>
                    <a:pt x="3907" y="661"/>
                  </a:lnTo>
                  <a:lnTo>
                    <a:pt x="3907" y="661"/>
                  </a:lnTo>
                  <a:lnTo>
                    <a:pt x="3907" y="660"/>
                  </a:lnTo>
                  <a:lnTo>
                    <a:pt x="3908" y="660"/>
                  </a:lnTo>
                  <a:lnTo>
                    <a:pt x="3908" y="656"/>
                  </a:lnTo>
                  <a:lnTo>
                    <a:pt x="3922" y="651"/>
                  </a:lnTo>
                  <a:lnTo>
                    <a:pt x="3935" y="647"/>
                  </a:lnTo>
                  <a:lnTo>
                    <a:pt x="3947" y="640"/>
                  </a:lnTo>
                  <a:lnTo>
                    <a:pt x="3956" y="628"/>
                  </a:lnTo>
                  <a:close/>
                  <a:moveTo>
                    <a:pt x="1243" y="628"/>
                  </a:moveTo>
                  <a:lnTo>
                    <a:pt x="1245" y="633"/>
                  </a:lnTo>
                  <a:lnTo>
                    <a:pt x="1245" y="635"/>
                  </a:lnTo>
                  <a:lnTo>
                    <a:pt x="1245" y="637"/>
                  </a:lnTo>
                  <a:lnTo>
                    <a:pt x="1245" y="637"/>
                  </a:lnTo>
                  <a:lnTo>
                    <a:pt x="1247" y="639"/>
                  </a:lnTo>
                  <a:lnTo>
                    <a:pt x="1248" y="639"/>
                  </a:lnTo>
                  <a:lnTo>
                    <a:pt x="1252" y="640"/>
                  </a:lnTo>
                  <a:lnTo>
                    <a:pt x="1252" y="633"/>
                  </a:lnTo>
                  <a:lnTo>
                    <a:pt x="1243" y="628"/>
                  </a:lnTo>
                  <a:close/>
                  <a:moveTo>
                    <a:pt x="3870" y="609"/>
                  </a:moveTo>
                  <a:lnTo>
                    <a:pt x="3874" y="613"/>
                  </a:lnTo>
                  <a:lnTo>
                    <a:pt x="3875" y="613"/>
                  </a:lnTo>
                  <a:lnTo>
                    <a:pt x="3877" y="613"/>
                  </a:lnTo>
                  <a:lnTo>
                    <a:pt x="3877" y="614"/>
                  </a:lnTo>
                  <a:lnTo>
                    <a:pt x="3877" y="614"/>
                  </a:lnTo>
                  <a:lnTo>
                    <a:pt x="3877" y="618"/>
                  </a:lnTo>
                  <a:lnTo>
                    <a:pt x="3879" y="621"/>
                  </a:lnTo>
                  <a:lnTo>
                    <a:pt x="3868" y="630"/>
                  </a:lnTo>
                  <a:lnTo>
                    <a:pt x="3861" y="639"/>
                  </a:lnTo>
                  <a:lnTo>
                    <a:pt x="3853" y="646"/>
                  </a:lnTo>
                  <a:lnTo>
                    <a:pt x="3840" y="653"/>
                  </a:lnTo>
                  <a:lnTo>
                    <a:pt x="3840" y="649"/>
                  </a:lnTo>
                  <a:lnTo>
                    <a:pt x="3851" y="637"/>
                  </a:lnTo>
                  <a:lnTo>
                    <a:pt x="3863" y="625"/>
                  </a:lnTo>
                  <a:lnTo>
                    <a:pt x="3870" y="609"/>
                  </a:lnTo>
                  <a:close/>
                  <a:moveTo>
                    <a:pt x="1371" y="517"/>
                  </a:moveTo>
                  <a:lnTo>
                    <a:pt x="1378" y="518"/>
                  </a:lnTo>
                  <a:lnTo>
                    <a:pt x="1386" y="522"/>
                  </a:lnTo>
                  <a:lnTo>
                    <a:pt x="1383" y="524"/>
                  </a:lnTo>
                  <a:lnTo>
                    <a:pt x="1381" y="527"/>
                  </a:lnTo>
                  <a:lnTo>
                    <a:pt x="1378" y="529"/>
                  </a:lnTo>
                  <a:lnTo>
                    <a:pt x="1372" y="529"/>
                  </a:lnTo>
                  <a:lnTo>
                    <a:pt x="1367" y="527"/>
                  </a:lnTo>
                  <a:lnTo>
                    <a:pt x="1362" y="527"/>
                  </a:lnTo>
                  <a:lnTo>
                    <a:pt x="1357" y="527"/>
                  </a:lnTo>
                  <a:lnTo>
                    <a:pt x="1351" y="529"/>
                  </a:lnTo>
                  <a:lnTo>
                    <a:pt x="1351" y="518"/>
                  </a:lnTo>
                  <a:lnTo>
                    <a:pt x="1364" y="517"/>
                  </a:lnTo>
                  <a:lnTo>
                    <a:pt x="1371" y="517"/>
                  </a:lnTo>
                  <a:close/>
                  <a:moveTo>
                    <a:pt x="3912" y="506"/>
                  </a:moveTo>
                  <a:lnTo>
                    <a:pt x="3912" y="524"/>
                  </a:lnTo>
                  <a:lnTo>
                    <a:pt x="3910" y="536"/>
                  </a:lnTo>
                  <a:lnTo>
                    <a:pt x="3907" y="546"/>
                  </a:lnTo>
                  <a:lnTo>
                    <a:pt x="3905" y="564"/>
                  </a:lnTo>
                  <a:lnTo>
                    <a:pt x="3908" y="564"/>
                  </a:lnTo>
                  <a:lnTo>
                    <a:pt x="3908" y="567"/>
                  </a:lnTo>
                  <a:lnTo>
                    <a:pt x="3915" y="567"/>
                  </a:lnTo>
                  <a:lnTo>
                    <a:pt x="3919" y="567"/>
                  </a:lnTo>
                  <a:lnTo>
                    <a:pt x="3922" y="567"/>
                  </a:lnTo>
                  <a:lnTo>
                    <a:pt x="3926" y="569"/>
                  </a:lnTo>
                  <a:lnTo>
                    <a:pt x="3929" y="571"/>
                  </a:lnTo>
                  <a:lnTo>
                    <a:pt x="3936" y="572"/>
                  </a:lnTo>
                  <a:lnTo>
                    <a:pt x="3940" y="585"/>
                  </a:lnTo>
                  <a:lnTo>
                    <a:pt x="3947" y="593"/>
                  </a:lnTo>
                  <a:lnTo>
                    <a:pt x="3956" y="602"/>
                  </a:lnTo>
                  <a:lnTo>
                    <a:pt x="3963" y="614"/>
                  </a:lnTo>
                  <a:lnTo>
                    <a:pt x="3957" y="616"/>
                  </a:lnTo>
                  <a:lnTo>
                    <a:pt x="3954" y="618"/>
                  </a:lnTo>
                  <a:lnTo>
                    <a:pt x="3952" y="618"/>
                  </a:lnTo>
                  <a:lnTo>
                    <a:pt x="3952" y="620"/>
                  </a:lnTo>
                  <a:lnTo>
                    <a:pt x="3952" y="621"/>
                  </a:lnTo>
                  <a:lnTo>
                    <a:pt x="3952" y="621"/>
                  </a:lnTo>
                  <a:lnTo>
                    <a:pt x="3952" y="623"/>
                  </a:lnTo>
                  <a:lnTo>
                    <a:pt x="3949" y="623"/>
                  </a:lnTo>
                  <a:lnTo>
                    <a:pt x="3943" y="625"/>
                  </a:lnTo>
                  <a:lnTo>
                    <a:pt x="3942" y="621"/>
                  </a:lnTo>
                  <a:lnTo>
                    <a:pt x="3942" y="621"/>
                  </a:lnTo>
                  <a:lnTo>
                    <a:pt x="3942" y="620"/>
                  </a:lnTo>
                  <a:lnTo>
                    <a:pt x="3942" y="620"/>
                  </a:lnTo>
                  <a:lnTo>
                    <a:pt x="3940" y="620"/>
                  </a:lnTo>
                  <a:lnTo>
                    <a:pt x="3938" y="620"/>
                  </a:lnTo>
                  <a:lnTo>
                    <a:pt x="3936" y="618"/>
                  </a:lnTo>
                  <a:lnTo>
                    <a:pt x="3933" y="625"/>
                  </a:lnTo>
                  <a:lnTo>
                    <a:pt x="3931" y="630"/>
                  </a:lnTo>
                  <a:lnTo>
                    <a:pt x="3928" y="635"/>
                  </a:lnTo>
                  <a:lnTo>
                    <a:pt x="3922" y="637"/>
                  </a:lnTo>
                  <a:lnTo>
                    <a:pt x="3917" y="640"/>
                  </a:lnTo>
                  <a:lnTo>
                    <a:pt x="3917" y="637"/>
                  </a:lnTo>
                  <a:lnTo>
                    <a:pt x="3914" y="633"/>
                  </a:lnTo>
                  <a:lnTo>
                    <a:pt x="3914" y="630"/>
                  </a:lnTo>
                  <a:lnTo>
                    <a:pt x="3914" y="628"/>
                  </a:lnTo>
                  <a:lnTo>
                    <a:pt x="3914" y="627"/>
                  </a:lnTo>
                  <a:lnTo>
                    <a:pt x="3914" y="627"/>
                  </a:lnTo>
                  <a:lnTo>
                    <a:pt x="3914" y="625"/>
                  </a:lnTo>
                  <a:lnTo>
                    <a:pt x="3912" y="623"/>
                  </a:lnTo>
                  <a:lnTo>
                    <a:pt x="3910" y="623"/>
                  </a:lnTo>
                  <a:lnTo>
                    <a:pt x="3905" y="621"/>
                  </a:lnTo>
                  <a:lnTo>
                    <a:pt x="3905" y="616"/>
                  </a:lnTo>
                  <a:lnTo>
                    <a:pt x="3905" y="611"/>
                  </a:lnTo>
                  <a:lnTo>
                    <a:pt x="3907" y="607"/>
                  </a:lnTo>
                  <a:lnTo>
                    <a:pt x="3907" y="606"/>
                  </a:lnTo>
                  <a:lnTo>
                    <a:pt x="3908" y="604"/>
                  </a:lnTo>
                  <a:lnTo>
                    <a:pt x="3912" y="604"/>
                  </a:lnTo>
                  <a:lnTo>
                    <a:pt x="3917" y="602"/>
                  </a:lnTo>
                  <a:lnTo>
                    <a:pt x="3924" y="602"/>
                  </a:lnTo>
                  <a:lnTo>
                    <a:pt x="3924" y="614"/>
                  </a:lnTo>
                  <a:lnTo>
                    <a:pt x="3936" y="614"/>
                  </a:lnTo>
                  <a:lnTo>
                    <a:pt x="3936" y="611"/>
                  </a:lnTo>
                  <a:lnTo>
                    <a:pt x="3938" y="607"/>
                  </a:lnTo>
                  <a:lnTo>
                    <a:pt x="3940" y="606"/>
                  </a:lnTo>
                  <a:lnTo>
                    <a:pt x="3940" y="604"/>
                  </a:lnTo>
                  <a:lnTo>
                    <a:pt x="3942" y="602"/>
                  </a:lnTo>
                  <a:lnTo>
                    <a:pt x="3943" y="599"/>
                  </a:lnTo>
                  <a:lnTo>
                    <a:pt x="3940" y="599"/>
                  </a:lnTo>
                  <a:lnTo>
                    <a:pt x="3922" y="585"/>
                  </a:lnTo>
                  <a:lnTo>
                    <a:pt x="3902" y="576"/>
                  </a:lnTo>
                  <a:lnTo>
                    <a:pt x="3902" y="583"/>
                  </a:lnTo>
                  <a:lnTo>
                    <a:pt x="3900" y="588"/>
                  </a:lnTo>
                  <a:lnTo>
                    <a:pt x="3898" y="593"/>
                  </a:lnTo>
                  <a:lnTo>
                    <a:pt x="3898" y="599"/>
                  </a:lnTo>
                  <a:lnTo>
                    <a:pt x="3896" y="597"/>
                  </a:lnTo>
                  <a:lnTo>
                    <a:pt x="3895" y="595"/>
                  </a:lnTo>
                  <a:lnTo>
                    <a:pt x="3895" y="595"/>
                  </a:lnTo>
                  <a:lnTo>
                    <a:pt x="3895" y="593"/>
                  </a:lnTo>
                  <a:lnTo>
                    <a:pt x="3893" y="592"/>
                  </a:lnTo>
                  <a:lnTo>
                    <a:pt x="3888" y="579"/>
                  </a:lnTo>
                  <a:lnTo>
                    <a:pt x="3882" y="564"/>
                  </a:lnTo>
                  <a:lnTo>
                    <a:pt x="3881" y="544"/>
                  </a:lnTo>
                  <a:lnTo>
                    <a:pt x="3882" y="527"/>
                  </a:lnTo>
                  <a:lnTo>
                    <a:pt x="3889" y="510"/>
                  </a:lnTo>
                  <a:lnTo>
                    <a:pt x="3895" y="508"/>
                  </a:lnTo>
                  <a:lnTo>
                    <a:pt x="3900" y="506"/>
                  </a:lnTo>
                  <a:lnTo>
                    <a:pt x="3905" y="506"/>
                  </a:lnTo>
                  <a:lnTo>
                    <a:pt x="3912" y="506"/>
                  </a:lnTo>
                  <a:close/>
                  <a:moveTo>
                    <a:pt x="1306" y="506"/>
                  </a:moveTo>
                  <a:lnTo>
                    <a:pt x="1313" y="506"/>
                  </a:lnTo>
                  <a:lnTo>
                    <a:pt x="1320" y="508"/>
                  </a:lnTo>
                  <a:lnTo>
                    <a:pt x="1327" y="508"/>
                  </a:lnTo>
                  <a:lnTo>
                    <a:pt x="1332" y="510"/>
                  </a:lnTo>
                  <a:lnTo>
                    <a:pt x="1332" y="518"/>
                  </a:lnTo>
                  <a:lnTo>
                    <a:pt x="1306" y="518"/>
                  </a:lnTo>
                  <a:lnTo>
                    <a:pt x="1306" y="506"/>
                  </a:lnTo>
                  <a:close/>
                  <a:moveTo>
                    <a:pt x="1159" y="506"/>
                  </a:moveTo>
                  <a:lnTo>
                    <a:pt x="1168" y="508"/>
                  </a:lnTo>
                  <a:lnTo>
                    <a:pt x="1173" y="511"/>
                  </a:lnTo>
                  <a:lnTo>
                    <a:pt x="1180" y="515"/>
                  </a:lnTo>
                  <a:lnTo>
                    <a:pt x="1186" y="518"/>
                  </a:lnTo>
                  <a:lnTo>
                    <a:pt x="1186" y="522"/>
                  </a:lnTo>
                  <a:lnTo>
                    <a:pt x="1179" y="522"/>
                  </a:lnTo>
                  <a:lnTo>
                    <a:pt x="1173" y="524"/>
                  </a:lnTo>
                  <a:lnTo>
                    <a:pt x="1168" y="525"/>
                  </a:lnTo>
                  <a:lnTo>
                    <a:pt x="1165" y="524"/>
                  </a:lnTo>
                  <a:lnTo>
                    <a:pt x="1158" y="524"/>
                  </a:lnTo>
                  <a:lnTo>
                    <a:pt x="1152" y="522"/>
                  </a:lnTo>
                  <a:lnTo>
                    <a:pt x="1152" y="510"/>
                  </a:lnTo>
                  <a:lnTo>
                    <a:pt x="1154" y="510"/>
                  </a:lnTo>
                  <a:lnTo>
                    <a:pt x="1156" y="508"/>
                  </a:lnTo>
                  <a:lnTo>
                    <a:pt x="1158" y="508"/>
                  </a:lnTo>
                  <a:lnTo>
                    <a:pt x="1158" y="508"/>
                  </a:lnTo>
                  <a:lnTo>
                    <a:pt x="1159" y="506"/>
                  </a:lnTo>
                  <a:close/>
                  <a:moveTo>
                    <a:pt x="1220" y="490"/>
                  </a:moveTo>
                  <a:lnTo>
                    <a:pt x="1241" y="492"/>
                  </a:lnTo>
                  <a:lnTo>
                    <a:pt x="1259" y="496"/>
                  </a:lnTo>
                  <a:lnTo>
                    <a:pt x="1273" y="501"/>
                  </a:lnTo>
                  <a:lnTo>
                    <a:pt x="1290" y="506"/>
                  </a:lnTo>
                  <a:lnTo>
                    <a:pt x="1290" y="515"/>
                  </a:lnTo>
                  <a:lnTo>
                    <a:pt x="1283" y="515"/>
                  </a:lnTo>
                  <a:lnTo>
                    <a:pt x="1280" y="517"/>
                  </a:lnTo>
                  <a:lnTo>
                    <a:pt x="1275" y="518"/>
                  </a:lnTo>
                  <a:lnTo>
                    <a:pt x="1271" y="520"/>
                  </a:lnTo>
                  <a:lnTo>
                    <a:pt x="1268" y="522"/>
                  </a:lnTo>
                  <a:lnTo>
                    <a:pt x="1262" y="522"/>
                  </a:lnTo>
                  <a:lnTo>
                    <a:pt x="1262" y="520"/>
                  </a:lnTo>
                  <a:lnTo>
                    <a:pt x="1262" y="518"/>
                  </a:lnTo>
                  <a:lnTo>
                    <a:pt x="1261" y="517"/>
                  </a:lnTo>
                  <a:lnTo>
                    <a:pt x="1259" y="515"/>
                  </a:lnTo>
                  <a:lnTo>
                    <a:pt x="1257" y="513"/>
                  </a:lnTo>
                  <a:lnTo>
                    <a:pt x="1255" y="515"/>
                  </a:lnTo>
                  <a:lnTo>
                    <a:pt x="1252" y="525"/>
                  </a:lnTo>
                  <a:lnTo>
                    <a:pt x="1247" y="525"/>
                  </a:lnTo>
                  <a:lnTo>
                    <a:pt x="1234" y="524"/>
                  </a:lnTo>
                  <a:lnTo>
                    <a:pt x="1220" y="522"/>
                  </a:lnTo>
                  <a:lnTo>
                    <a:pt x="1210" y="522"/>
                  </a:lnTo>
                  <a:lnTo>
                    <a:pt x="1205" y="510"/>
                  </a:lnTo>
                  <a:lnTo>
                    <a:pt x="1214" y="510"/>
                  </a:lnTo>
                  <a:lnTo>
                    <a:pt x="1220" y="510"/>
                  </a:lnTo>
                  <a:lnTo>
                    <a:pt x="1227" y="508"/>
                  </a:lnTo>
                  <a:lnTo>
                    <a:pt x="1233" y="506"/>
                  </a:lnTo>
                  <a:lnTo>
                    <a:pt x="1229" y="504"/>
                  </a:lnTo>
                  <a:lnTo>
                    <a:pt x="1226" y="501"/>
                  </a:lnTo>
                  <a:lnTo>
                    <a:pt x="1224" y="499"/>
                  </a:lnTo>
                  <a:lnTo>
                    <a:pt x="1222" y="496"/>
                  </a:lnTo>
                  <a:lnTo>
                    <a:pt x="1220" y="490"/>
                  </a:lnTo>
                  <a:close/>
                  <a:moveTo>
                    <a:pt x="100" y="452"/>
                  </a:moveTo>
                  <a:lnTo>
                    <a:pt x="116" y="457"/>
                  </a:lnTo>
                  <a:lnTo>
                    <a:pt x="128" y="464"/>
                  </a:lnTo>
                  <a:lnTo>
                    <a:pt x="142" y="471"/>
                  </a:lnTo>
                  <a:lnTo>
                    <a:pt x="142" y="475"/>
                  </a:lnTo>
                  <a:lnTo>
                    <a:pt x="138" y="475"/>
                  </a:lnTo>
                  <a:lnTo>
                    <a:pt x="126" y="483"/>
                  </a:lnTo>
                  <a:lnTo>
                    <a:pt x="114" y="485"/>
                  </a:lnTo>
                  <a:lnTo>
                    <a:pt x="103" y="487"/>
                  </a:lnTo>
                  <a:lnTo>
                    <a:pt x="91" y="490"/>
                  </a:lnTo>
                  <a:lnTo>
                    <a:pt x="91" y="487"/>
                  </a:lnTo>
                  <a:lnTo>
                    <a:pt x="88" y="487"/>
                  </a:lnTo>
                  <a:lnTo>
                    <a:pt x="91" y="478"/>
                  </a:lnTo>
                  <a:lnTo>
                    <a:pt x="91" y="469"/>
                  </a:lnTo>
                  <a:lnTo>
                    <a:pt x="91" y="457"/>
                  </a:lnTo>
                  <a:lnTo>
                    <a:pt x="95" y="455"/>
                  </a:lnTo>
                  <a:lnTo>
                    <a:pt x="96" y="455"/>
                  </a:lnTo>
                  <a:lnTo>
                    <a:pt x="96" y="454"/>
                  </a:lnTo>
                  <a:lnTo>
                    <a:pt x="98" y="454"/>
                  </a:lnTo>
                  <a:lnTo>
                    <a:pt x="100" y="452"/>
                  </a:lnTo>
                  <a:close/>
                  <a:moveTo>
                    <a:pt x="1098" y="441"/>
                  </a:moveTo>
                  <a:lnTo>
                    <a:pt x="1126" y="447"/>
                  </a:lnTo>
                  <a:lnTo>
                    <a:pt x="1151" y="455"/>
                  </a:lnTo>
                  <a:lnTo>
                    <a:pt x="1170" y="464"/>
                  </a:lnTo>
                  <a:lnTo>
                    <a:pt x="1189" y="473"/>
                  </a:lnTo>
                  <a:lnTo>
                    <a:pt x="1210" y="483"/>
                  </a:lnTo>
                  <a:lnTo>
                    <a:pt x="1210" y="490"/>
                  </a:lnTo>
                  <a:lnTo>
                    <a:pt x="1201" y="490"/>
                  </a:lnTo>
                  <a:lnTo>
                    <a:pt x="1191" y="494"/>
                  </a:lnTo>
                  <a:lnTo>
                    <a:pt x="1179" y="497"/>
                  </a:lnTo>
                  <a:lnTo>
                    <a:pt x="1166" y="499"/>
                  </a:lnTo>
                  <a:lnTo>
                    <a:pt x="1168" y="496"/>
                  </a:lnTo>
                  <a:lnTo>
                    <a:pt x="1168" y="492"/>
                  </a:lnTo>
                  <a:lnTo>
                    <a:pt x="1168" y="490"/>
                  </a:lnTo>
                  <a:lnTo>
                    <a:pt x="1168" y="489"/>
                  </a:lnTo>
                  <a:lnTo>
                    <a:pt x="1168" y="487"/>
                  </a:lnTo>
                  <a:lnTo>
                    <a:pt x="1166" y="483"/>
                  </a:lnTo>
                  <a:lnTo>
                    <a:pt x="1140" y="476"/>
                  </a:lnTo>
                  <a:lnTo>
                    <a:pt x="1116" y="464"/>
                  </a:lnTo>
                  <a:lnTo>
                    <a:pt x="1090" y="452"/>
                  </a:lnTo>
                  <a:lnTo>
                    <a:pt x="1084" y="457"/>
                  </a:lnTo>
                  <a:lnTo>
                    <a:pt x="1081" y="462"/>
                  </a:lnTo>
                  <a:lnTo>
                    <a:pt x="1076" y="468"/>
                  </a:lnTo>
                  <a:lnTo>
                    <a:pt x="1070" y="466"/>
                  </a:lnTo>
                  <a:lnTo>
                    <a:pt x="1063" y="462"/>
                  </a:lnTo>
                  <a:lnTo>
                    <a:pt x="1060" y="461"/>
                  </a:lnTo>
                  <a:lnTo>
                    <a:pt x="1067" y="461"/>
                  </a:lnTo>
                  <a:lnTo>
                    <a:pt x="1072" y="454"/>
                  </a:lnTo>
                  <a:lnTo>
                    <a:pt x="1077" y="450"/>
                  </a:lnTo>
                  <a:lnTo>
                    <a:pt x="1083" y="445"/>
                  </a:lnTo>
                  <a:lnTo>
                    <a:pt x="1088" y="445"/>
                  </a:lnTo>
                  <a:lnTo>
                    <a:pt x="1091" y="443"/>
                  </a:lnTo>
                  <a:lnTo>
                    <a:pt x="1095" y="443"/>
                  </a:lnTo>
                  <a:lnTo>
                    <a:pt x="1098" y="441"/>
                  </a:lnTo>
                  <a:close/>
                  <a:moveTo>
                    <a:pt x="77" y="433"/>
                  </a:moveTo>
                  <a:lnTo>
                    <a:pt x="91" y="438"/>
                  </a:lnTo>
                  <a:lnTo>
                    <a:pt x="91" y="441"/>
                  </a:lnTo>
                  <a:lnTo>
                    <a:pt x="88" y="441"/>
                  </a:lnTo>
                  <a:lnTo>
                    <a:pt x="77" y="445"/>
                  </a:lnTo>
                  <a:lnTo>
                    <a:pt x="67" y="445"/>
                  </a:lnTo>
                  <a:lnTo>
                    <a:pt x="58" y="445"/>
                  </a:lnTo>
                  <a:lnTo>
                    <a:pt x="58" y="438"/>
                  </a:lnTo>
                  <a:lnTo>
                    <a:pt x="63" y="436"/>
                  </a:lnTo>
                  <a:lnTo>
                    <a:pt x="68" y="436"/>
                  </a:lnTo>
                  <a:lnTo>
                    <a:pt x="72" y="435"/>
                  </a:lnTo>
                  <a:lnTo>
                    <a:pt x="77" y="433"/>
                  </a:lnTo>
                  <a:close/>
                  <a:moveTo>
                    <a:pt x="0" y="417"/>
                  </a:moveTo>
                  <a:lnTo>
                    <a:pt x="6" y="419"/>
                  </a:lnTo>
                  <a:lnTo>
                    <a:pt x="13" y="419"/>
                  </a:lnTo>
                  <a:lnTo>
                    <a:pt x="16" y="419"/>
                  </a:lnTo>
                  <a:lnTo>
                    <a:pt x="21" y="421"/>
                  </a:lnTo>
                  <a:lnTo>
                    <a:pt x="27" y="422"/>
                  </a:lnTo>
                  <a:lnTo>
                    <a:pt x="27" y="429"/>
                  </a:lnTo>
                  <a:lnTo>
                    <a:pt x="23" y="429"/>
                  </a:lnTo>
                  <a:lnTo>
                    <a:pt x="18" y="431"/>
                  </a:lnTo>
                  <a:lnTo>
                    <a:pt x="13" y="433"/>
                  </a:lnTo>
                  <a:lnTo>
                    <a:pt x="7" y="433"/>
                  </a:lnTo>
                  <a:lnTo>
                    <a:pt x="0" y="433"/>
                  </a:lnTo>
                  <a:lnTo>
                    <a:pt x="0" y="417"/>
                  </a:lnTo>
                  <a:close/>
                  <a:moveTo>
                    <a:pt x="1152" y="414"/>
                  </a:moveTo>
                  <a:lnTo>
                    <a:pt x="1158" y="417"/>
                  </a:lnTo>
                  <a:lnTo>
                    <a:pt x="1161" y="421"/>
                  </a:lnTo>
                  <a:lnTo>
                    <a:pt x="1165" y="424"/>
                  </a:lnTo>
                  <a:lnTo>
                    <a:pt x="1166" y="429"/>
                  </a:lnTo>
                  <a:lnTo>
                    <a:pt x="1166" y="438"/>
                  </a:lnTo>
                  <a:lnTo>
                    <a:pt x="1159" y="438"/>
                  </a:lnTo>
                  <a:lnTo>
                    <a:pt x="1158" y="433"/>
                  </a:lnTo>
                  <a:lnTo>
                    <a:pt x="1156" y="431"/>
                  </a:lnTo>
                  <a:lnTo>
                    <a:pt x="1154" y="428"/>
                  </a:lnTo>
                  <a:lnTo>
                    <a:pt x="1152" y="424"/>
                  </a:lnTo>
                  <a:lnTo>
                    <a:pt x="1152" y="421"/>
                  </a:lnTo>
                  <a:lnTo>
                    <a:pt x="1152" y="414"/>
                  </a:lnTo>
                  <a:close/>
                  <a:moveTo>
                    <a:pt x="3905" y="407"/>
                  </a:moveTo>
                  <a:lnTo>
                    <a:pt x="3908" y="410"/>
                  </a:lnTo>
                  <a:lnTo>
                    <a:pt x="3910" y="414"/>
                  </a:lnTo>
                  <a:lnTo>
                    <a:pt x="3912" y="417"/>
                  </a:lnTo>
                  <a:lnTo>
                    <a:pt x="3912" y="422"/>
                  </a:lnTo>
                  <a:lnTo>
                    <a:pt x="3912" y="429"/>
                  </a:lnTo>
                  <a:lnTo>
                    <a:pt x="3898" y="464"/>
                  </a:lnTo>
                  <a:lnTo>
                    <a:pt x="3891" y="455"/>
                  </a:lnTo>
                  <a:lnTo>
                    <a:pt x="3888" y="447"/>
                  </a:lnTo>
                  <a:lnTo>
                    <a:pt x="3886" y="433"/>
                  </a:lnTo>
                  <a:lnTo>
                    <a:pt x="3905" y="407"/>
                  </a:lnTo>
                  <a:close/>
                  <a:moveTo>
                    <a:pt x="1144" y="391"/>
                  </a:moveTo>
                  <a:lnTo>
                    <a:pt x="1166" y="391"/>
                  </a:lnTo>
                  <a:lnTo>
                    <a:pt x="1168" y="394"/>
                  </a:lnTo>
                  <a:lnTo>
                    <a:pt x="1172" y="396"/>
                  </a:lnTo>
                  <a:lnTo>
                    <a:pt x="1172" y="398"/>
                  </a:lnTo>
                  <a:lnTo>
                    <a:pt x="1173" y="400"/>
                  </a:lnTo>
                  <a:lnTo>
                    <a:pt x="1173" y="401"/>
                  </a:lnTo>
                  <a:lnTo>
                    <a:pt x="1172" y="403"/>
                  </a:lnTo>
                  <a:lnTo>
                    <a:pt x="1172" y="407"/>
                  </a:lnTo>
                  <a:lnTo>
                    <a:pt x="1166" y="403"/>
                  </a:lnTo>
                  <a:lnTo>
                    <a:pt x="1161" y="401"/>
                  </a:lnTo>
                  <a:lnTo>
                    <a:pt x="1156" y="401"/>
                  </a:lnTo>
                  <a:lnTo>
                    <a:pt x="1152" y="400"/>
                  </a:lnTo>
                  <a:lnTo>
                    <a:pt x="1149" y="400"/>
                  </a:lnTo>
                  <a:lnTo>
                    <a:pt x="1145" y="398"/>
                  </a:lnTo>
                  <a:lnTo>
                    <a:pt x="1144" y="394"/>
                  </a:lnTo>
                  <a:lnTo>
                    <a:pt x="1144" y="391"/>
                  </a:lnTo>
                  <a:close/>
                  <a:moveTo>
                    <a:pt x="4017" y="326"/>
                  </a:moveTo>
                  <a:lnTo>
                    <a:pt x="4020" y="328"/>
                  </a:lnTo>
                  <a:lnTo>
                    <a:pt x="4022" y="328"/>
                  </a:lnTo>
                  <a:lnTo>
                    <a:pt x="4022" y="328"/>
                  </a:lnTo>
                  <a:lnTo>
                    <a:pt x="4022" y="330"/>
                  </a:lnTo>
                  <a:lnTo>
                    <a:pt x="4022" y="330"/>
                  </a:lnTo>
                  <a:lnTo>
                    <a:pt x="4024" y="333"/>
                  </a:lnTo>
                  <a:lnTo>
                    <a:pt x="4024" y="337"/>
                  </a:lnTo>
                  <a:lnTo>
                    <a:pt x="4022" y="342"/>
                  </a:lnTo>
                  <a:lnTo>
                    <a:pt x="4018" y="347"/>
                  </a:lnTo>
                  <a:lnTo>
                    <a:pt x="4017" y="352"/>
                  </a:lnTo>
                  <a:lnTo>
                    <a:pt x="4008" y="352"/>
                  </a:lnTo>
                  <a:lnTo>
                    <a:pt x="4008" y="340"/>
                  </a:lnTo>
                  <a:lnTo>
                    <a:pt x="4011" y="339"/>
                  </a:lnTo>
                  <a:lnTo>
                    <a:pt x="4013" y="335"/>
                  </a:lnTo>
                  <a:lnTo>
                    <a:pt x="4015" y="332"/>
                  </a:lnTo>
                  <a:lnTo>
                    <a:pt x="4017" y="326"/>
                  </a:lnTo>
                  <a:close/>
                  <a:moveTo>
                    <a:pt x="3970" y="279"/>
                  </a:moveTo>
                  <a:lnTo>
                    <a:pt x="3982" y="279"/>
                  </a:lnTo>
                  <a:lnTo>
                    <a:pt x="3982" y="291"/>
                  </a:lnTo>
                  <a:lnTo>
                    <a:pt x="3966" y="291"/>
                  </a:lnTo>
                  <a:lnTo>
                    <a:pt x="3966" y="283"/>
                  </a:lnTo>
                  <a:lnTo>
                    <a:pt x="3970" y="283"/>
                  </a:lnTo>
                  <a:lnTo>
                    <a:pt x="3970" y="279"/>
                  </a:lnTo>
                  <a:close/>
                  <a:moveTo>
                    <a:pt x="2699" y="246"/>
                  </a:moveTo>
                  <a:lnTo>
                    <a:pt x="2708" y="246"/>
                  </a:lnTo>
                  <a:lnTo>
                    <a:pt x="2704" y="251"/>
                  </a:lnTo>
                  <a:lnTo>
                    <a:pt x="2701" y="255"/>
                  </a:lnTo>
                  <a:lnTo>
                    <a:pt x="2697" y="258"/>
                  </a:lnTo>
                  <a:lnTo>
                    <a:pt x="2694" y="262"/>
                  </a:lnTo>
                  <a:lnTo>
                    <a:pt x="2688" y="265"/>
                  </a:lnTo>
                  <a:lnTo>
                    <a:pt x="2685" y="265"/>
                  </a:lnTo>
                  <a:lnTo>
                    <a:pt x="2685" y="267"/>
                  </a:lnTo>
                  <a:lnTo>
                    <a:pt x="2683" y="267"/>
                  </a:lnTo>
                  <a:lnTo>
                    <a:pt x="2680" y="267"/>
                  </a:lnTo>
                  <a:lnTo>
                    <a:pt x="2676" y="269"/>
                  </a:lnTo>
                  <a:lnTo>
                    <a:pt x="2673" y="256"/>
                  </a:lnTo>
                  <a:lnTo>
                    <a:pt x="2680" y="255"/>
                  </a:lnTo>
                  <a:lnTo>
                    <a:pt x="2687" y="251"/>
                  </a:lnTo>
                  <a:lnTo>
                    <a:pt x="2694" y="249"/>
                  </a:lnTo>
                  <a:lnTo>
                    <a:pt x="2699" y="246"/>
                  </a:lnTo>
                  <a:close/>
                  <a:moveTo>
                    <a:pt x="2554" y="241"/>
                  </a:moveTo>
                  <a:lnTo>
                    <a:pt x="2563" y="244"/>
                  </a:lnTo>
                  <a:lnTo>
                    <a:pt x="2573" y="248"/>
                  </a:lnTo>
                  <a:lnTo>
                    <a:pt x="2585" y="251"/>
                  </a:lnTo>
                  <a:lnTo>
                    <a:pt x="2592" y="256"/>
                  </a:lnTo>
                  <a:lnTo>
                    <a:pt x="2564" y="256"/>
                  </a:lnTo>
                  <a:lnTo>
                    <a:pt x="2561" y="255"/>
                  </a:lnTo>
                  <a:lnTo>
                    <a:pt x="2559" y="255"/>
                  </a:lnTo>
                  <a:lnTo>
                    <a:pt x="2556" y="253"/>
                  </a:lnTo>
                  <a:lnTo>
                    <a:pt x="2549" y="253"/>
                  </a:lnTo>
                  <a:lnTo>
                    <a:pt x="2549" y="249"/>
                  </a:lnTo>
                  <a:lnTo>
                    <a:pt x="2551" y="248"/>
                  </a:lnTo>
                  <a:lnTo>
                    <a:pt x="2552" y="246"/>
                  </a:lnTo>
                  <a:lnTo>
                    <a:pt x="2552" y="246"/>
                  </a:lnTo>
                  <a:lnTo>
                    <a:pt x="2552" y="244"/>
                  </a:lnTo>
                  <a:lnTo>
                    <a:pt x="2554" y="241"/>
                  </a:lnTo>
                  <a:close/>
                  <a:moveTo>
                    <a:pt x="2242" y="173"/>
                  </a:moveTo>
                  <a:lnTo>
                    <a:pt x="2266" y="173"/>
                  </a:lnTo>
                  <a:lnTo>
                    <a:pt x="2266" y="176"/>
                  </a:lnTo>
                  <a:lnTo>
                    <a:pt x="2261" y="178"/>
                  </a:lnTo>
                  <a:lnTo>
                    <a:pt x="2259" y="180"/>
                  </a:lnTo>
                  <a:lnTo>
                    <a:pt x="2256" y="181"/>
                  </a:lnTo>
                  <a:lnTo>
                    <a:pt x="2252" y="183"/>
                  </a:lnTo>
                  <a:lnTo>
                    <a:pt x="2247" y="183"/>
                  </a:lnTo>
                  <a:lnTo>
                    <a:pt x="2242" y="173"/>
                  </a:lnTo>
                  <a:close/>
                  <a:moveTo>
                    <a:pt x="2612" y="153"/>
                  </a:moveTo>
                  <a:lnTo>
                    <a:pt x="2610" y="155"/>
                  </a:lnTo>
                  <a:lnTo>
                    <a:pt x="2608" y="157"/>
                  </a:lnTo>
                  <a:lnTo>
                    <a:pt x="2606" y="157"/>
                  </a:lnTo>
                  <a:lnTo>
                    <a:pt x="2606" y="159"/>
                  </a:lnTo>
                  <a:lnTo>
                    <a:pt x="2605" y="160"/>
                  </a:lnTo>
                  <a:lnTo>
                    <a:pt x="2603" y="164"/>
                  </a:lnTo>
                  <a:lnTo>
                    <a:pt x="2606" y="164"/>
                  </a:lnTo>
                  <a:lnTo>
                    <a:pt x="2612" y="162"/>
                  </a:lnTo>
                  <a:lnTo>
                    <a:pt x="2615" y="160"/>
                  </a:lnTo>
                  <a:lnTo>
                    <a:pt x="2619" y="159"/>
                  </a:lnTo>
                  <a:lnTo>
                    <a:pt x="2622" y="157"/>
                  </a:lnTo>
                  <a:lnTo>
                    <a:pt x="2626" y="153"/>
                  </a:lnTo>
                  <a:lnTo>
                    <a:pt x="2612" y="153"/>
                  </a:lnTo>
                  <a:close/>
                  <a:moveTo>
                    <a:pt x="2362" y="153"/>
                  </a:moveTo>
                  <a:lnTo>
                    <a:pt x="2364" y="169"/>
                  </a:lnTo>
                  <a:lnTo>
                    <a:pt x="2366" y="188"/>
                  </a:lnTo>
                  <a:lnTo>
                    <a:pt x="2357" y="188"/>
                  </a:lnTo>
                  <a:lnTo>
                    <a:pt x="2355" y="190"/>
                  </a:lnTo>
                  <a:lnTo>
                    <a:pt x="2352" y="190"/>
                  </a:lnTo>
                  <a:lnTo>
                    <a:pt x="2348" y="190"/>
                  </a:lnTo>
                  <a:lnTo>
                    <a:pt x="2343" y="192"/>
                  </a:lnTo>
                  <a:lnTo>
                    <a:pt x="2341" y="178"/>
                  </a:lnTo>
                  <a:lnTo>
                    <a:pt x="2341" y="164"/>
                  </a:lnTo>
                  <a:lnTo>
                    <a:pt x="2343" y="157"/>
                  </a:lnTo>
                  <a:lnTo>
                    <a:pt x="2346" y="155"/>
                  </a:lnTo>
                  <a:lnTo>
                    <a:pt x="2350" y="153"/>
                  </a:lnTo>
                  <a:lnTo>
                    <a:pt x="2355" y="153"/>
                  </a:lnTo>
                  <a:lnTo>
                    <a:pt x="2362" y="153"/>
                  </a:lnTo>
                  <a:close/>
                  <a:moveTo>
                    <a:pt x="2353" y="119"/>
                  </a:moveTo>
                  <a:lnTo>
                    <a:pt x="2362" y="119"/>
                  </a:lnTo>
                  <a:lnTo>
                    <a:pt x="2360" y="126"/>
                  </a:lnTo>
                  <a:lnTo>
                    <a:pt x="2360" y="131"/>
                  </a:lnTo>
                  <a:lnTo>
                    <a:pt x="2360" y="136"/>
                  </a:lnTo>
                  <a:lnTo>
                    <a:pt x="2359" y="140"/>
                  </a:lnTo>
                  <a:lnTo>
                    <a:pt x="2357" y="145"/>
                  </a:lnTo>
                  <a:lnTo>
                    <a:pt x="2350" y="145"/>
                  </a:lnTo>
                  <a:lnTo>
                    <a:pt x="2350" y="138"/>
                  </a:lnTo>
                  <a:lnTo>
                    <a:pt x="2352" y="131"/>
                  </a:lnTo>
                  <a:lnTo>
                    <a:pt x="2352" y="124"/>
                  </a:lnTo>
                  <a:lnTo>
                    <a:pt x="2353" y="119"/>
                  </a:lnTo>
                  <a:close/>
                  <a:moveTo>
                    <a:pt x="4193" y="71"/>
                  </a:moveTo>
                  <a:lnTo>
                    <a:pt x="4202" y="84"/>
                  </a:lnTo>
                  <a:lnTo>
                    <a:pt x="4210" y="91"/>
                  </a:lnTo>
                  <a:lnTo>
                    <a:pt x="4221" y="94"/>
                  </a:lnTo>
                  <a:lnTo>
                    <a:pt x="4228" y="98"/>
                  </a:lnTo>
                  <a:lnTo>
                    <a:pt x="4235" y="103"/>
                  </a:lnTo>
                  <a:lnTo>
                    <a:pt x="4237" y="106"/>
                  </a:lnTo>
                  <a:lnTo>
                    <a:pt x="4238" y="110"/>
                  </a:lnTo>
                  <a:lnTo>
                    <a:pt x="4238" y="113"/>
                  </a:lnTo>
                  <a:lnTo>
                    <a:pt x="4238" y="119"/>
                  </a:lnTo>
                  <a:lnTo>
                    <a:pt x="4226" y="122"/>
                  </a:lnTo>
                  <a:lnTo>
                    <a:pt x="4217" y="129"/>
                  </a:lnTo>
                  <a:lnTo>
                    <a:pt x="4210" y="136"/>
                  </a:lnTo>
                  <a:lnTo>
                    <a:pt x="4200" y="141"/>
                  </a:lnTo>
                  <a:lnTo>
                    <a:pt x="4196" y="136"/>
                  </a:lnTo>
                  <a:lnTo>
                    <a:pt x="4193" y="134"/>
                  </a:lnTo>
                  <a:lnTo>
                    <a:pt x="4190" y="133"/>
                  </a:lnTo>
                  <a:lnTo>
                    <a:pt x="4186" y="134"/>
                  </a:lnTo>
                  <a:lnTo>
                    <a:pt x="4183" y="136"/>
                  </a:lnTo>
                  <a:lnTo>
                    <a:pt x="4181" y="140"/>
                  </a:lnTo>
                  <a:lnTo>
                    <a:pt x="4177" y="141"/>
                  </a:lnTo>
                  <a:lnTo>
                    <a:pt x="4183" y="162"/>
                  </a:lnTo>
                  <a:lnTo>
                    <a:pt x="4184" y="178"/>
                  </a:lnTo>
                  <a:lnTo>
                    <a:pt x="4184" y="190"/>
                  </a:lnTo>
                  <a:lnTo>
                    <a:pt x="4183" y="202"/>
                  </a:lnTo>
                  <a:lnTo>
                    <a:pt x="4179" y="215"/>
                  </a:lnTo>
                  <a:lnTo>
                    <a:pt x="4176" y="232"/>
                  </a:lnTo>
                  <a:lnTo>
                    <a:pt x="4174" y="253"/>
                  </a:lnTo>
                  <a:lnTo>
                    <a:pt x="4151" y="265"/>
                  </a:lnTo>
                  <a:lnTo>
                    <a:pt x="4125" y="277"/>
                  </a:lnTo>
                  <a:lnTo>
                    <a:pt x="4100" y="288"/>
                  </a:lnTo>
                  <a:lnTo>
                    <a:pt x="4095" y="279"/>
                  </a:lnTo>
                  <a:lnTo>
                    <a:pt x="4090" y="272"/>
                  </a:lnTo>
                  <a:lnTo>
                    <a:pt x="4088" y="279"/>
                  </a:lnTo>
                  <a:lnTo>
                    <a:pt x="4088" y="283"/>
                  </a:lnTo>
                  <a:lnTo>
                    <a:pt x="4087" y="288"/>
                  </a:lnTo>
                  <a:lnTo>
                    <a:pt x="4085" y="291"/>
                  </a:lnTo>
                  <a:lnTo>
                    <a:pt x="4080" y="291"/>
                  </a:lnTo>
                  <a:lnTo>
                    <a:pt x="4076" y="291"/>
                  </a:lnTo>
                  <a:lnTo>
                    <a:pt x="4074" y="293"/>
                  </a:lnTo>
                  <a:lnTo>
                    <a:pt x="4073" y="293"/>
                  </a:lnTo>
                  <a:lnTo>
                    <a:pt x="4071" y="295"/>
                  </a:lnTo>
                  <a:lnTo>
                    <a:pt x="4069" y="297"/>
                  </a:lnTo>
                  <a:lnTo>
                    <a:pt x="4064" y="297"/>
                  </a:lnTo>
                  <a:lnTo>
                    <a:pt x="4059" y="298"/>
                  </a:lnTo>
                  <a:lnTo>
                    <a:pt x="4057" y="295"/>
                  </a:lnTo>
                  <a:lnTo>
                    <a:pt x="4057" y="290"/>
                  </a:lnTo>
                  <a:lnTo>
                    <a:pt x="4057" y="288"/>
                  </a:lnTo>
                  <a:lnTo>
                    <a:pt x="4057" y="284"/>
                  </a:lnTo>
                  <a:lnTo>
                    <a:pt x="4057" y="283"/>
                  </a:lnTo>
                  <a:lnTo>
                    <a:pt x="4053" y="283"/>
                  </a:lnTo>
                  <a:lnTo>
                    <a:pt x="4050" y="281"/>
                  </a:lnTo>
                  <a:lnTo>
                    <a:pt x="4043" y="279"/>
                  </a:lnTo>
                  <a:lnTo>
                    <a:pt x="4043" y="283"/>
                  </a:lnTo>
                  <a:lnTo>
                    <a:pt x="4046" y="288"/>
                  </a:lnTo>
                  <a:lnTo>
                    <a:pt x="4050" y="290"/>
                  </a:lnTo>
                  <a:lnTo>
                    <a:pt x="4050" y="293"/>
                  </a:lnTo>
                  <a:lnTo>
                    <a:pt x="4050" y="298"/>
                  </a:lnTo>
                  <a:lnTo>
                    <a:pt x="4052" y="307"/>
                  </a:lnTo>
                  <a:lnTo>
                    <a:pt x="4046" y="312"/>
                  </a:lnTo>
                  <a:lnTo>
                    <a:pt x="4043" y="319"/>
                  </a:lnTo>
                  <a:lnTo>
                    <a:pt x="4039" y="326"/>
                  </a:lnTo>
                  <a:lnTo>
                    <a:pt x="4027" y="326"/>
                  </a:lnTo>
                  <a:lnTo>
                    <a:pt x="4025" y="312"/>
                  </a:lnTo>
                  <a:lnTo>
                    <a:pt x="4024" y="305"/>
                  </a:lnTo>
                  <a:lnTo>
                    <a:pt x="4020" y="298"/>
                  </a:lnTo>
                  <a:lnTo>
                    <a:pt x="4017" y="288"/>
                  </a:lnTo>
                  <a:lnTo>
                    <a:pt x="4027" y="288"/>
                  </a:lnTo>
                  <a:lnTo>
                    <a:pt x="4039" y="272"/>
                  </a:lnTo>
                  <a:lnTo>
                    <a:pt x="4055" y="258"/>
                  </a:lnTo>
                  <a:lnTo>
                    <a:pt x="4074" y="249"/>
                  </a:lnTo>
                  <a:lnTo>
                    <a:pt x="4081" y="248"/>
                  </a:lnTo>
                  <a:lnTo>
                    <a:pt x="4088" y="248"/>
                  </a:lnTo>
                  <a:lnTo>
                    <a:pt x="4094" y="249"/>
                  </a:lnTo>
                  <a:lnTo>
                    <a:pt x="4097" y="249"/>
                  </a:lnTo>
                  <a:lnTo>
                    <a:pt x="4100" y="249"/>
                  </a:lnTo>
                  <a:lnTo>
                    <a:pt x="4104" y="244"/>
                  </a:lnTo>
                  <a:lnTo>
                    <a:pt x="4107" y="239"/>
                  </a:lnTo>
                  <a:lnTo>
                    <a:pt x="4109" y="234"/>
                  </a:lnTo>
                  <a:lnTo>
                    <a:pt x="4111" y="230"/>
                  </a:lnTo>
                  <a:lnTo>
                    <a:pt x="4114" y="225"/>
                  </a:lnTo>
                  <a:lnTo>
                    <a:pt x="4120" y="222"/>
                  </a:lnTo>
                  <a:lnTo>
                    <a:pt x="4121" y="225"/>
                  </a:lnTo>
                  <a:lnTo>
                    <a:pt x="4123" y="227"/>
                  </a:lnTo>
                  <a:lnTo>
                    <a:pt x="4125" y="227"/>
                  </a:lnTo>
                  <a:lnTo>
                    <a:pt x="4125" y="227"/>
                  </a:lnTo>
                  <a:lnTo>
                    <a:pt x="4127" y="227"/>
                  </a:lnTo>
                  <a:lnTo>
                    <a:pt x="4128" y="225"/>
                  </a:lnTo>
                  <a:lnTo>
                    <a:pt x="4142" y="213"/>
                  </a:lnTo>
                  <a:lnTo>
                    <a:pt x="4151" y="202"/>
                  </a:lnTo>
                  <a:lnTo>
                    <a:pt x="4155" y="190"/>
                  </a:lnTo>
                  <a:lnTo>
                    <a:pt x="4158" y="176"/>
                  </a:lnTo>
                  <a:lnTo>
                    <a:pt x="4163" y="164"/>
                  </a:lnTo>
                  <a:lnTo>
                    <a:pt x="4174" y="148"/>
                  </a:lnTo>
                  <a:lnTo>
                    <a:pt x="4167" y="148"/>
                  </a:lnTo>
                  <a:lnTo>
                    <a:pt x="4162" y="145"/>
                  </a:lnTo>
                  <a:lnTo>
                    <a:pt x="4160" y="141"/>
                  </a:lnTo>
                  <a:lnTo>
                    <a:pt x="4158" y="138"/>
                  </a:lnTo>
                  <a:lnTo>
                    <a:pt x="4158" y="131"/>
                  </a:lnTo>
                  <a:lnTo>
                    <a:pt x="4158" y="122"/>
                  </a:lnTo>
                  <a:lnTo>
                    <a:pt x="4160" y="120"/>
                  </a:lnTo>
                  <a:lnTo>
                    <a:pt x="4160" y="120"/>
                  </a:lnTo>
                  <a:lnTo>
                    <a:pt x="4162" y="119"/>
                  </a:lnTo>
                  <a:lnTo>
                    <a:pt x="4162" y="117"/>
                  </a:lnTo>
                  <a:lnTo>
                    <a:pt x="4162" y="115"/>
                  </a:lnTo>
                  <a:lnTo>
                    <a:pt x="4169" y="113"/>
                  </a:lnTo>
                  <a:lnTo>
                    <a:pt x="4174" y="113"/>
                  </a:lnTo>
                  <a:lnTo>
                    <a:pt x="4177" y="112"/>
                  </a:lnTo>
                  <a:lnTo>
                    <a:pt x="4181" y="112"/>
                  </a:lnTo>
                  <a:lnTo>
                    <a:pt x="4181" y="94"/>
                  </a:lnTo>
                  <a:lnTo>
                    <a:pt x="4184" y="80"/>
                  </a:lnTo>
                  <a:lnTo>
                    <a:pt x="4193" y="71"/>
                  </a:lnTo>
                  <a:close/>
                  <a:moveTo>
                    <a:pt x="2414" y="68"/>
                  </a:moveTo>
                  <a:lnTo>
                    <a:pt x="2413" y="70"/>
                  </a:lnTo>
                  <a:lnTo>
                    <a:pt x="2411" y="70"/>
                  </a:lnTo>
                  <a:lnTo>
                    <a:pt x="2409" y="70"/>
                  </a:lnTo>
                  <a:lnTo>
                    <a:pt x="2409" y="71"/>
                  </a:lnTo>
                  <a:lnTo>
                    <a:pt x="2407" y="71"/>
                  </a:lnTo>
                  <a:lnTo>
                    <a:pt x="2404" y="75"/>
                  </a:lnTo>
                  <a:lnTo>
                    <a:pt x="2400" y="77"/>
                  </a:lnTo>
                  <a:lnTo>
                    <a:pt x="2400" y="78"/>
                  </a:lnTo>
                  <a:lnTo>
                    <a:pt x="2400" y="82"/>
                  </a:lnTo>
                  <a:lnTo>
                    <a:pt x="2400" y="85"/>
                  </a:lnTo>
                  <a:lnTo>
                    <a:pt x="2400" y="91"/>
                  </a:lnTo>
                  <a:lnTo>
                    <a:pt x="2414" y="105"/>
                  </a:lnTo>
                  <a:lnTo>
                    <a:pt x="2427" y="120"/>
                  </a:lnTo>
                  <a:lnTo>
                    <a:pt x="2439" y="138"/>
                  </a:lnTo>
                  <a:lnTo>
                    <a:pt x="2453" y="138"/>
                  </a:lnTo>
                  <a:lnTo>
                    <a:pt x="2453" y="148"/>
                  </a:lnTo>
                  <a:lnTo>
                    <a:pt x="2467" y="153"/>
                  </a:lnTo>
                  <a:lnTo>
                    <a:pt x="2477" y="160"/>
                  </a:lnTo>
                  <a:lnTo>
                    <a:pt x="2488" y="169"/>
                  </a:lnTo>
                  <a:lnTo>
                    <a:pt x="2488" y="173"/>
                  </a:lnTo>
                  <a:lnTo>
                    <a:pt x="2484" y="173"/>
                  </a:lnTo>
                  <a:lnTo>
                    <a:pt x="2481" y="173"/>
                  </a:lnTo>
                  <a:lnTo>
                    <a:pt x="2477" y="173"/>
                  </a:lnTo>
                  <a:lnTo>
                    <a:pt x="2475" y="173"/>
                  </a:lnTo>
                  <a:lnTo>
                    <a:pt x="2472" y="171"/>
                  </a:lnTo>
                  <a:lnTo>
                    <a:pt x="2467" y="169"/>
                  </a:lnTo>
                  <a:lnTo>
                    <a:pt x="2462" y="169"/>
                  </a:lnTo>
                  <a:lnTo>
                    <a:pt x="2462" y="174"/>
                  </a:lnTo>
                  <a:lnTo>
                    <a:pt x="2463" y="178"/>
                  </a:lnTo>
                  <a:lnTo>
                    <a:pt x="2465" y="181"/>
                  </a:lnTo>
                  <a:lnTo>
                    <a:pt x="2465" y="183"/>
                  </a:lnTo>
                  <a:lnTo>
                    <a:pt x="2467" y="187"/>
                  </a:lnTo>
                  <a:lnTo>
                    <a:pt x="2468" y="192"/>
                  </a:lnTo>
                  <a:lnTo>
                    <a:pt x="2463" y="195"/>
                  </a:lnTo>
                  <a:lnTo>
                    <a:pt x="2460" y="199"/>
                  </a:lnTo>
                  <a:lnTo>
                    <a:pt x="2456" y="204"/>
                  </a:lnTo>
                  <a:lnTo>
                    <a:pt x="2453" y="211"/>
                  </a:lnTo>
                  <a:lnTo>
                    <a:pt x="2442" y="211"/>
                  </a:lnTo>
                  <a:lnTo>
                    <a:pt x="2442" y="234"/>
                  </a:lnTo>
                  <a:lnTo>
                    <a:pt x="2434" y="234"/>
                  </a:lnTo>
                  <a:lnTo>
                    <a:pt x="2425" y="227"/>
                  </a:lnTo>
                  <a:lnTo>
                    <a:pt x="2414" y="223"/>
                  </a:lnTo>
                  <a:lnTo>
                    <a:pt x="2406" y="218"/>
                  </a:lnTo>
                  <a:lnTo>
                    <a:pt x="2400" y="206"/>
                  </a:lnTo>
                  <a:lnTo>
                    <a:pt x="2414" y="208"/>
                  </a:lnTo>
                  <a:lnTo>
                    <a:pt x="2428" y="206"/>
                  </a:lnTo>
                  <a:lnTo>
                    <a:pt x="2439" y="202"/>
                  </a:lnTo>
                  <a:lnTo>
                    <a:pt x="2446" y="195"/>
                  </a:lnTo>
                  <a:lnTo>
                    <a:pt x="2448" y="194"/>
                  </a:lnTo>
                  <a:lnTo>
                    <a:pt x="2448" y="192"/>
                  </a:lnTo>
                  <a:lnTo>
                    <a:pt x="2449" y="190"/>
                  </a:lnTo>
                  <a:lnTo>
                    <a:pt x="2449" y="187"/>
                  </a:lnTo>
                  <a:lnTo>
                    <a:pt x="2449" y="183"/>
                  </a:lnTo>
                  <a:lnTo>
                    <a:pt x="2423" y="164"/>
                  </a:lnTo>
                  <a:lnTo>
                    <a:pt x="2395" y="145"/>
                  </a:lnTo>
                  <a:lnTo>
                    <a:pt x="2386" y="134"/>
                  </a:lnTo>
                  <a:lnTo>
                    <a:pt x="2378" y="124"/>
                  </a:lnTo>
                  <a:lnTo>
                    <a:pt x="2371" y="112"/>
                  </a:lnTo>
                  <a:lnTo>
                    <a:pt x="2360" y="101"/>
                  </a:lnTo>
                  <a:lnTo>
                    <a:pt x="2346" y="96"/>
                  </a:lnTo>
                  <a:lnTo>
                    <a:pt x="2334" y="106"/>
                  </a:lnTo>
                  <a:lnTo>
                    <a:pt x="2318" y="115"/>
                  </a:lnTo>
                  <a:lnTo>
                    <a:pt x="2299" y="119"/>
                  </a:lnTo>
                  <a:lnTo>
                    <a:pt x="2297" y="115"/>
                  </a:lnTo>
                  <a:lnTo>
                    <a:pt x="2296" y="112"/>
                  </a:lnTo>
                  <a:lnTo>
                    <a:pt x="2294" y="110"/>
                  </a:lnTo>
                  <a:lnTo>
                    <a:pt x="2290" y="110"/>
                  </a:lnTo>
                  <a:lnTo>
                    <a:pt x="2289" y="110"/>
                  </a:lnTo>
                  <a:lnTo>
                    <a:pt x="2285" y="112"/>
                  </a:lnTo>
                  <a:lnTo>
                    <a:pt x="2276" y="119"/>
                  </a:lnTo>
                  <a:lnTo>
                    <a:pt x="2273" y="129"/>
                  </a:lnTo>
                  <a:lnTo>
                    <a:pt x="2271" y="140"/>
                  </a:lnTo>
                  <a:lnTo>
                    <a:pt x="2266" y="148"/>
                  </a:lnTo>
                  <a:lnTo>
                    <a:pt x="2247" y="148"/>
                  </a:lnTo>
                  <a:lnTo>
                    <a:pt x="2240" y="157"/>
                  </a:lnTo>
                  <a:lnTo>
                    <a:pt x="2235" y="167"/>
                  </a:lnTo>
                  <a:lnTo>
                    <a:pt x="2231" y="180"/>
                  </a:lnTo>
                  <a:lnTo>
                    <a:pt x="2229" y="181"/>
                  </a:lnTo>
                  <a:lnTo>
                    <a:pt x="2229" y="185"/>
                  </a:lnTo>
                  <a:lnTo>
                    <a:pt x="2231" y="187"/>
                  </a:lnTo>
                  <a:lnTo>
                    <a:pt x="2233" y="188"/>
                  </a:lnTo>
                  <a:lnTo>
                    <a:pt x="2236" y="192"/>
                  </a:lnTo>
                  <a:lnTo>
                    <a:pt x="2238" y="195"/>
                  </a:lnTo>
                  <a:lnTo>
                    <a:pt x="2233" y="195"/>
                  </a:lnTo>
                  <a:lnTo>
                    <a:pt x="2231" y="197"/>
                  </a:lnTo>
                  <a:lnTo>
                    <a:pt x="2229" y="197"/>
                  </a:lnTo>
                  <a:lnTo>
                    <a:pt x="2228" y="199"/>
                  </a:lnTo>
                  <a:lnTo>
                    <a:pt x="2226" y="201"/>
                  </a:lnTo>
                  <a:lnTo>
                    <a:pt x="2222" y="202"/>
                  </a:lnTo>
                  <a:lnTo>
                    <a:pt x="2222" y="206"/>
                  </a:lnTo>
                  <a:lnTo>
                    <a:pt x="2222" y="206"/>
                  </a:lnTo>
                  <a:lnTo>
                    <a:pt x="2222" y="208"/>
                  </a:lnTo>
                  <a:lnTo>
                    <a:pt x="2222" y="208"/>
                  </a:lnTo>
                  <a:lnTo>
                    <a:pt x="2222" y="209"/>
                  </a:lnTo>
                  <a:lnTo>
                    <a:pt x="2222" y="215"/>
                  </a:lnTo>
                  <a:lnTo>
                    <a:pt x="2210" y="216"/>
                  </a:lnTo>
                  <a:lnTo>
                    <a:pt x="2205" y="220"/>
                  </a:lnTo>
                  <a:lnTo>
                    <a:pt x="2201" y="223"/>
                  </a:lnTo>
                  <a:lnTo>
                    <a:pt x="2198" y="229"/>
                  </a:lnTo>
                  <a:lnTo>
                    <a:pt x="2193" y="234"/>
                  </a:lnTo>
                  <a:lnTo>
                    <a:pt x="2187" y="236"/>
                  </a:lnTo>
                  <a:lnTo>
                    <a:pt x="2184" y="236"/>
                  </a:lnTo>
                  <a:lnTo>
                    <a:pt x="2179" y="234"/>
                  </a:lnTo>
                  <a:lnTo>
                    <a:pt x="2175" y="232"/>
                  </a:lnTo>
                  <a:lnTo>
                    <a:pt x="2172" y="230"/>
                  </a:lnTo>
                  <a:lnTo>
                    <a:pt x="2170" y="230"/>
                  </a:lnTo>
                  <a:lnTo>
                    <a:pt x="2167" y="232"/>
                  </a:lnTo>
                  <a:lnTo>
                    <a:pt x="2163" y="234"/>
                  </a:lnTo>
                  <a:lnTo>
                    <a:pt x="2160" y="236"/>
                  </a:lnTo>
                  <a:lnTo>
                    <a:pt x="2154" y="237"/>
                  </a:lnTo>
                  <a:lnTo>
                    <a:pt x="2154" y="246"/>
                  </a:lnTo>
                  <a:lnTo>
                    <a:pt x="2203" y="253"/>
                  </a:lnTo>
                  <a:lnTo>
                    <a:pt x="2217" y="246"/>
                  </a:lnTo>
                  <a:lnTo>
                    <a:pt x="2231" y="237"/>
                  </a:lnTo>
                  <a:lnTo>
                    <a:pt x="2242" y="230"/>
                  </a:lnTo>
                  <a:lnTo>
                    <a:pt x="2257" y="227"/>
                  </a:lnTo>
                  <a:lnTo>
                    <a:pt x="2280" y="223"/>
                  </a:lnTo>
                  <a:lnTo>
                    <a:pt x="2304" y="222"/>
                  </a:lnTo>
                  <a:lnTo>
                    <a:pt x="2331" y="222"/>
                  </a:lnTo>
                  <a:lnTo>
                    <a:pt x="2353" y="222"/>
                  </a:lnTo>
                  <a:lnTo>
                    <a:pt x="2372" y="223"/>
                  </a:lnTo>
                  <a:lnTo>
                    <a:pt x="2381" y="225"/>
                  </a:lnTo>
                  <a:lnTo>
                    <a:pt x="2385" y="225"/>
                  </a:lnTo>
                  <a:lnTo>
                    <a:pt x="2379" y="241"/>
                  </a:lnTo>
                  <a:lnTo>
                    <a:pt x="2376" y="258"/>
                  </a:lnTo>
                  <a:lnTo>
                    <a:pt x="2372" y="276"/>
                  </a:lnTo>
                  <a:lnTo>
                    <a:pt x="2378" y="279"/>
                  </a:lnTo>
                  <a:lnTo>
                    <a:pt x="2379" y="283"/>
                  </a:lnTo>
                  <a:lnTo>
                    <a:pt x="2383" y="286"/>
                  </a:lnTo>
                  <a:lnTo>
                    <a:pt x="2385" y="288"/>
                  </a:lnTo>
                  <a:lnTo>
                    <a:pt x="2388" y="291"/>
                  </a:lnTo>
                  <a:lnTo>
                    <a:pt x="2400" y="295"/>
                  </a:lnTo>
                  <a:lnTo>
                    <a:pt x="2414" y="295"/>
                  </a:lnTo>
                  <a:lnTo>
                    <a:pt x="2428" y="297"/>
                  </a:lnTo>
                  <a:lnTo>
                    <a:pt x="2442" y="304"/>
                  </a:lnTo>
                  <a:lnTo>
                    <a:pt x="2446" y="318"/>
                  </a:lnTo>
                  <a:lnTo>
                    <a:pt x="2453" y="321"/>
                  </a:lnTo>
                  <a:lnTo>
                    <a:pt x="2463" y="325"/>
                  </a:lnTo>
                  <a:lnTo>
                    <a:pt x="2477" y="328"/>
                  </a:lnTo>
                  <a:lnTo>
                    <a:pt x="2489" y="332"/>
                  </a:lnTo>
                  <a:lnTo>
                    <a:pt x="2496" y="333"/>
                  </a:lnTo>
                  <a:lnTo>
                    <a:pt x="2498" y="323"/>
                  </a:lnTo>
                  <a:lnTo>
                    <a:pt x="2502" y="314"/>
                  </a:lnTo>
                  <a:lnTo>
                    <a:pt x="2505" y="305"/>
                  </a:lnTo>
                  <a:lnTo>
                    <a:pt x="2516" y="298"/>
                  </a:lnTo>
                  <a:lnTo>
                    <a:pt x="2531" y="295"/>
                  </a:lnTo>
                  <a:lnTo>
                    <a:pt x="2545" y="298"/>
                  </a:lnTo>
                  <a:lnTo>
                    <a:pt x="2559" y="305"/>
                  </a:lnTo>
                  <a:lnTo>
                    <a:pt x="2573" y="311"/>
                  </a:lnTo>
                  <a:lnTo>
                    <a:pt x="2580" y="312"/>
                  </a:lnTo>
                  <a:lnTo>
                    <a:pt x="2594" y="314"/>
                  </a:lnTo>
                  <a:lnTo>
                    <a:pt x="2608" y="318"/>
                  </a:lnTo>
                  <a:lnTo>
                    <a:pt x="2622" y="319"/>
                  </a:lnTo>
                  <a:lnTo>
                    <a:pt x="2633" y="321"/>
                  </a:lnTo>
                  <a:lnTo>
                    <a:pt x="2638" y="323"/>
                  </a:lnTo>
                  <a:lnTo>
                    <a:pt x="2641" y="321"/>
                  </a:lnTo>
                  <a:lnTo>
                    <a:pt x="2643" y="318"/>
                  </a:lnTo>
                  <a:lnTo>
                    <a:pt x="2645" y="316"/>
                  </a:lnTo>
                  <a:lnTo>
                    <a:pt x="2648" y="312"/>
                  </a:lnTo>
                  <a:lnTo>
                    <a:pt x="2652" y="311"/>
                  </a:lnTo>
                  <a:lnTo>
                    <a:pt x="2655" y="311"/>
                  </a:lnTo>
                  <a:lnTo>
                    <a:pt x="2660" y="311"/>
                  </a:lnTo>
                  <a:lnTo>
                    <a:pt x="2673" y="314"/>
                  </a:lnTo>
                  <a:lnTo>
                    <a:pt x="2683" y="319"/>
                  </a:lnTo>
                  <a:lnTo>
                    <a:pt x="2695" y="318"/>
                  </a:lnTo>
                  <a:lnTo>
                    <a:pt x="2708" y="314"/>
                  </a:lnTo>
                  <a:lnTo>
                    <a:pt x="2709" y="300"/>
                  </a:lnTo>
                  <a:lnTo>
                    <a:pt x="2716" y="283"/>
                  </a:lnTo>
                  <a:lnTo>
                    <a:pt x="2722" y="267"/>
                  </a:lnTo>
                  <a:lnTo>
                    <a:pt x="2725" y="253"/>
                  </a:lnTo>
                  <a:lnTo>
                    <a:pt x="2722" y="241"/>
                  </a:lnTo>
                  <a:lnTo>
                    <a:pt x="2720" y="237"/>
                  </a:lnTo>
                  <a:lnTo>
                    <a:pt x="2720" y="234"/>
                  </a:lnTo>
                  <a:lnTo>
                    <a:pt x="2718" y="232"/>
                  </a:lnTo>
                  <a:lnTo>
                    <a:pt x="2716" y="230"/>
                  </a:lnTo>
                  <a:lnTo>
                    <a:pt x="2713" y="230"/>
                  </a:lnTo>
                  <a:lnTo>
                    <a:pt x="2709" y="230"/>
                  </a:lnTo>
                  <a:lnTo>
                    <a:pt x="2702" y="230"/>
                  </a:lnTo>
                  <a:lnTo>
                    <a:pt x="2694" y="237"/>
                  </a:lnTo>
                  <a:lnTo>
                    <a:pt x="2687" y="239"/>
                  </a:lnTo>
                  <a:lnTo>
                    <a:pt x="2680" y="237"/>
                  </a:lnTo>
                  <a:lnTo>
                    <a:pt x="2673" y="234"/>
                  </a:lnTo>
                  <a:lnTo>
                    <a:pt x="2664" y="230"/>
                  </a:lnTo>
                  <a:lnTo>
                    <a:pt x="2659" y="229"/>
                  </a:lnTo>
                  <a:lnTo>
                    <a:pt x="2655" y="230"/>
                  </a:lnTo>
                  <a:lnTo>
                    <a:pt x="2650" y="232"/>
                  </a:lnTo>
                  <a:lnTo>
                    <a:pt x="2648" y="236"/>
                  </a:lnTo>
                  <a:lnTo>
                    <a:pt x="2645" y="239"/>
                  </a:lnTo>
                  <a:lnTo>
                    <a:pt x="2641" y="241"/>
                  </a:lnTo>
                  <a:lnTo>
                    <a:pt x="2626" y="237"/>
                  </a:lnTo>
                  <a:lnTo>
                    <a:pt x="2610" y="227"/>
                  </a:lnTo>
                  <a:lnTo>
                    <a:pt x="2598" y="211"/>
                  </a:lnTo>
                  <a:lnTo>
                    <a:pt x="2592" y="195"/>
                  </a:lnTo>
                  <a:lnTo>
                    <a:pt x="2592" y="192"/>
                  </a:lnTo>
                  <a:lnTo>
                    <a:pt x="2592" y="188"/>
                  </a:lnTo>
                  <a:lnTo>
                    <a:pt x="2592" y="185"/>
                  </a:lnTo>
                  <a:lnTo>
                    <a:pt x="2592" y="181"/>
                  </a:lnTo>
                  <a:lnTo>
                    <a:pt x="2592" y="178"/>
                  </a:lnTo>
                  <a:lnTo>
                    <a:pt x="2594" y="174"/>
                  </a:lnTo>
                  <a:lnTo>
                    <a:pt x="2596" y="169"/>
                  </a:lnTo>
                  <a:lnTo>
                    <a:pt x="2592" y="166"/>
                  </a:lnTo>
                  <a:lnTo>
                    <a:pt x="2589" y="164"/>
                  </a:lnTo>
                  <a:lnTo>
                    <a:pt x="2587" y="162"/>
                  </a:lnTo>
                  <a:lnTo>
                    <a:pt x="2585" y="160"/>
                  </a:lnTo>
                  <a:lnTo>
                    <a:pt x="2582" y="159"/>
                  </a:lnTo>
                  <a:lnTo>
                    <a:pt x="2577" y="157"/>
                  </a:lnTo>
                  <a:lnTo>
                    <a:pt x="2575" y="155"/>
                  </a:lnTo>
                  <a:lnTo>
                    <a:pt x="2573" y="155"/>
                  </a:lnTo>
                  <a:lnTo>
                    <a:pt x="2571" y="153"/>
                  </a:lnTo>
                  <a:lnTo>
                    <a:pt x="2568" y="153"/>
                  </a:lnTo>
                  <a:lnTo>
                    <a:pt x="2564" y="153"/>
                  </a:lnTo>
                  <a:lnTo>
                    <a:pt x="2564" y="157"/>
                  </a:lnTo>
                  <a:lnTo>
                    <a:pt x="2561" y="157"/>
                  </a:lnTo>
                  <a:lnTo>
                    <a:pt x="2561" y="162"/>
                  </a:lnTo>
                  <a:lnTo>
                    <a:pt x="2563" y="166"/>
                  </a:lnTo>
                  <a:lnTo>
                    <a:pt x="2563" y="167"/>
                  </a:lnTo>
                  <a:lnTo>
                    <a:pt x="2563" y="169"/>
                  </a:lnTo>
                  <a:lnTo>
                    <a:pt x="2561" y="171"/>
                  </a:lnTo>
                  <a:lnTo>
                    <a:pt x="2559" y="171"/>
                  </a:lnTo>
                  <a:lnTo>
                    <a:pt x="2556" y="171"/>
                  </a:lnTo>
                  <a:lnTo>
                    <a:pt x="2549" y="173"/>
                  </a:lnTo>
                  <a:lnTo>
                    <a:pt x="2547" y="169"/>
                  </a:lnTo>
                  <a:lnTo>
                    <a:pt x="2545" y="167"/>
                  </a:lnTo>
                  <a:lnTo>
                    <a:pt x="2545" y="166"/>
                  </a:lnTo>
                  <a:lnTo>
                    <a:pt x="2542" y="164"/>
                  </a:lnTo>
                  <a:lnTo>
                    <a:pt x="2542" y="169"/>
                  </a:lnTo>
                  <a:lnTo>
                    <a:pt x="2551" y="180"/>
                  </a:lnTo>
                  <a:lnTo>
                    <a:pt x="2558" y="195"/>
                  </a:lnTo>
                  <a:lnTo>
                    <a:pt x="2561" y="211"/>
                  </a:lnTo>
                  <a:lnTo>
                    <a:pt x="2556" y="215"/>
                  </a:lnTo>
                  <a:lnTo>
                    <a:pt x="2552" y="216"/>
                  </a:lnTo>
                  <a:lnTo>
                    <a:pt x="2551" y="220"/>
                  </a:lnTo>
                  <a:lnTo>
                    <a:pt x="2549" y="223"/>
                  </a:lnTo>
                  <a:lnTo>
                    <a:pt x="2549" y="225"/>
                  </a:lnTo>
                  <a:lnTo>
                    <a:pt x="2547" y="229"/>
                  </a:lnTo>
                  <a:lnTo>
                    <a:pt x="2545" y="230"/>
                  </a:lnTo>
                  <a:lnTo>
                    <a:pt x="2540" y="232"/>
                  </a:lnTo>
                  <a:lnTo>
                    <a:pt x="2535" y="234"/>
                  </a:lnTo>
                  <a:lnTo>
                    <a:pt x="2533" y="232"/>
                  </a:lnTo>
                  <a:lnTo>
                    <a:pt x="2531" y="232"/>
                  </a:lnTo>
                  <a:lnTo>
                    <a:pt x="2531" y="232"/>
                  </a:lnTo>
                  <a:lnTo>
                    <a:pt x="2530" y="230"/>
                  </a:lnTo>
                  <a:lnTo>
                    <a:pt x="2526" y="230"/>
                  </a:lnTo>
                  <a:lnTo>
                    <a:pt x="2510" y="183"/>
                  </a:lnTo>
                  <a:lnTo>
                    <a:pt x="2507" y="181"/>
                  </a:lnTo>
                  <a:lnTo>
                    <a:pt x="2503" y="178"/>
                  </a:lnTo>
                  <a:lnTo>
                    <a:pt x="2498" y="174"/>
                  </a:lnTo>
                  <a:lnTo>
                    <a:pt x="2495" y="173"/>
                  </a:lnTo>
                  <a:lnTo>
                    <a:pt x="2491" y="169"/>
                  </a:lnTo>
                  <a:lnTo>
                    <a:pt x="2489" y="159"/>
                  </a:lnTo>
                  <a:lnTo>
                    <a:pt x="2491" y="150"/>
                  </a:lnTo>
                  <a:lnTo>
                    <a:pt x="2493" y="143"/>
                  </a:lnTo>
                  <a:lnTo>
                    <a:pt x="2493" y="136"/>
                  </a:lnTo>
                  <a:lnTo>
                    <a:pt x="2488" y="131"/>
                  </a:lnTo>
                  <a:lnTo>
                    <a:pt x="2475" y="122"/>
                  </a:lnTo>
                  <a:lnTo>
                    <a:pt x="2465" y="117"/>
                  </a:lnTo>
                  <a:lnTo>
                    <a:pt x="2456" y="115"/>
                  </a:lnTo>
                  <a:lnTo>
                    <a:pt x="2448" y="110"/>
                  </a:lnTo>
                  <a:lnTo>
                    <a:pt x="2441" y="99"/>
                  </a:lnTo>
                  <a:lnTo>
                    <a:pt x="2434" y="80"/>
                  </a:lnTo>
                  <a:lnTo>
                    <a:pt x="2420" y="84"/>
                  </a:lnTo>
                  <a:lnTo>
                    <a:pt x="2418" y="78"/>
                  </a:lnTo>
                  <a:lnTo>
                    <a:pt x="2418" y="75"/>
                  </a:lnTo>
                  <a:lnTo>
                    <a:pt x="2416" y="71"/>
                  </a:lnTo>
                  <a:lnTo>
                    <a:pt x="2414" y="68"/>
                  </a:lnTo>
                  <a:close/>
                  <a:moveTo>
                    <a:pt x="1217" y="64"/>
                  </a:moveTo>
                  <a:lnTo>
                    <a:pt x="1215" y="68"/>
                  </a:lnTo>
                  <a:lnTo>
                    <a:pt x="1212" y="71"/>
                  </a:lnTo>
                  <a:lnTo>
                    <a:pt x="1210" y="73"/>
                  </a:lnTo>
                  <a:lnTo>
                    <a:pt x="1208" y="75"/>
                  </a:lnTo>
                  <a:lnTo>
                    <a:pt x="1208" y="77"/>
                  </a:lnTo>
                  <a:lnTo>
                    <a:pt x="1210" y="78"/>
                  </a:lnTo>
                  <a:lnTo>
                    <a:pt x="1214" y="80"/>
                  </a:lnTo>
                  <a:lnTo>
                    <a:pt x="1215" y="75"/>
                  </a:lnTo>
                  <a:lnTo>
                    <a:pt x="1215" y="73"/>
                  </a:lnTo>
                  <a:lnTo>
                    <a:pt x="1217" y="70"/>
                  </a:lnTo>
                  <a:lnTo>
                    <a:pt x="1219" y="68"/>
                  </a:lnTo>
                  <a:lnTo>
                    <a:pt x="1220" y="64"/>
                  </a:lnTo>
                  <a:lnTo>
                    <a:pt x="1217" y="64"/>
                  </a:lnTo>
                  <a:close/>
                  <a:moveTo>
                    <a:pt x="2654" y="49"/>
                  </a:moveTo>
                  <a:lnTo>
                    <a:pt x="2650" y="57"/>
                  </a:lnTo>
                  <a:lnTo>
                    <a:pt x="2643" y="70"/>
                  </a:lnTo>
                  <a:lnTo>
                    <a:pt x="2634" y="84"/>
                  </a:lnTo>
                  <a:lnTo>
                    <a:pt x="2626" y="98"/>
                  </a:lnTo>
                  <a:lnTo>
                    <a:pt x="2619" y="110"/>
                  </a:lnTo>
                  <a:lnTo>
                    <a:pt x="2615" y="120"/>
                  </a:lnTo>
                  <a:lnTo>
                    <a:pt x="2615" y="126"/>
                  </a:lnTo>
                  <a:lnTo>
                    <a:pt x="2617" y="133"/>
                  </a:lnTo>
                  <a:lnTo>
                    <a:pt x="2617" y="136"/>
                  </a:lnTo>
                  <a:lnTo>
                    <a:pt x="2619" y="140"/>
                  </a:lnTo>
                  <a:lnTo>
                    <a:pt x="2622" y="141"/>
                  </a:lnTo>
                  <a:lnTo>
                    <a:pt x="2626" y="143"/>
                  </a:lnTo>
                  <a:lnTo>
                    <a:pt x="2631" y="145"/>
                  </a:lnTo>
                  <a:lnTo>
                    <a:pt x="2645" y="150"/>
                  </a:lnTo>
                  <a:lnTo>
                    <a:pt x="2659" y="148"/>
                  </a:lnTo>
                  <a:lnTo>
                    <a:pt x="2671" y="143"/>
                  </a:lnTo>
                  <a:lnTo>
                    <a:pt x="2685" y="136"/>
                  </a:lnTo>
                  <a:lnTo>
                    <a:pt x="2699" y="134"/>
                  </a:lnTo>
                  <a:lnTo>
                    <a:pt x="2713" y="134"/>
                  </a:lnTo>
                  <a:lnTo>
                    <a:pt x="2722" y="140"/>
                  </a:lnTo>
                  <a:lnTo>
                    <a:pt x="2729" y="145"/>
                  </a:lnTo>
                  <a:lnTo>
                    <a:pt x="2737" y="148"/>
                  </a:lnTo>
                  <a:lnTo>
                    <a:pt x="2758" y="152"/>
                  </a:lnTo>
                  <a:lnTo>
                    <a:pt x="2779" y="150"/>
                  </a:lnTo>
                  <a:lnTo>
                    <a:pt x="2798" y="145"/>
                  </a:lnTo>
                  <a:lnTo>
                    <a:pt x="2804" y="134"/>
                  </a:lnTo>
                  <a:lnTo>
                    <a:pt x="2798" y="134"/>
                  </a:lnTo>
                  <a:lnTo>
                    <a:pt x="2790" y="120"/>
                  </a:lnTo>
                  <a:lnTo>
                    <a:pt x="2776" y="108"/>
                  </a:lnTo>
                  <a:lnTo>
                    <a:pt x="2756" y="96"/>
                  </a:lnTo>
                  <a:lnTo>
                    <a:pt x="2737" y="85"/>
                  </a:lnTo>
                  <a:lnTo>
                    <a:pt x="2722" y="80"/>
                  </a:lnTo>
                  <a:lnTo>
                    <a:pt x="2713" y="87"/>
                  </a:lnTo>
                  <a:lnTo>
                    <a:pt x="2701" y="92"/>
                  </a:lnTo>
                  <a:lnTo>
                    <a:pt x="2692" y="91"/>
                  </a:lnTo>
                  <a:lnTo>
                    <a:pt x="2687" y="84"/>
                  </a:lnTo>
                  <a:lnTo>
                    <a:pt x="2680" y="77"/>
                  </a:lnTo>
                  <a:lnTo>
                    <a:pt x="2676" y="68"/>
                  </a:lnTo>
                  <a:lnTo>
                    <a:pt x="2688" y="64"/>
                  </a:lnTo>
                  <a:lnTo>
                    <a:pt x="2687" y="63"/>
                  </a:lnTo>
                  <a:lnTo>
                    <a:pt x="2685" y="63"/>
                  </a:lnTo>
                  <a:lnTo>
                    <a:pt x="2685" y="63"/>
                  </a:lnTo>
                  <a:lnTo>
                    <a:pt x="2683" y="63"/>
                  </a:lnTo>
                  <a:lnTo>
                    <a:pt x="2680" y="61"/>
                  </a:lnTo>
                  <a:lnTo>
                    <a:pt x="2674" y="56"/>
                  </a:lnTo>
                  <a:lnTo>
                    <a:pt x="2669" y="54"/>
                  </a:lnTo>
                  <a:lnTo>
                    <a:pt x="2662" y="51"/>
                  </a:lnTo>
                  <a:lnTo>
                    <a:pt x="2654" y="49"/>
                  </a:lnTo>
                  <a:close/>
                  <a:moveTo>
                    <a:pt x="2933" y="45"/>
                  </a:moveTo>
                  <a:lnTo>
                    <a:pt x="2922" y="54"/>
                  </a:lnTo>
                  <a:lnTo>
                    <a:pt x="2910" y="59"/>
                  </a:lnTo>
                  <a:lnTo>
                    <a:pt x="2898" y="64"/>
                  </a:lnTo>
                  <a:lnTo>
                    <a:pt x="2887" y="73"/>
                  </a:lnTo>
                  <a:lnTo>
                    <a:pt x="2880" y="84"/>
                  </a:lnTo>
                  <a:lnTo>
                    <a:pt x="2877" y="99"/>
                  </a:lnTo>
                  <a:lnTo>
                    <a:pt x="2882" y="115"/>
                  </a:lnTo>
                  <a:lnTo>
                    <a:pt x="2893" y="131"/>
                  </a:lnTo>
                  <a:lnTo>
                    <a:pt x="2903" y="147"/>
                  </a:lnTo>
                  <a:lnTo>
                    <a:pt x="2915" y="160"/>
                  </a:lnTo>
                  <a:lnTo>
                    <a:pt x="2922" y="173"/>
                  </a:lnTo>
                  <a:lnTo>
                    <a:pt x="2910" y="173"/>
                  </a:lnTo>
                  <a:lnTo>
                    <a:pt x="2910" y="195"/>
                  </a:lnTo>
                  <a:lnTo>
                    <a:pt x="2914" y="211"/>
                  </a:lnTo>
                  <a:lnTo>
                    <a:pt x="2924" y="220"/>
                  </a:lnTo>
                  <a:lnTo>
                    <a:pt x="2942" y="223"/>
                  </a:lnTo>
                  <a:lnTo>
                    <a:pt x="2968" y="222"/>
                  </a:lnTo>
                  <a:lnTo>
                    <a:pt x="2966" y="202"/>
                  </a:lnTo>
                  <a:lnTo>
                    <a:pt x="2962" y="190"/>
                  </a:lnTo>
                  <a:lnTo>
                    <a:pt x="2957" y="180"/>
                  </a:lnTo>
                  <a:lnTo>
                    <a:pt x="2955" y="169"/>
                  </a:lnTo>
                  <a:lnTo>
                    <a:pt x="2957" y="153"/>
                  </a:lnTo>
                  <a:lnTo>
                    <a:pt x="2961" y="155"/>
                  </a:lnTo>
                  <a:lnTo>
                    <a:pt x="2964" y="155"/>
                  </a:lnTo>
                  <a:lnTo>
                    <a:pt x="2968" y="155"/>
                  </a:lnTo>
                  <a:lnTo>
                    <a:pt x="2971" y="155"/>
                  </a:lnTo>
                  <a:lnTo>
                    <a:pt x="2976" y="153"/>
                  </a:lnTo>
                  <a:lnTo>
                    <a:pt x="2973" y="150"/>
                  </a:lnTo>
                  <a:lnTo>
                    <a:pt x="2969" y="148"/>
                  </a:lnTo>
                  <a:lnTo>
                    <a:pt x="2968" y="147"/>
                  </a:lnTo>
                  <a:lnTo>
                    <a:pt x="2964" y="143"/>
                  </a:lnTo>
                  <a:lnTo>
                    <a:pt x="2961" y="141"/>
                  </a:lnTo>
                  <a:lnTo>
                    <a:pt x="2959" y="143"/>
                  </a:lnTo>
                  <a:lnTo>
                    <a:pt x="2959" y="147"/>
                  </a:lnTo>
                  <a:lnTo>
                    <a:pt x="2957" y="150"/>
                  </a:lnTo>
                  <a:lnTo>
                    <a:pt x="2957" y="152"/>
                  </a:lnTo>
                  <a:lnTo>
                    <a:pt x="2955" y="153"/>
                  </a:lnTo>
                  <a:lnTo>
                    <a:pt x="2954" y="152"/>
                  </a:lnTo>
                  <a:lnTo>
                    <a:pt x="2952" y="148"/>
                  </a:lnTo>
                  <a:lnTo>
                    <a:pt x="2947" y="140"/>
                  </a:lnTo>
                  <a:lnTo>
                    <a:pt x="2942" y="131"/>
                  </a:lnTo>
                  <a:lnTo>
                    <a:pt x="2943" y="127"/>
                  </a:lnTo>
                  <a:lnTo>
                    <a:pt x="2945" y="127"/>
                  </a:lnTo>
                  <a:lnTo>
                    <a:pt x="2947" y="126"/>
                  </a:lnTo>
                  <a:lnTo>
                    <a:pt x="2948" y="122"/>
                  </a:lnTo>
                  <a:lnTo>
                    <a:pt x="2933" y="113"/>
                  </a:lnTo>
                  <a:lnTo>
                    <a:pt x="2921" y="99"/>
                  </a:lnTo>
                  <a:lnTo>
                    <a:pt x="2914" y="84"/>
                  </a:lnTo>
                  <a:lnTo>
                    <a:pt x="2933" y="82"/>
                  </a:lnTo>
                  <a:lnTo>
                    <a:pt x="2947" y="77"/>
                  </a:lnTo>
                  <a:lnTo>
                    <a:pt x="2954" y="64"/>
                  </a:lnTo>
                  <a:lnTo>
                    <a:pt x="2957" y="49"/>
                  </a:lnTo>
                  <a:lnTo>
                    <a:pt x="2952" y="47"/>
                  </a:lnTo>
                  <a:lnTo>
                    <a:pt x="2947" y="47"/>
                  </a:lnTo>
                  <a:lnTo>
                    <a:pt x="2942" y="45"/>
                  </a:lnTo>
                  <a:lnTo>
                    <a:pt x="2933" y="45"/>
                  </a:lnTo>
                  <a:close/>
                  <a:moveTo>
                    <a:pt x="2746" y="42"/>
                  </a:moveTo>
                  <a:lnTo>
                    <a:pt x="2732" y="49"/>
                  </a:lnTo>
                  <a:lnTo>
                    <a:pt x="2715" y="54"/>
                  </a:lnTo>
                  <a:lnTo>
                    <a:pt x="2715" y="68"/>
                  </a:lnTo>
                  <a:lnTo>
                    <a:pt x="2722" y="70"/>
                  </a:lnTo>
                  <a:lnTo>
                    <a:pt x="2730" y="71"/>
                  </a:lnTo>
                  <a:lnTo>
                    <a:pt x="2741" y="71"/>
                  </a:lnTo>
                  <a:lnTo>
                    <a:pt x="2741" y="64"/>
                  </a:lnTo>
                  <a:lnTo>
                    <a:pt x="2744" y="59"/>
                  </a:lnTo>
                  <a:lnTo>
                    <a:pt x="2746" y="54"/>
                  </a:lnTo>
                  <a:lnTo>
                    <a:pt x="2746" y="49"/>
                  </a:lnTo>
                  <a:lnTo>
                    <a:pt x="2746" y="45"/>
                  </a:lnTo>
                  <a:lnTo>
                    <a:pt x="2746" y="42"/>
                  </a:lnTo>
                  <a:close/>
                  <a:moveTo>
                    <a:pt x="1390" y="33"/>
                  </a:moveTo>
                  <a:lnTo>
                    <a:pt x="1393" y="42"/>
                  </a:lnTo>
                  <a:lnTo>
                    <a:pt x="1395" y="54"/>
                  </a:lnTo>
                  <a:lnTo>
                    <a:pt x="1397" y="64"/>
                  </a:lnTo>
                  <a:lnTo>
                    <a:pt x="1395" y="66"/>
                  </a:lnTo>
                  <a:lnTo>
                    <a:pt x="1393" y="66"/>
                  </a:lnTo>
                  <a:lnTo>
                    <a:pt x="1392" y="66"/>
                  </a:lnTo>
                  <a:lnTo>
                    <a:pt x="1392" y="68"/>
                  </a:lnTo>
                  <a:lnTo>
                    <a:pt x="1390" y="68"/>
                  </a:lnTo>
                  <a:lnTo>
                    <a:pt x="1383" y="68"/>
                  </a:lnTo>
                  <a:lnTo>
                    <a:pt x="1381" y="66"/>
                  </a:lnTo>
                  <a:lnTo>
                    <a:pt x="1381" y="64"/>
                  </a:lnTo>
                  <a:lnTo>
                    <a:pt x="1381" y="63"/>
                  </a:lnTo>
                  <a:lnTo>
                    <a:pt x="1379" y="63"/>
                  </a:lnTo>
                  <a:lnTo>
                    <a:pt x="1378" y="61"/>
                  </a:lnTo>
                  <a:lnTo>
                    <a:pt x="1390" y="33"/>
                  </a:lnTo>
                  <a:close/>
                  <a:moveTo>
                    <a:pt x="1002" y="0"/>
                  </a:moveTo>
                  <a:lnTo>
                    <a:pt x="994" y="12"/>
                  </a:lnTo>
                  <a:lnTo>
                    <a:pt x="985" y="23"/>
                  </a:lnTo>
                  <a:lnTo>
                    <a:pt x="980" y="38"/>
                  </a:lnTo>
                  <a:lnTo>
                    <a:pt x="990" y="37"/>
                  </a:lnTo>
                  <a:lnTo>
                    <a:pt x="997" y="40"/>
                  </a:lnTo>
                  <a:lnTo>
                    <a:pt x="1002" y="45"/>
                  </a:lnTo>
                  <a:lnTo>
                    <a:pt x="1009" y="54"/>
                  </a:lnTo>
                  <a:lnTo>
                    <a:pt x="1011" y="47"/>
                  </a:lnTo>
                  <a:lnTo>
                    <a:pt x="1011" y="42"/>
                  </a:lnTo>
                  <a:lnTo>
                    <a:pt x="1013" y="38"/>
                  </a:lnTo>
                  <a:lnTo>
                    <a:pt x="1013" y="33"/>
                  </a:lnTo>
                  <a:lnTo>
                    <a:pt x="1022" y="33"/>
                  </a:lnTo>
                  <a:lnTo>
                    <a:pt x="1027" y="45"/>
                  </a:lnTo>
                  <a:lnTo>
                    <a:pt x="1035" y="49"/>
                  </a:lnTo>
                  <a:lnTo>
                    <a:pt x="1042" y="52"/>
                  </a:lnTo>
                  <a:lnTo>
                    <a:pt x="1049" y="56"/>
                  </a:lnTo>
                  <a:lnTo>
                    <a:pt x="1056" y="64"/>
                  </a:lnTo>
                  <a:lnTo>
                    <a:pt x="1049" y="75"/>
                  </a:lnTo>
                  <a:lnTo>
                    <a:pt x="1041" y="87"/>
                  </a:lnTo>
                  <a:lnTo>
                    <a:pt x="1034" y="103"/>
                  </a:lnTo>
                  <a:lnTo>
                    <a:pt x="1028" y="117"/>
                  </a:lnTo>
                  <a:lnTo>
                    <a:pt x="1028" y="126"/>
                  </a:lnTo>
                  <a:lnTo>
                    <a:pt x="1030" y="131"/>
                  </a:lnTo>
                  <a:lnTo>
                    <a:pt x="1030" y="134"/>
                  </a:lnTo>
                  <a:lnTo>
                    <a:pt x="1032" y="136"/>
                  </a:lnTo>
                  <a:lnTo>
                    <a:pt x="1034" y="138"/>
                  </a:lnTo>
                  <a:lnTo>
                    <a:pt x="1035" y="140"/>
                  </a:lnTo>
                  <a:lnTo>
                    <a:pt x="1041" y="141"/>
                  </a:lnTo>
                  <a:lnTo>
                    <a:pt x="1041" y="138"/>
                  </a:lnTo>
                  <a:lnTo>
                    <a:pt x="1044" y="131"/>
                  </a:lnTo>
                  <a:lnTo>
                    <a:pt x="1049" y="120"/>
                  </a:lnTo>
                  <a:lnTo>
                    <a:pt x="1055" y="106"/>
                  </a:lnTo>
                  <a:lnTo>
                    <a:pt x="1060" y="94"/>
                  </a:lnTo>
                  <a:lnTo>
                    <a:pt x="1065" y="84"/>
                  </a:lnTo>
                  <a:lnTo>
                    <a:pt x="1067" y="77"/>
                  </a:lnTo>
                  <a:lnTo>
                    <a:pt x="1079" y="77"/>
                  </a:lnTo>
                  <a:lnTo>
                    <a:pt x="1081" y="96"/>
                  </a:lnTo>
                  <a:lnTo>
                    <a:pt x="1081" y="113"/>
                  </a:lnTo>
                  <a:lnTo>
                    <a:pt x="1081" y="134"/>
                  </a:lnTo>
                  <a:lnTo>
                    <a:pt x="1083" y="157"/>
                  </a:lnTo>
                  <a:lnTo>
                    <a:pt x="1105" y="160"/>
                  </a:lnTo>
                  <a:lnTo>
                    <a:pt x="1114" y="147"/>
                  </a:lnTo>
                  <a:lnTo>
                    <a:pt x="1130" y="138"/>
                  </a:lnTo>
                  <a:lnTo>
                    <a:pt x="1147" y="129"/>
                  </a:lnTo>
                  <a:lnTo>
                    <a:pt x="1165" y="122"/>
                  </a:lnTo>
                  <a:lnTo>
                    <a:pt x="1182" y="115"/>
                  </a:lnTo>
                  <a:lnTo>
                    <a:pt x="1198" y="106"/>
                  </a:lnTo>
                  <a:lnTo>
                    <a:pt x="1205" y="96"/>
                  </a:lnTo>
                  <a:lnTo>
                    <a:pt x="1201" y="96"/>
                  </a:lnTo>
                  <a:lnTo>
                    <a:pt x="1200" y="92"/>
                  </a:lnTo>
                  <a:lnTo>
                    <a:pt x="1200" y="91"/>
                  </a:lnTo>
                  <a:lnTo>
                    <a:pt x="1198" y="89"/>
                  </a:lnTo>
                  <a:lnTo>
                    <a:pt x="1198" y="89"/>
                  </a:lnTo>
                  <a:lnTo>
                    <a:pt x="1196" y="89"/>
                  </a:lnTo>
                  <a:lnTo>
                    <a:pt x="1194" y="89"/>
                  </a:lnTo>
                  <a:lnTo>
                    <a:pt x="1191" y="87"/>
                  </a:lnTo>
                  <a:lnTo>
                    <a:pt x="1184" y="92"/>
                  </a:lnTo>
                  <a:lnTo>
                    <a:pt x="1172" y="99"/>
                  </a:lnTo>
                  <a:lnTo>
                    <a:pt x="1158" y="110"/>
                  </a:lnTo>
                  <a:lnTo>
                    <a:pt x="1140" y="119"/>
                  </a:lnTo>
                  <a:lnTo>
                    <a:pt x="1124" y="129"/>
                  </a:lnTo>
                  <a:lnTo>
                    <a:pt x="1109" y="136"/>
                  </a:lnTo>
                  <a:lnTo>
                    <a:pt x="1098" y="140"/>
                  </a:lnTo>
                  <a:lnTo>
                    <a:pt x="1095" y="141"/>
                  </a:lnTo>
                  <a:lnTo>
                    <a:pt x="1093" y="140"/>
                  </a:lnTo>
                  <a:lnTo>
                    <a:pt x="1091" y="138"/>
                  </a:lnTo>
                  <a:lnTo>
                    <a:pt x="1091" y="136"/>
                  </a:lnTo>
                  <a:lnTo>
                    <a:pt x="1091" y="134"/>
                  </a:lnTo>
                  <a:lnTo>
                    <a:pt x="1090" y="131"/>
                  </a:lnTo>
                  <a:lnTo>
                    <a:pt x="1095" y="122"/>
                  </a:lnTo>
                  <a:lnTo>
                    <a:pt x="1095" y="115"/>
                  </a:lnTo>
                  <a:lnTo>
                    <a:pt x="1093" y="110"/>
                  </a:lnTo>
                  <a:lnTo>
                    <a:pt x="1091" y="101"/>
                  </a:lnTo>
                  <a:lnTo>
                    <a:pt x="1095" y="91"/>
                  </a:lnTo>
                  <a:lnTo>
                    <a:pt x="1097" y="89"/>
                  </a:lnTo>
                  <a:lnTo>
                    <a:pt x="1098" y="87"/>
                  </a:lnTo>
                  <a:lnTo>
                    <a:pt x="1100" y="85"/>
                  </a:lnTo>
                  <a:lnTo>
                    <a:pt x="1102" y="85"/>
                  </a:lnTo>
                  <a:lnTo>
                    <a:pt x="1104" y="85"/>
                  </a:lnTo>
                  <a:lnTo>
                    <a:pt x="1105" y="84"/>
                  </a:lnTo>
                  <a:lnTo>
                    <a:pt x="1107" y="82"/>
                  </a:lnTo>
                  <a:lnTo>
                    <a:pt x="1107" y="78"/>
                  </a:lnTo>
                  <a:lnTo>
                    <a:pt x="1109" y="73"/>
                  </a:lnTo>
                  <a:lnTo>
                    <a:pt x="1109" y="64"/>
                  </a:lnTo>
                  <a:lnTo>
                    <a:pt x="1100" y="59"/>
                  </a:lnTo>
                  <a:lnTo>
                    <a:pt x="1091" y="57"/>
                  </a:lnTo>
                  <a:lnTo>
                    <a:pt x="1084" y="57"/>
                  </a:lnTo>
                  <a:lnTo>
                    <a:pt x="1076" y="54"/>
                  </a:lnTo>
                  <a:lnTo>
                    <a:pt x="1063" y="45"/>
                  </a:lnTo>
                  <a:lnTo>
                    <a:pt x="1055" y="37"/>
                  </a:lnTo>
                  <a:lnTo>
                    <a:pt x="1049" y="26"/>
                  </a:lnTo>
                  <a:lnTo>
                    <a:pt x="1042" y="16"/>
                  </a:lnTo>
                  <a:lnTo>
                    <a:pt x="1034" y="9"/>
                  </a:lnTo>
                  <a:lnTo>
                    <a:pt x="1020" y="2"/>
                  </a:lnTo>
                  <a:lnTo>
                    <a:pt x="1002" y="0"/>
                  </a:lnTo>
                  <a:close/>
                </a:path>
              </a:pathLst>
            </a:custGeom>
            <a:grpFill/>
            <a:ln w="3175">
              <a:noFill/>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9" name="Freeform 9">
              <a:extLst>
                <a:ext uri="{FF2B5EF4-FFF2-40B4-BE49-F238E27FC236}">
                  <a16:creationId xmlns:a16="http://schemas.microsoft.com/office/drawing/2014/main" xmlns="" id="{97B0539C-386C-4D97-BE1E-2DF1955A22E6}"/>
                </a:ext>
              </a:extLst>
            </p:cNvPr>
            <p:cNvSpPr>
              <a:spLocks noEditPoints="1"/>
            </p:cNvSpPr>
            <p:nvPr/>
          </p:nvSpPr>
          <p:spPr bwMode="auto">
            <a:xfrm>
              <a:off x="635000" y="2108200"/>
              <a:ext cx="7697788" cy="3846513"/>
            </a:xfrm>
            <a:custGeom>
              <a:avLst/>
              <a:gdLst>
                <a:gd name="T0" fmla="*/ 1599 w 4849"/>
                <a:gd name="T1" fmla="*/ 786 h 2423"/>
                <a:gd name="T2" fmla="*/ 1536 w 4849"/>
                <a:gd name="T3" fmla="*/ 779 h 2423"/>
                <a:gd name="T4" fmla="*/ 529 w 4849"/>
                <a:gd name="T5" fmla="*/ 651 h 2423"/>
                <a:gd name="T6" fmla="*/ 4301 w 4849"/>
                <a:gd name="T7" fmla="*/ 791 h 2423"/>
                <a:gd name="T8" fmla="*/ 2510 w 4849"/>
                <a:gd name="T9" fmla="*/ 575 h 2423"/>
                <a:gd name="T10" fmla="*/ 2579 w 4849"/>
                <a:gd name="T11" fmla="*/ 552 h 2423"/>
                <a:gd name="T12" fmla="*/ 2649 w 4849"/>
                <a:gd name="T13" fmla="*/ 522 h 2423"/>
                <a:gd name="T14" fmla="*/ 2347 w 4849"/>
                <a:gd name="T15" fmla="*/ 611 h 2423"/>
                <a:gd name="T16" fmla="*/ 2304 w 4849"/>
                <a:gd name="T17" fmla="*/ 615 h 2423"/>
                <a:gd name="T18" fmla="*/ 2269 w 4849"/>
                <a:gd name="T19" fmla="*/ 580 h 2423"/>
                <a:gd name="T20" fmla="*/ 1234 w 4849"/>
                <a:gd name="T21" fmla="*/ 424 h 2423"/>
                <a:gd name="T22" fmla="*/ 1297 w 4849"/>
                <a:gd name="T23" fmla="*/ 367 h 2423"/>
                <a:gd name="T24" fmla="*/ 1178 w 4849"/>
                <a:gd name="T25" fmla="*/ 307 h 2423"/>
                <a:gd name="T26" fmla="*/ 1171 w 4849"/>
                <a:gd name="T27" fmla="*/ 369 h 2423"/>
                <a:gd name="T28" fmla="*/ 2044 w 4849"/>
                <a:gd name="T29" fmla="*/ 365 h 2423"/>
                <a:gd name="T30" fmla="*/ 2082 w 4849"/>
                <a:gd name="T31" fmla="*/ 288 h 2423"/>
                <a:gd name="T32" fmla="*/ 1297 w 4849"/>
                <a:gd name="T33" fmla="*/ 215 h 2423"/>
                <a:gd name="T34" fmla="*/ 2979 w 4849"/>
                <a:gd name="T35" fmla="*/ 177 h 2423"/>
                <a:gd name="T36" fmla="*/ 4833 w 4849"/>
                <a:gd name="T37" fmla="*/ 109 h 2423"/>
                <a:gd name="T38" fmla="*/ 1082 w 4849"/>
                <a:gd name="T39" fmla="*/ 131 h 2423"/>
                <a:gd name="T40" fmla="*/ 1167 w 4849"/>
                <a:gd name="T41" fmla="*/ 154 h 2423"/>
                <a:gd name="T42" fmla="*/ 1197 w 4849"/>
                <a:gd name="T43" fmla="*/ 273 h 2423"/>
                <a:gd name="T44" fmla="*/ 1078 w 4849"/>
                <a:gd name="T45" fmla="*/ 379 h 2423"/>
                <a:gd name="T46" fmla="*/ 1164 w 4849"/>
                <a:gd name="T47" fmla="*/ 582 h 2423"/>
                <a:gd name="T48" fmla="*/ 1281 w 4849"/>
                <a:gd name="T49" fmla="*/ 575 h 2423"/>
                <a:gd name="T50" fmla="*/ 1386 w 4849"/>
                <a:gd name="T51" fmla="*/ 484 h 2423"/>
                <a:gd name="T52" fmla="*/ 1501 w 4849"/>
                <a:gd name="T53" fmla="*/ 564 h 2423"/>
                <a:gd name="T54" fmla="*/ 1396 w 4849"/>
                <a:gd name="T55" fmla="*/ 721 h 2423"/>
                <a:gd name="T56" fmla="*/ 1459 w 4849"/>
                <a:gd name="T57" fmla="*/ 798 h 2423"/>
                <a:gd name="T58" fmla="*/ 1298 w 4849"/>
                <a:gd name="T59" fmla="*/ 955 h 2423"/>
                <a:gd name="T60" fmla="*/ 1124 w 4849"/>
                <a:gd name="T61" fmla="*/ 1077 h 2423"/>
                <a:gd name="T62" fmla="*/ 1085 w 4849"/>
                <a:gd name="T63" fmla="*/ 1234 h 2423"/>
                <a:gd name="T64" fmla="*/ 1194 w 4849"/>
                <a:gd name="T65" fmla="*/ 1320 h 2423"/>
                <a:gd name="T66" fmla="*/ 1361 w 4849"/>
                <a:gd name="T67" fmla="*/ 1344 h 2423"/>
                <a:gd name="T68" fmla="*/ 1616 w 4849"/>
                <a:gd name="T69" fmla="*/ 1421 h 2423"/>
                <a:gd name="T70" fmla="*/ 1866 w 4849"/>
                <a:gd name="T71" fmla="*/ 1604 h 2423"/>
                <a:gd name="T72" fmla="*/ 1647 w 4849"/>
                <a:gd name="T73" fmla="*/ 1966 h 2423"/>
                <a:gd name="T74" fmla="*/ 1496 w 4849"/>
                <a:gd name="T75" fmla="*/ 2105 h 2423"/>
                <a:gd name="T76" fmla="*/ 1431 w 4849"/>
                <a:gd name="T77" fmla="*/ 2215 h 2423"/>
                <a:gd name="T78" fmla="*/ 1396 w 4849"/>
                <a:gd name="T79" fmla="*/ 2371 h 2423"/>
                <a:gd name="T80" fmla="*/ 1302 w 4849"/>
                <a:gd name="T81" fmla="*/ 2315 h 2423"/>
                <a:gd name="T82" fmla="*/ 1270 w 4849"/>
                <a:gd name="T83" fmla="*/ 1667 h 2423"/>
                <a:gd name="T84" fmla="*/ 1269 w 4849"/>
                <a:gd name="T85" fmla="*/ 1400 h 2423"/>
                <a:gd name="T86" fmla="*/ 1056 w 4849"/>
                <a:gd name="T87" fmla="*/ 1288 h 2423"/>
                <a:gd name="T88" fmla="*/ 813 w 4849"/>
                <a:gd name="T89" fmla="*/ 1102 h 2423"/>
                <a:gd name="T90" fmla="*/ 818 w 4849"/>
                <a:gd name="T91" fmla="*/ 1171 h 2423"/>
                <a:gd name="T92" fmla="*/ 642 w 4849"/>
                <a:gd name="T93" fmla="*/ 939 h 2423"/>
                <a:gd name="T94" fmla="*/ 639 w 4849"/>
                <a:gd name="T95" fmla="*/ 739 h 2423"/>
                <a:gd name="T96" fmla="*/ 490 w 4849"/>
                <a:gd name="T97" fmla="*/ 522 h 2423"/>
                <a:gd name="T98" fmla="*/ 141 w 4849"/>
                <a:gd name="T99" fmla="*/ 576 h 2423"/>
                <a:gd name="T100" fmla="*/ 115 w 4849"/>
                <a:gd name="T101" fmla="*/ 482 h 2423"/>
                <a:gd name="T102" fmla="*/ 85 w 4849"/>
                <a:gd name="T103" fmla="*/ 334 h 2423"/>
                <a:gd name="T104" fmla="*/ 110 w 4849"/>
                <a:gd name="T105" fmla="*/ 255 h 2423"/>
                <a:gd name="T106" fmla="*/ 234 w 4849"/>
                <a:gd name="T107" fmla="*/ 107 h 2423"/>
                <a:gd name="T108" fmla="*/ 499 w 4849"/>
                <a:gd name="T109" fmla="*/ 136 h 2423"/>
                <a:gd name="T110" fmla="*/ 632 w 4849"/>
                <a:gd name="T111" fmla="*/ 149 h 2423"/>
                <a:gd name="T112" fmla="*/ 771 w 4849"/>
                <a:gd name="T113" fmla="*/ 218 h 2423"/>
                <a:gd name="T114" fmla="*/ 979 w 4849"/>
                <a:gd name="T115" fmla="*/ 222 h 2423"/>
                <a:gd name="T116" fmla="*/ 918 w 4849"/>
                <a:gd name="T117" fmla="*/ 131 h 2423"/>
                <a:gd name="T118" fmla="*/ 733 w 4849"/>
                <a:gd name="T119" fmla="*/ 157 h 2423"/>
                <a:gd name="T120" fmla="*/ 776 w 4849"/>
                <a:gd name="T121" fmla="*/ 42 h 2423"/>
                <a:gd name="T122" fmla="*/ 902 w 4849"/>
                <a:gd name="T123" fmla="*/ 28 h 2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849" h="2423">
                  <a:moveTo>
                    <a:pt x="1469" y="711"/>
                  </a:moveTo>
                  <a:lnTo>
                    <a:pt x="1482" y="712"/>
                  </a:lnTo>
                  <a:lnTo>
                    <a:pt x="1490" y="714"/>
                  </a:lnTo>
                  <a:lnTo>
                    <a:pt x="1501" y="718"/>
                  </a:lnTo>
                  <a:lnTo>
                    <a:pt x="1501" y="726"/>
                  </a:lnTo>
                  <a:lnTo>
                    <a:pt x="1497" y="726"/>
                  </a:lnTo>
                  <a:lnTo>
                    <a:pt x="1494" y="728"/>
                  </a:lnTo>
                  <a:lnTo>
                    <a:pt x="1490" y="728"/>
                  </a:lnTo>
                  <a:lnTo>
                    <a:pt x="1487" y="728"/>
                  </a:lnTo>
                  <a:lnTo>
                    <a:pt x="1482" y="730"/>
                  </a:lnTo>
                  <a:lnTo>
                    <a:pt x="1478" y="725"/>
                  </a:lnTo>
                  <a:lnTo>
                    <a:pt x="1476" y="723"/>
                  </a:lnTo>
                  <a:lnTo>
                    <a:pt x="1475" y="719"/>
                  </a:lnTo>
                  <a:lnTo>
                    <a:pt x="1473" y="716"/>
                  </a:lnTo>
                  <a:lnTo>
                    <a:pt x="1469" y="711"/>
                  </a:lnTo>
                  <a:close/>
                  <a:moveTo>
                    <a:pt x="1551" y="691"/>
                  </a:moveTo>
                  <a:lnTo>
                    <a:pt x="1562" y="691"/>
                  </a:lnTo>
                  <a:lnTo>
                    <a:pt x="1562" y="705"/>
                  </a:lnTo>
                  <a:lnTo>
                    <a:pt x="1562" y="718"/>
                  </a:lnTo>
                  <a:lnTo>
                    <a:pt x="1564" y="728"/>
                  </a:lnTo>
                  <a:lnTo>
                    <a:pt x="1565" y="740"/>
                  </a:lnTo>
                  <a:lnTo>
                    <a:pt x="1585" y="740"/>
                  </a:lnTo>
                  <a:lnTo>
                    <a:pt x="1585" y="760"/>
                  </a:lnTo>
                  <a:lnTo>
                    <a:pt x="1593" y="760"/>
                  </a:lnTo>
                  <a:lnTo>
                    <a:pt x="1595" y="761"/>
                  </a:lnTo>
                  <a:lnTo>
                    <a:pt x="1597" y="761"/>
                  </a:lnTo>
                  <a:lnTo>
                    <a:pt x="1599" y="761"/>
                  </a:lnTo>
                  <a:lnTo>
                    <a:pt x="1600" y="761"/>
                  </a:lnTo>
                  <a:lnTo>
                    <a:pt x="1602" y="761"/>
                  </a:lnTo>
                  <a:lnTo>
                    <a:pt x="1604" y="763"/>
                  </a:lnTo>
                  <a:lnTo>
                    <a:pt x="1602" y="774"/>
                  </a:lnTo>
                  <a:lnTo>
                    <a:pt x="1599" y="786"/>
                  </a:lnTo>
                  <a:lnTo>
                    <a:pt x="1597" y="798"/>
                  </a:lnTo>
                  <a:lnTo>
                    <a:pt x="1593" y="798"/>
                  </a:lnTo>
                  <a:lnTo>
                    <a:pt x="1592" y="794"/>
                  </a:lnTo>
                  <a:lnTo>
                    <a:pt x="1592" y="793"/>
                  </a:lnTo>
                  <a:lnTo>
                    <a:pt x="1592" y="791"/>
                  </a:lnTo>
                  <a:lnTo>
                    <a:pt x="1590" y="789"/>
                  </a:lnTo>
                  <a:lnTo>
                    <a:pt x="1590" y="787"/>
                  </a:lnTo>
                  <a:lnTo>
                    <a:pt x="1588" y="791"/>
                  </a:lnTo>
                  <a:lnTo>
                    <a:pt x="1586" y="791"/>
                  </a:lnTo>
                  <a:lnTo>
                    <a:pt x="1586" y="793"/>
                  </a:lnTo>
                  <a:lnTo>
                    <a:pt x="1586" y="793"/>
                  </a:lnTo>
                  <a:lnTo>
                    <a:pt x="1586" y="793"/>
                  </a:lnTo>
                  <a:lnTo>
                    <a:pt x="1585" y="793"/>
                  </a:lnTo>
                  <a:lnTo>
                    <a:pt x="1581" y="794"/>
                  </a:lnTo>
                  <a:lnTo>
                    <a:pt x="1581" y="787"/>
                  </a:lnTo>
                  <a:lnTo>
                    <a:pt x="1583" y="786"/>
                  </a:lnTo>
                  <a:lnTo>
                    <a:pt x="1583" y="784"/>
                  </a:lnTo>
                  <a:lnTo>
                    <a:pt x="1585" y="782"/>
                  </a:lnTo>
                  <a:lnTo>
                    <a:pt x="1585" y="779"/>
                  </a:lnTo>
                  <a:lnTo>
                    <a:pt x="1585" y="775"/>
                  </a:lnTo>
                  <a:lnTo>
                    <a:pt x="1581" y="775"/>
                  </a:lnTo>
                  <a:lnTo>
                    <a:pt x="1574" y="782"/>
                  </a:lnTo>
                  <a:lnTo>
                    <a:pt x="1567" y="789"/>
                  </a:lnTo>
                  <a:lnTo>
                    <a:pt x="1558" y="794"/>
                  </a:lnTo>
                  <a:lnTo>
                    <a:pt x="1558" y="789"/>
                  </a:lnTo>
                  <a:lnTo>
                    <a:pt x="1558" y="784"/>
                  </a:lnTo>
                  <a:lnTo>
                    <a:pt x="1558" y="782"/>
                  </a:lnTo>
                  <a:lnTo>
                    <a:pt x="1557" y="781"/>
                  </a:lnTo>
                  <a:lnTo>
                    <a:pt x="1553" y="779"/>
                  </a:lnTo>
                  <a:lnTo>
                    <a:pt x="1548" y="779"/>
                  </a:lnTo>
                  <a:lnTo>
                    <a:pt x="1539" y="779"/>
                  </a:lnTo>
                  <a:lnTo>
                    <a:pt x="1536" y="779"/>
                  </a:lnTo>
                  <a:lnTo>
                    <a:pt x="1532" y="779"/>
                  </a:lnTo>
                  <a:lnTo>
                    <a:pt x="1527" y="777"/>
                  </a:lnTo>
                  <a:lnTo>
                    <a:pt x="1522" y="777"/>
                  </a:lnTo>
                  <a:lnTo>
                    <a:pt x="1517" y="775"/>
                  </a:lnTo>
                  <a:lnTo>
                    <a:pt x="1513" y="772"/>
                  </a:lnTo>
                  <a:lnTo>
                    <a:pt x="1523" y="758"/>
                  </a:lnTo>
                  <a:lnTo>
                    <a:pt x="1534" y="737"/>
                  </a:lnTo>
                  <a:lnTo>
                    <a:pt x="1541" y="714"/>
                  </a:lnTo>
                  <a:lnTo>
                    <a:pt x="1551" y="691"/>
                  </a:lnTo>
                  <a:close/>
                  <a:moveTo>
                    <a:pt x="1220" y="630"/>
                  </a:moveTo>
                  <a:lnTo>
                    <a:pt x="1235" y="630"/>
                  </a:lnTo>
                  <a:lnTo>
                    <a:pt x="1235" y="637"/>
                  </a:lnTo>
                  <a:lnTo>
                    <a:pt x="1232" y="637"/>
                  </a:lnTo>
                  <a:lnTo>
                    <a:pt x="1230" y="639"/>
                  </a:lnTo>
                  <a:lnTo>
                    <a:pt x="1229" y="639"/>
                  </a:lnTo>
                  <a:lnTo>
                    <a:pt x="1227" y="639"/>
                  </a:lnTo>
                  <a:lnTo>
                    <a:pt x="1225" y="641"/>
                  </a:lnTo>
                  <a:lnTo>
                    <a:pt x="1220" y="641"/>
                  </a:lnTo>
                  <a:lnTo>
                    <a:pt x="1220" y="630"/>
                  </a:lnTo>
                  <a:close/>
                  <a:moveTo>
                    <a:pt x="515" y="622"/>
                  </a:moveTo>
                  <a:lnTo>
                    <a:pt x="522" y="622"/>
                  </a:lnTo>
                  <a:lnTo>
                    <a:pt x="525" y="623"/>
                  </a:lnTo>
                  <a:lnTo>
                    <a:pt x="529" y="625"/>
                  </a:lnTo>
                  <a:lnTo>
                    <a:pt x="534" y="625"/>
                  </a:lnTo>
                  <a:lnTo>
                    <a:pt x="541" y="625"/>
                  </a:lnTo>
                  <a:lnTo>
                    <a:pt x="543" y="639"/>
                  </a:lnTo>
                  <a:lnTo>
                    <a:pt x="546" y="650"/>
                  </a:lnTo>
                  <a:lnTo>
                    <a:pt x="548" y="664"/>
                  </a:lnTo>
                  <a:lnTo>
                    <a:pt x="541" y="664"/>
                  </a:lnTo>
                  <a:lnTo>
                    <a:pt x="537" y="658"/>
                  </a:lnTo>
                  <a:lnTo>
                    <a:pt x="534" y="655"/>
                  </a:lnTo>
                  <a:lnTo>
                    <a:pt x="529" y="651"/>
                  </a:lnTo>
                  <a:lnTo>
                    <a:pt x="525" y="648"/>
                  </a:lnTo>
                  <a:lnTo>
                    <a:pt x="522" y="643"/>
                  </a:lnTo>
                  <a:lnTo>
                    <a:pt x="518" y="637"/>
                  </a:lnTo>
                  <a:lnTo>
                    <a:pt x="516" y="634"/>
                  </a:lnTo>
                  <a:lnTo>
                    <a:pt x="515" y="630"/>
                  </a:lnTo>
                  <a:lnTo>
                    <a:pt x="515" y="627"/>
                  </a:lnTo>
                  <a:lnTo>
                    <a:pt x="515" y="622"/>
                  </a:lnTo>
                  <a:close/>
                  <a:moveTo>
                    <a:pt x="4304" y="609"/>
                  </a:moveTo>
                  <a:lnTo>
                    <a:pt x="4306" y="611"/>
                  </a:lnTo>
                  <a:lnTo>
                    <a:pt x="4306" y="611"/>
                  </a:lnTo>
                  <a:lnTo>
                    <a:pt x="4306" y="611"/>
                  </a:lnTo>
                  <a:lnTo>
                    <a:pt x="4306" y="613"/>
                  </a:lnTo>
                  <a:lnTo>
                    <a:pt x="4307" y="613"/>
                  </a:lnTo>
                  <a:lnTo>
                    <a:pt x="4307" y="615"/>
                  </a:lnTo>
                  <a:lnTo>
                    <a:pt x="4313" y="627"/>
                  </a:lnTo>
                  <a:lnTo>
                    <a:pt x="4313" y="643"/>
                  </a:lnTo>
                  <a:lnTo>
                    <a:pt x="4313" y="658"/>
                  </a:lnTo>
                  <a:lnTo>
                    <a:pt x="4316" y="676"/>
                  </a:lnTo>
                  <a:lnTo>
                    <a:pt x="4321" y="693"/>
                  </a:lnTo>
                  <a:lnTo>
                    <a:pt x="4330" y="712"/>
                  </a:lnTo>
                  <a:lnTo>
                    <a:pt x="4335" y="733"/>
                  </a:lnTo>
                  <a:lnTo>
                    <a:pt x="4311" y="730"/>
                  </a:lnTo>
                  <a:lnTo>
                    <a:pt x="4311" y="746"/>
                  </a:lnTo>
                  <a:lnTo>
                    <a:pt x="4314" y="758"/>
                  </a:lnTo>
                  <a:lnTo>
                    <a:pt x="4316" y="770"/>
                  </a:lnTo>
                  <a:lnTo>
                    <a:pt x="4320" y="787"/>
                  </a:lnTo>
                  <a:lnTo>
                    <a:pt x="4314" y="787"/>
                  </a:lnTo>
                  <a:lnTo>
                    <a:pt x="4311" y="787"/>
                  </a:lnTo>
                  <a:lnTo>
                    <a:pt x="4306" y="789"/>
                  </a:lnTo>
                  <a:lnTo>
                    <a:pt x="4304" y="789"/>
                  </a:lnTo>
                  <a:lnTo>
                    <a:pt x="4301" y="791"/>
                  </a:lnTo>
                  <a:lnTo>
                    <a:pt x="4301" y="791"/>
                  </a:lnTo>
                  <a:lnTo>
                    <a:pt x="4297" y="781"/>
                  </a:lnTo>
                  <a:lnTo>
                    <a:pt x="4295" y="761"/>
                  </a:lnTo>
                  <a:lnTo>
                    <a:pt x="4295" y="739"/>
                  </a:lnTo>
                  <a:lnTo>
                    <a:pt x="4295" y="714"/>
                  </a:lnTo>
                  <a:lnTo>
                    <a:pt x="4295" y="691"/>
                  </a:lnTo>
                  <a:lnTo>
                    <a:pt x="4292" y="676"/>
                  </a:lnTo>
                  <a:lnTo>
                    <a:pt x="4292" y="637"/>
                  </a:lnTo>
                  <a:lnTo>
                    <a:pt x="4295" y="632"/>
                  </a:lnTo>
                  <a:lnTo>
                    <a:pt x="4297" y="629"/>
                  </a:lnTo>
                  <a:lnTo>
                    <a:pt x="4299" y="625"/>
                  </a:lnTo>
                  <a:lnTo>
                    <a:pt x="4301" y="622"/>
                  </a:lnTo>
                  <a:lnTo>
                    <a:pt x="4302" y="616"/>
                  </a:lnTo>
                  <a:lnTo>
                    <a:pt x="4304" y="609"/>
                  </a:lnTo>
                  <a:close/>
                  <a:moveTo>
                    <a:pt x="2253" y="595"/>
                  </a:moveTo>
                  <a:lnTo>
                    <a:pt x="2257" y="616"/>
                  </a:lnTo>
                  <a:lnTo>
                    <a:pt x="2255" y="637"/>
                  </a:lnTo>
                  <a:lnTo>
                    <a:pt x="2250" y="660"/>
                  </a:lnTo>
                  <a:lnTo>
                    <a:pt x="2236" y="667"/>
                  </a:lnTo>
                  <a:lnTo>
                    <a:pt x="2223" y="671"/>
                  </a:lnTo>
                  <a:lnTo>
                    <a:pt x="2204" y="672"/>
                  </a:lnTo>
                  <a:lnTo>
                    <a:pt x="2204" y="664"/>
                  </a:lnTo>
                  <a:lnTo>
                    <a:pt x="2209" y="651"/>
                  </a:lnTo>
                  <a:lnTo>
                    <a:pt x="2209" y="636"/>
                  </a:lnTo>
                  <a:lnTo>
                    <a:pt x="2208" y="618"/>
                  </a:lnTo>
                  <a:lnTo>
                    <a:pt x="2218" y="609"/>
                  </a:lnTo>
                  <a:lnTo>
                    <a:pt x="2227" y="602"/>
                  </a:lnTo>
                  <a:lnTo>
                    <a:pt x="2237" y="597"/>
                  </a:lnTo>
                  <a:lnTo>
                    <a:pt x="2253" y="595"/>
                  </a:lnTo>
                  <a:close/>
                  <a:moveTo>
                    <a:pt x="2503" y="568"/>
                  </a:moveTo>
                  <a:lnTo>
                    <a:pt x="2506" y="571"/>
                  </a:lnTo>
                  <a:lnTo>
                    <a:pt x="2508" y="573"/>
                  </a:lnTo>
                  <a:lnTo>
                    <a:pt x="2510" y="575"/>
                  </a:lnTo>
                  <a:lnTo>
                    <a:pt x="2510" y="578"/>
                  </a:lnTo>
                  <a:lnTo>
                    <a:pt x="2510" y="582"/>
                  </a:lnTo>
                  <a:lnTo>
                    <a:pt x="2511" y="587"/>
                  </a:lnTo>
                  <a:lnTo>
                    <a:pt x="2510" y="590"/>
                  </a:lnTo>
                  <a:lnTo>
                    <a:pt x="2508" y="592"/>
                  </a:lnTo>
                  <a:lnTo>
                    <a:pt x="2508" y="594"/>
                  </a:lnTo>
                  <a:lnTo>
                    <a:pt x="2508" y="595"/>
                  </a:lnTo>
                  <a:lnTo>
                    <a:pt x="2508" y="597"/>
                  </a:lnTo>
                  <a:lnTo>
                    <a:pt x="2506" y="599"/>
                  </a:lnTo>
                  <a:lnTo>
                    <a:pt x="2504" y="601"/>
                  </a:lnTo>
                  <a:lnTo>
                    <a:pt x="2503" y="601"/>
                  </a:lnTo>
                  <a:lnTo>
                    <a:pt x="2501" y="601"/>
                  </a:lnTo>
                  <a:lnTo>
                    <a:pt x="2499" y="602"/>
                  </a:lnTo>
                  <a:lnTo>
                    <a:pt x="2496" y="602"/>
                  </a:lnTo>
                  <a:lnTo>
                    <a:pt x="2490" y="590"/>
                  </a:lnTo>
                  <a:lnTo>
                    <a:pt x="2487" y="585"/>
                  </a:lnTo>
                  <a:lnTo>
                    <a:pt x="2487" y="583"/>
                  </a:lnTo>
                  <a:lnTo>
                    <a:pt x="2489" y="582"/>
                  </a:lnTo>
                  <a:lnTo>
                    <a:pt x="2496" y="578"/>
                  </a:lnTo>
                  <a:lnTo>
                    <a:pt x="2503" y="568"/>
                  </a:lnTo>
                  <a:close/>
                  <a:moveTo>
                    <a:pt x="2583" y="529"/>
                  </a:moveTo>
                  <a:lnTo>
                    <a:pt x="2588" y="531"/>
                  </a:lnTo>
                  <a:lnTo>
                    <a:pt x="2590" y="531"/>
                  </a:lnTo>
                  <a:lnTo>
                    <a:pt x="2592" y="531"/>
                  </a:lnTo>
                  <a:lnTo>
                    <a:pt x="2593" y="533"/>
                  </a:lnTo>
                  <a:lnTo>
                    <a:pt x="2595" y="533"/>
                  </a:lnTo>
                  <a:lnTo>
                    <a:pt x="2592" y="538"/>
                  </a:lnTo>
                  <a:lnTo>
                    <a:pt x="2590" y="543"/>
                  </a:lnTo>
                  <a:lnTo>
                    <a:pt x="2588" y="548"/>
                  </a:lnTo>
                  <a:lnTo>
                    <a:pt x="2585" y="554"/>
                  </a:lnTo>
                  <a:lnTo>
                    <a:pt x="2579" y="557"/>
                  </a:lnTo>
                  <a:lnTo>
                    <a:pt x="2579" y="552"/>
                  </a:lnTo>
                  <a:lnTo>
                    <a:pt x="2578" y="552"/>
                  </a:lnTo>
                  <a:lnTo>
                    <a:pt x="2578" y="550"/>
                  </a:lnTo>
                  <a:lnTo>
                    <a:pt x="2578" y="550"/>
                  </a:lnTo>
                  <a:lnTo>
                    <a:pt x="2578" y="548"/>
                  </a:lnTo>
                  <a:lnTo>
                    <a:pt x="2576" y="545"/>
                  </a:lnTo>
                  <a:lnTo>
                    <a:pt x="2579" y="541"/>
                  </a:lnTo>
                  <a:lnTo>
                    <a:pt x="2581" y="538"/>
                  </a:lnTo>
                  <a:lnTo>
                    <a:pt x="2583" y="534"/>
                  </a:lnTo>
                  <a:lnTo>
                    <a:pt x="2583" y="529"/>
                  </a:lnTo>
                  <a:close/>
                  <a:moveTo>
                    <a:pt x="246" y="526"/>
                  </a:moveTo>
                  <a:lnTo>
                    <a:pt x="251" y="534"/>
                  </a:lnTo>
                  <a:lnTo>
                    <a:pt x="251" y="541"/>
                  </a:lnTo>
                  <a:lnTo>
                    <a:pt x="246" y="550"/>
                  </a:lnTo>
                  <a:lnTo>
                    <a:pt x="239" y="555"/>
                  </a:lnTo>
                  <a:lnTo>
                    <a:pt x="232" y="559"/>
                  </a:lnTo>
                  <a:lnTo>
                    <a:pt x="230" y="561"/>
                  </a:lnTo>
                  <a:lnTo>
                    <a:pt x="227" y="557"/>
                  </a:lnTo>
                  <a:lnTo>
                    <a:pt x="225" y="554"/>
                  </a:lnTo>
                  <a:lnTo>
                    <a:pt x="223" y="548"/>
                  </a:lnTo>
                  <a:lnTo>
                    <a:pt x="223" y="543"/>
                  </a:lnTo>
                  <a:lnTo>
                    <a:pt x="221" y="538"/>
                  </a:lnTo>
                  <a:lnTo>
                    <a:pt x="234" y="533"/>
                  </a:lnTo>
                  <a:lnTo>
                    <a:pt x="237" y="531"/>
                  </a:lnTo>
                  <a:lnTo>
                    <a:pt x="242" y="529"/>
                  </a:lnTo>
                  <a:lnTo>
                    <a:pt x="246" y="526"/>
                  </a:lnTo>
                  <a:close/>
                  <a:moveTo>
                    <a:pt x="2646" y="503"/>
                  </a:moveTo>
                  <a:lnTo>
                    <a:pt x="2660" y="510"/>
                  </a:lnTo>
                  <a:lnTo>
                    <a:pt x="2660" y="515"/>
                  </a:lnTo>
                  <a:lnTo>
                    <a:pt x="2656" y="515"/>
                  </a:lnTo>
                  <a:lnTo>
                    <a:pt x="2655" y="517"/>
                  </a:lnTo>
                  <a:lnTo>
                    <a:pt x="2651" y="519"/>
                  </a:lnTo>
                  <a:lnTo>
                    <a:pt x="2649" y="522"/>
                  </a:lnTo>
                  <a:lnTo>
                    <a:pt x="2646" y="520"/>
                  </a:lnTo>
                  <a:lnTo>
                    <a:pt x="2644" y="520"/>
                  </a:lnTo>
                  <a:lnTo>
                    <a:pt x="2644" y="520"/>
                  </a:lnTo>
                  <a:lnTo>
                    <a:pt x="2642" y="519"/>
                  </a:lnTo>
                  <a:lnTo>
                    <a:pt x="2641" y="519"/>
                  </a:lnTo>
                  <a:lnTo>
                    <a:pt x="2641" y="515"/>
                  </a:lnTo>
                  <a:lnTo>
                    <a:pt x="2641" y="512"/>
                  </a:lnTo>
                  <a:lnTo>
                    <a:pt x="2641" y="510"/>
                  </a:lnTo>
                  <a:lnTo>
                    <a:pt x="2641" y="510"/>
                  </a:lnTo>
                  <a:lnTo>
                    <a:pt x="2642" y="506"/>
                  </a:lnTo>
                  <a:lnTo>
                    <a:pt x="2646" y="503"/>
                  </a:lnTo>
                  <a:close/>
                  <a:moveTo>
                    <a:pt x="2272" y="494"/>
                  </a:moveTo>
                  <a:lnTo>
                    <a:pt x="2290" y="496"/>
                  </a:lnTo>
                  <a:lnTo>
                    <a:pt x="2304" y="499"/>
                  </a:lnTo>
                  <a:lnTo>
                    <a:pt x="2300" y="506"/>
                  </a:lnTo>
                  <a:lnTo>
                    <a:pt x="2298" y="512"/>
                  </a:lnTo>
                  <a:lnTo>
                    <a:pt x="2295" y="517"/>
                  </a:lnTo>
                  <a:lnTo>
                    <a:pt x="2291" y="522"/>
                  </a:lnTo>
                  <a:lnTo>
                    <a:pt x="2300" y="522"/>
                  </a:lnTo>
                  <a:lnTo>
                    <a:pt x="2304" y="519"/>
                  </a:lnTo>
                  <a:lnTo>
                    <a:pt x="2305" y="517"/>
                  </a:lnTo>
                  <a:lnTo>
                    <a:pt x="2309" y="515"/>
                  </a:lnTo>
                  <a:lnTo>
                    <a:pt x="2314" y="515"/>
                  </a:lnTo>
                  <a:lnTo>
                    <a:pt x="2314" y="522"/>
                  </a:lnTo>
                  <a:lnTo>
                    <a:pt x="2319" y="534"/>
                  </a:lnTo>
                  <a:lnTo>
                    <a:pt x="2316" y="545"/>
                  </a:lnTo>
                  <a:lnTo>
                    <a:pt x="2311" y="554"/>
                  </a:lnTo>
                  <a:lnTo>
                    <a:pt x="2307" y="561"/>
                  </a:lnTo>
                  <a:lnTo>
                    <a:pt x="2316" y="569"/>
                  </a:lnTo>
                  <a:lnTo>
                    <a:pt x="2325" y="582"/>
                  </a:lnTo>
                  <a:lnTo>
                    <a:pt x="2337" y="595"/>
                  </a:lnTo>
                  <a:lnTo>
                    <a:pt x="2347" y="611"/>
                  </a:lnTo>
                  <a:lnTo>
                    <a:pt x="2356" y="629"/>
                  </a:lnTo>
                  <a:lnTo>
                    <a:pt x="2363" y="644"/>
                  </a:lnTo>
                  <a:lnTo>
                    <a:pt x="2365" y="657"/>
                  </a:lnTo>
                  <a:lnTo>
                    <a:pt x="2361" y="669"/>
                  </a:lnTo>
                  <a:lnTo>
                    <a:pt x="2353" y="676"/>
                  </a:lnTo>
                  <a:lnTo>
                    <a:pt x="2342" y="683"/>
                  </a:lnTo>
                  <a:lnTo>
                    <a:pt x="2325" y="690"/>
                  </a:lnTo>
                  <a:lnTo>
                    <a:pt x="2304" y="695"/>
                  </a:lnTo>
                  <a:lnTo>
                    <a:pt x="2285" y="700"/>
                  </a:lnTo>
                  <a:lnTo>
                    <a:pt x="2269" y="702"/>
                  </a:lnTo>
                  <a:lnTo>
                    <a:pt x="2269" y="698"/>
                  </a:lnTo>
                  <a:lnTo>
                    <a:pt x="2279" y="683"/>
                  </a:lnTo>
                  <a:lnTo>
                    <a:pt x="2288" y="667"/>
                  </a:lnTo>
                  <a:lnTo>
                    <a:pt x="2283" y="667"/>
                  </a:lnTo>
                  <a:lnTo>
                    <a:pt x="2279" y="667"/>
                  </a:lnTo>
                  <a:lnTo>
                    <a:pt x="2276" y="665"/>
                  </a:lnTo>
                  <a:lnTo>
                    <a:pt x="2276" y="664"/>
                  </a:lnTo>
                  <a:lnTo>
                    <a:pt x="2274" y="662"/>
                  </a:lnTo>
                  <a:lnTo>
                    <a:pt x="2274" y="658"/>
                  </a:lnTo>
                  <a:lnTo>
                    <a:pt x="2272" y="653"/>
                  </a:lnTo>
                  <a:lnTo>
                    <a:pt x="2285" y="650"/>
                  </a:lnTo>
                  <a:lnTo>
                    <a:pt x="2281" y="646"/>
                  </a:lnTo>
                  <a:lnTo>
                    <a:pt x="2281" y="644"/>
                  </a:lnTo>
                  <a:lnTo>
                    <a:pt x="2279" y="643"/>
                  </a:lnTo>
                  <a:lnTo>
                    <a:pt x="2279" y="643"/>
                  </a:lnTo>
                  <a:lnTo>
                    <a:pt x="2279" y="641"/>
                  </a:lnTo>
                  <a:lnTo>
                    <a:pt x="2281" y="637"/>
                  </a:lnTo>
                  <a:lnTo>
                    <a:pt x="2283" y="630"/>
                  </a:lnTo>
                  <a:lnTo>
                    <a:pt x="2288" y="625"/>
                  </a:lnTo>
                  <a:lnTo>
                    <a:pt x="2291" y="622"/>
                  </a:lnTo>
                  <a:lnTo>
                    <a:pt x="2298" y="618"/>
                  </a:lnTo>
                  <a:lnTo>
                    <a:pt x="2304" y="615"/>
                  </a:lnTo>
                  <a:lnTo>
                    <a:pt x="2302" y="611"/>
                  </a:lnTo>
                  <a:lnTo>
                    <a:pt x="2302" y="609"/>
                  </a:lnTo>
                  <a:lnTo>
                    <a:pt x="2302" y="609"/>
                  </a:lnTo>
                  <a:lnTo>
                    <a:pt x="2300" y="608"/>
                  </a:lnTo>
                  <a:lnTo>
                    <a:pt x="2300" y="606"/>
                  </a:lnTo>
                  <a:lnTo>
                    <a:pt x="2298" y="602"/>
                  </a:lnTo>
                  <a:lnTo>
                    <a:pt x="2297" y="602"/>
                  </a:lnTo>
                  <a:lnTo>
                    <a:pt x="2297" y="601"/>
                  </a:lnTo>
                  <a:lnTo>
                    <a:pt x="2297" y="601"/>
                  </a:lnTo>
                  <a:lnTo>
                    <a:pt x="2297" y="601"/>
                  </a:lnTo>
                  <a:lnTo>
                    <a:pt x="2295" y="601"/>
                  </a:lnTo>
                  <a:lnTo>
                    <a:pt x="2291" y="599"/>
                  </a:lnTo>
                  <a:lnTo>
                    <a:pt x="2288" y="597"/>
                  </a:lnTo>
                  <a:lnTo>
                    <a:pt x="2286" y="597"/>
                  </a:lnTo>
                  <a:lnTo>
                    <a:pt x="2283" y="597"/>
                  </a:lnTo>
                  <a:lnTo>
                    <a:pt x="2279" y="595"/>
                  </a:lnTo>
                  <a:lnTo>
                    <a:pt x="2276" y="595"/>
                  </a:lnTo>
                  <a:lnTo>
                    <a:pt x="2276" y="594"/>
                  </a:lnTo>
                  <a:lnTo>
                    <a:pt x="2274" y="592"/>
                  </a:lnTo>
                  <a:lnTo>
                    <a:pt x="2274" y="590"/>
                  </a:lnTo>
                  <a:lnTo>
                    <a:pt x="2274" y="587"/>
                  </a:lnTo>
                  <a:lnTo>
                    <a:pt x="2272" y="583"/>
                  </a:lnTo>
                  <a:lnTo>
                    <a:pt x="2274" y="582"/>
                  </a:lnTo>
                  <a:lnTo>
                    <a:pt x="2274" y="580"/>
                  </a:lnTo>
                  <a:lnTo>
                    <a:pt x="2276" y="578"/>
                  </a:lnTo>
                  <a:lnTo>
                    <a:pt x="2276" y="576"/>
                  </a:lnTo>
                  <a:lnTo>
                    <a:pt x="2276" y="573"/>
                  </a:lnTo>
                  <a:lnTo>
                    <a:pt x="2272" y="573"/>
                  </a:lnTo>
                  <a:lnTo>
                    <a:pt x="2271" y="576"/>
                  </a:lnTo>
                  <a:lnTo>
                    <a:pt x="2271" y="578"/>
                  </a:lnTo>
                  <a:lnTo>
                    <a:pt x="2271" y="580"/>
                  </a:lnTo>
                  <a:lnTo>
                    <a:pt x="2269" y="580"/>
                  </a:lnTo>
                  <a:lnTo>
                    <a:pt x="2267" y="582"/>
                  </a:lnTo>
                  <a:lnTo>
                    <a:pt x="2265" y="583"/>
                  </a:lnTo>
                  <a:lnTo>
                    <a:pt x="2262" y="566"/>
                  </a:lnTo>
                  <a:lnTo>
                    <a:pt x="2258" y="550"/>
                  </a:lnTo>
                  <a:lnTo>
                    <a:pt x="2257" y="538"/>
                  </a:lnTo>
                  <a:lnTo>
                    <a:pt x="2260" y="529"/>
                  </a:lnTo>
                  <a:lnTo>
                    <a:pt x="2265" y="520"/>
                  </a:lnTo>
                  <a:lnTo>
                    <a:pt x="2271" y="510"/>
                  </a:lnTo>
                  <a:lnTo>
                    <a:pt x="2272" y="494"/>
                  </a:lnTo>
                  <a:close/>
                  <a:moveTo>
                    <a:pt x="29" y="458"/>
                  </a:moveTo>
                  <a:lnTo>
                    <a:pt x="49" y="458"/>
                  </a:lnTo>
                  <a:lnTo>
                    <a:pt x="49" y="465"/>
                  </a:lnTo>
                  <a:lnTo>
                    <a:pt x="45" y="465"/>
                  </a:lnTo>
                  <a:lnTo>
                    <a:pt x="45" y="468"/>
                  </a:lnTo>
                  <a:lnTo>
                    <a:pt x="40" y="466"/>
                  </a:lnTo>
                  <a:lnTo>
                    <a:pt x="36" y="463"/>
                  </a:lnTo>
                  <a:lnTo>
                    <a:pt x="33" y="461"/>
                  </a:lnTo>
                  <a:lnTo>
                    <a:pt x="29" y="458"/>
                  </a:lnTo>
                  <a:close/>
                  <a:moveTo>
                    <a:pt x="1239" y="403"/>
                  </a:moveTo>
                  <a:lnTo>
                    <a:pt x="1244" y="407"/>
                  </a:lnTo>
                  <a:lnTo>
                    <a:pt x="1249" y="412"/>
                  </a:lnTo>
                  <a:lnTo>
                    <a:pt x="1253" y="419"/>
                  </a:lnTo>
                  <a:lnTo>
                    <a:pt x="1255" y="426"/>
                  </a:lnTo>
                  <a:lnTo>
                    <a:pt x="1251" y="426"/>
                  </a:lnTo>
                  <a:lnTo>
                    <a:pt x="1248" y="428"/>
                  </a:lnTo>
                  <a:lnTo>
                    <a:pt x="1246" y="428"/>
                  </a:lnTo>
                  <a:lnTo>
                    <a:pt x="1241" y="430"/>
                  </a:lnTo>
                  <a:lnTo>
                    <a:pt x="1235" y="430"/>
                  </a:lnTo>
                  <a:lnTo>
                    <a:pt x="1235" y="426"/>
                  </a:lnTo>
                  <a:lnTo>
                    <a:pt x="1234" y="426"/>
                  </a:lnTo>
                  <a:lnTo>
                    <a:pt x="1234" y="424"/>
                  </a:lnTo>
                  <a:lnTo>
                    <a:pt x="1234" y="424"/>
                  </a:lnTo>
                  <a:lnTo>
                    <a:pt x="1232" y="423"/>
                  </a:lnTo>
                  <a:lnTo>
                    <a:pt x="1234" y="419"/>
                  </a:lnTo>
                  <a:lnTo>
                    <a:pt x="1234" y="417"/>
                  </a:lnTo>
                  <a:lnTo>
                    <a:pt x="1234" y="417"/>
                  </a:lnTo>
                  <a:lnTo>
                    <a:pt x="1234" y="416"/>
                  </a:lnTo>
                  <a:lnTo>
                    <a:pt x="1235" y="414"/>
                  </a:lnTo>
                  <a:lnTo>
                    <a:pt x="1239" y="403"/>
                  </a:lnTo>
                  <a:close/>
                  <a:moveTo>
                    <a:pt x="1209" y="391"/>
                  </a:moveTo>
                  <a:lnTo>
                    <a:pt x="1213" y="395"/>
                  </a:lnTo>
                  <a:lnTo>
                    <a:pt x="1215" y="397"/>
                  </a:lnTo>
                  <a:lnTo>
                    <a:pt x="1215" y="398"/>
                  </a:lnTo>
                  <a:lnTo>
                    <a:pt x="1216" y="402"/>
                  </a:lnTo>
                  <a:lnTo>
                    <a:pt x="1216" y="405"/>
                  </a:lnTo>
                  <a:lnTo>
                    <a:pt x="1216" y="410"/>
                  </a:lnTo>
                  <a:lnTo>
                    <a:pt x="1213" y="410"/>
                  </a:lnTo>
                  <a:lnTo>
                    <a:pt x="1213" y="414"/>
                  </a:lnTo>
                  <a:lnTo>
                    <a:pt x="1206" y="412"/>
                  </a:lnTo>
                  <a:lnTo>
                    <a:pt x="1199" y="410"/>
                  </a:lnTo>
                  <a:lnTo>
                    <a:pt x="1194" y="407"/>
                  </a:lnTo>
                  <a:lnTo>
                    <a:pt x="1190" y="407"/>
                  </a:lnTo>
                  <a:lnTo>
                    <a:pt x="1190" y="403"/>
                  </a:lnTo>
                  <a:lnTo>
                    <a:pt x="1197" y="400"/>
                  </a:lnTo>
                  <a:lnTo>
                    <a:pt x="1204" y="397"/>
                  </a:lnTo>
                  <a:lnTo>
                    <a:pt x="1209" y="391"/>
                  </a:lnTo>
                  <a:close/>
                  <a:moveTo>
                    <a:pt x="1286" y="360"/>
                  </a:moveTo>
                  <a:lnTo>
                    <a:pt x="1290" y="362"/>
                  </a:lnTo>
                  <a:lnTo>
                    <a:pt x="1290" y="362"/>
                  </a:lnTo>
                  <a:lnTo>
                    <a:pt x="1291" y="363"/>
                  </a:lnTo>
                  <a:lnTo>
                    <a:pt x="1291" y="363"/>
                  </a:lnTo>
                  <a:lnTo>
                    <a:pt x="1293" y="365"/>
                  </a:lnTo>
                  <a:lnTo>
                    <a:pt x="1297" y="365"/>
                  </a:lnTo>
                  <a:lnTo>
                    <a:pt x="1297" y="367"/>
                  </a:lnTo>
                  <a:lnTo>
                    <a:pt x="1297" y="369"/>
                  </a:lnTo>
                  <a:lnTo>
                    <a:pt x="1295" y="370"/>
                  </a:lnTo>
                  <a:lnTo>
                    <a:pt x="1295" y="370"/>
                  </a:lnTo>
                  <a:lnTo>
                    <a:pt x="1293" y="372"/>
                  </a:lnTo>
                  <a:lnTo>
                    <a:pt x="1291" y="374"/>
                  </a:lnTo>
                  <a:lnTo>
                    <a:pt x="1290" y="374"/>
                  </a:lnTo>
                  <a:lnTo>
                    <a:pt x="1288" y="376"/>
                  </a:lnTo>
                  <a:lnTo>
                    <a:pt x="1286" y="376"/>
                  </a:lnTo>
                  <a:lnTo>
                    <a:pt x="1283" y="376"/>
                  </a:lnTo>
                  <a:lnTo>
                    <a:pt x="1283" y="370"/>
                  </a:lnTo>
                  <a:lnTo>
                    <a:pt x="1283" y="367"/>
                  </a:lnTo>
                  <a:lnTo>
                    <a:pt x="1284" y="365"/>
                  </a:lnTo>
                  <a:lnTo>
                    <a:pt x="1286" y="360"/>
                  </a:lnTo>
                  <a:close/>
                  <a:moveTo>
                    <a:pt x="0" y="341"/>
                  </a:moveTo>
                  <a:lnTo>
                    <a:pt x="17" y="344"/>
                  </a:lnTo>
                  <a:lnTo>
                    <a:pt x="29" y="349"/>
                  </a:lnTo>
                  <a:lnTo>
                    <a:pt x="38" y="360"/>
                  </a:lnTo>
                  <a:lnTo>
                    <a:pt x="35" y="363"/>
                  </a:lnTo>
                  <a:lnTo>
                    <a:pt x="31" y="363"/>
                  </a:lnTo>
                  <a:lnTo>
                    <a:pt x="29" y="365"/>
                  </a:lnTo>
                  <a:lnTo>
                    <a:pt x="28" y="367"/>
                  </a:lnTo>
                  <a:lnTo>
                    <a:pt x="22" y="369"/>
                  </a:lnTo>
                  <a:lnTo>
                    <a:pt x="19" y="365"/>
                  </a:lnTo>
                  <a:lnTo>
                    <a:pt x="14" y="362"/>
                  </a:lnTo>
                  <a:lnTo>
                    <a:pt x="10" y="358"/>
                  </a:lnTo>
                  <a:lnTo>
                    <a:pt x="5" y="356"/>
                  </a:lnTo>
                  <a:lnTo>
                    <a:pt x="3" y="355"/>
                  </a:lnTo>
                  <a:lnTo>
                    <a:pt x="0" y="351"/>
                  </a:lnTo>
                  <a:lnTo>
                    <a:pt x="0" y="348"/>
                  </a:lnTo>
                  <a:lnTo>
                    <a:pt x="0" y="341"/>
                  </a:lnTo>
                  <a:close/>
                  <a:moveTo>
                    <a:pt x="1178" y="299"/>
                  </a:moveTo>
                  <a:lnTo>
                    <a:pt x="1178" y="307"/>
                  </a:lnTo>
                  <a:lnTo>
                    <a:pt x="1180" y="311"/>
                  </a:lnTo>
                  <a:lnTo>
                    <a:pt x="1181" y="314"/>
                  </a:lnTo>
                  <a:lnTo>
                    <a:pt x="1181" y="320"/>
                  </a:lnTo>
                  <a:lnTo>
                    <a:pt x="1181" y="327"/>
                  </a:lnTo>
                  <a:lnTo>
                    <a:pt x="1201" y="327"/>
                  </a:lnTo>
                  <a:lnTo>
                    <a:pt x="1218" y="346"/>
                  </a:lnTo>
                  <a:lnTo>
                    <a:pt x="1235" y="365"/>
                  </a:lnTo>
                  <a:lnTo>
                    <a:pt x="1235" y="367"/>
                  </a:lnTo>
                  <a:lnTo>
                    <a:pt x="1234" y="369"/>
                  </a:lnTo>
                  <a:lnTo>
                    <a:pt x="1234" y="370"/>
                  </a:lnTo>
                  <a:lnTo>
                    <a:pt x="1234" y="370"/>
                  </a:lnTo>
                  <a:lnTo>
                    <a:pt x="1232" y="372"/>
                  </a:lnTo>
                  <a:lnTo>
                    <a:pt x="1229" y="376"/>
                  </a:lnTo>
                  <a:lnTo>
                    <a:pt x="1227" y="377"/>
                  </a:lnTo>
                  <a:lnTo>
                    <a:pt x="1225" y="379"/>
                  </a:lnTo>
                  <a:lnTo>
                    <a:pt x="1223" y="379"/>
                  </a:lnTo>
                  <a:lnTo>
                    <a:pt x="1218" y="379"/>
                  </a:lnTo>
                  <a:lnTo>
                    <a:pt x="1213" y="381"/>
                  </a:lnTo>
                  <a:lnTo>
                    <a:pt x="1213" y="376"/>
                  </a:lnTo>
                  <a:lnTo>
                    <a:pt x="1213" y="370"/>
                  </a:lnTo>
                  <a:lnTo>
                    <a:pt x="1213" y="367"/>
                  </a:lnTo>
                  <a:lnTo>
                    <a:pt x="1213" y="365"/>
                  </a:lnTo>
                  <a:lnTo>
                    <a:pt x="1209" y="362"/>
                  </a:lnTo>
                  <a:lnTo>
                    <a:pt x="1206" y="360"/>
                  </a:lnTo>
                  <a:lnTo>
                    <a:pt x="1201" y="356"/>
                  </a:lnTo>
                  <a:lnTo>
                    <a:pt x="1195" y="370"/>
                  </a:lnTo>
                  <a:lnTo>
                    <a:pt x="1185" y="379"/>
                  </a:lnTo>
                  <a:lnTo>
                    <a:pt x="1171" y="384"/>
                  </a:lnTo>
                  <a:lnTo>
                    <a:pt x="1171" y="379"/>
                  </a:lnTo>
                  <a:lnTo>
                    <a:pt x="1171" y="376"/>
                  </a:lnTo>
                  <a:lnTo>
                    <a:pt x="1173" y="372"/>
                  </a:lnTo>
                  <a:lnTo>
                    <a:pt x="1171" y="369"/>
                  </a:lnTo>
                  <a:lnTo>
                    <a:pt x="1169" y="365"/>
                  </a:lnTo>
                  <a:lnTo>
                    <a:pt x="1167" y="360"/>
                  </a:lnTo>
                  <a:lnTo>
                    <a:pt x="1162" y="358"/>
                  </a:lnTo>
                  <a:lnTo>
                    <a:pt x="1159" y="356"/>
                  </a:lnTo>
                  <a:lnTo>
                    <a:pt x="1155" y="356"/>
                  </a:lnTo>
                  <a:lnTo>
                    <a:pt x="1152" y="355"/>
                  </a:lnTo>
                  <a:lnTo>
                    <a:pt x="1150" y="355"/>
                  </a:lnTo>
                  <a:lnTo>
                    <a:pt x="1146" y="353"/>
                  </a:lnTo>
                  <a:lnTo>
                    <a:pt x="1143" y="349"/>
                  </a:lnTo>
                  <a:lnTo>
                    <a:pt x="1153" y="337"/>
                  </a:lnTo>
                  <a:lnTo>
                    <a:pt x="1160" y="323"/>
                  </a:lnTo>
                  <a:lnTo>
                    <a:pt x="1167" y="309"/>
                  </a:lnTo>
                  <a:lnTo>
                    <a:pt x="1178" y="299"/>
                  </a:lnTo>
                  <a:close/>
                  <a:moveTo>
                    <a:pt x="2150" y="269"/>
                  </a:moveTo>
                  <a:lnTo>
                    <a:pt x="2152" y="273"/>
                  </a:lnTo>
                  <a:lnTo>
                    <a:pt x="2154" y="276"/>
                  </a:lnTo>
                  <a:lnTo>
                    <a:pt x="2155" y="278"/>
                  </a:lnTo>
                  <a:lnTo>
                    <a:pt x="2155" y="281"/>
                  </a:lnTo>
                  <a:lnTo>
                    <a:pt x="2157" y="285"/>
                  </a:lnTo>
                  <a:lnTo>
                    <a:pt x="2157" y="292"/>
                  </a:lnTo>
                  <a:lnTo>
                    <a:pt x="2157" y="297"/>
                  </a:lnTo>
                  <a:lnTo>
                    <a:pt x="2159" y="311"/>
                  </a:lnTo>
                  <a:lnTo>
                    <a:pt x="2161" y="327"/>
                  </a:lnTo>
                  <a:lnTo>
                    <a:pt x="2161" y="341"/>
                  </a:lnTo>
                  <a:lnTo>
                    <a:pt x="2141" y="351"/>
                  </a:lnTo>
                  <a:lnTo>
                    <a:pt x="2119" y="360"/>
                  </a:lnTo>
                  <a:lnTo>
                    <a:pt x="2098" y="370"/>
                  </a:lnTo>
                  <a:lnTo>
                    <a:pt x="2080" y="384"/>
                  </a:lnTo>
                  <a:lnTo>
                    <a:pt x="2075" y="381"/>
                  </a:lnTo>
                  <a:lnTo>
                    <a:pt x="2066" y="377"/>
                  </a:lnTo>
                  <a:lnTo>
                    <a:pt x="2054" y="370"/>
                  </a:lnTo>
                  <a:lnTo>
                    <a:pt x="2044" y="365"/>
                  </a:lnTo>
                  <a:lnTo>
                    <a:pt x="2035" y="360"/>
                  </a:lnTo>
                  <a:lnTo>
                    <a:pt x="2031" y="356"/>
                  </a:lnTo>
                  <a:lnTo>
                    <a:pt x="2033" y="355"/>
                  </a:lnTo>
                  <a:lnTo>
                    <a:pt x="2035" y="353"/>
                  </a:lnTo>
                  <a:lnTo>
                    <a:pt x="2035" y="353"/>
                  </a:lnTo>
                  <a:lnTo>
                    <a:pt x="2037" y="351"/>
                  </a:lnTo>
                  <a:lnTo>
                    <a:pt x="2037" y="349"/>
                  </a:lnTo>
                  <a:lnTo>
                    <a:pt x="2038" y="346"/>
                  </a:lnTo>
                  <a:lnTo>
                    <a:pt x="2033" y="342"/>
                  </a:lnTo>
                  <a:lnTo>
                    <a:pt x="2026" y="341"/>
                  </a:lnTo>
                  <a:lnTo>
                    <a:pt x="2021" y="337"/>
                  </a:lnTo>
                  <a:lnTo>
                    <a:pt x="2016" y="334"/>
                  </a:lnTo>
                  <a:lnTo>
                    <a:pt x="2019" y="334"/>
                  </a:lnTo>
                  <a:lnTo>
                    <a:pt x="2023" y="330"/>
                  </a:lnTo>
                  <a:lnTo>
                    <a:pt x="2024" y="328"/>
                  </a:lnTo>
                  <a:lnTo>
                    <a:pt x="2026" y="328"/>
                  </a:lnTo>
                  <a:lnTo>
                    <a:pt x="2028" y="327"/>
                  </a:lnTo>
                  <a:lnTo>
                    <a:pt x="2033" y="327"/>
                  </a:lnTo>
                  <a:lnTo>
                    <a:pt x="2038" y="327"/>
                  </a:lnTo>
                  <a:lnTo>
                    <a:pt x="2038" y="314"/>
                  </a:lnTo>
                  <a:lnTo>
                    <a:pt x="2012" y="314"/>
                  </a:lnTo>
                  <a:lnTo>
                    <a:pt x="2007" y="304"/>
                  </a:lnTo>
                  <a:lnTo>
                    <a:pt x="2016" y="297"/>
                  </a:lnTo>
                  <a:lnTo>
                    <a:pt x="2023" y="290"/>
                  </a:lnTo>
                  <a:lnTo>
                    <a:pt x="2031" y="287"/>
                  </a:lnTo>
                  <a:lnTo>
                    <a:pt x="2045" y="283"/>
                  </a:lnTo>
                  <a:lnTo>
                    <a:pt x="2051" y="288"/>
                  </a:lnTo>
                  <a:lnTo>
                    <a:pt x="2054" y="294"/>
                  </a:lnTo>
                  <a:lnTo>
                    <a:pt x="2058" y="297"/>
                  </a:lnTo>
                  <a:lnTo>
                    <a:pt x="2061" y="304"/>
                  </a:lnTo>
                  <a:lnTo>
                    <a:pt x="2072" y="295"/>
                  </a:lnTo>
                  <a:lnTo>
                    <a:pt x="2082" y="288"/>
                  </a:lnTo>
                  <a:lnTo>
                    <a:pt x="2096" y="283"/>
                  </a:lnTo>
                  <a:lnTo>
                    <a:pt x="2098" y="288"/>
                  </a:lnTo>
                  <a:lnTo>
                    <a:pt x="2101" y="290"/>
                  </a:lnTo>
                  <a:lnTo>
                    <a:pt x="2101" y="292"/>
                  </a:lnTo>
                  <a:lnTo>
                    <a:pt x="2103" y="292"/>
                  </a:lnTo>
                  <a:lnTo>
                    <a:pt x="2105" y="292"/>
                  </a:lnTo>
                  <a:lnTo>
                    <a:pt x="2108" y="292"/>
                  </a:lnTo>
                  <a:lnTo>
                    <a:pt x="2117" y="287"/>
                  </a:lnTo>
                  <a:lnTo>
                    <a:pt x="2122" y="281"/>
                  </a:lnTo>
                  <a:lnTo>
                    <a:pt x="2129" y="276"/>
                  </a:lnTo>
                  <a:lnTo>
                    <a:pt x="2136" y="271"/>
                  </a:lnTo>
                  <a:lnTo>
                    <a:pt x="2150" y="269"/>
                  </a:lnTo>
                  <a:close/>
                  <a:moveTo>
                    <a:pt x="1302" y="206"/>
                  </a:moveTo>
                  <a:lnTo>
                    <a:pt x="1305" y="208"/>
                  </a:lnTo>
                  <a:lnTo>
                    <a:pt x="1307" y="210"/>
                  </a:lnTo>
                  <a:lnTo>
                    <a:pt x="1309" y="210"/>
                  </a:lnTo>
                  <a:lnTo>
                    <a:pt x="1311" y="211"/>
                  </a:lnTo>
                  <a:lnTo>
                    <a:pt x="1311" y="213"/>
                  </a:lnTo>
                  <a:lnTo>
                    <a:pt x="1311" y="215"/>
                  </a:lnTo>
                  <a:lnTo>
                    <a:pt x="1312" y="218"/>
                  </a:lnTo>
                  <a:lnTo>
                    <a:pt x="1316" y="224"/>
                  </a:lnTo>
                  <a:lnTo>
                    <a:pt x="1318" y="229"/>
                  </a:lnTo>
                  <a:lnTo>
                    <a:pt x="1319" y="234"/>
                  </a:lnTo>
                  <a:lnTo>
                    <a:pt x="1321" y="241"/>
                  </a:lnTo>
                  <a:lnTo>
                    <a:pt x="1316" y="243"/>
                  </a:lnTo>
                  <a:lnTo>
                    <a:pt x="1311" y="245"/>
                  </a:lnTo>
                  <a:lnTo>
                    <a:pt x="1305" y="245"/>
                  </a:lnTo>
                  <a:lnTo>
                    <a:pt x="1297" y="246"/>
                  </a:lnTo>
                  <a:lnTo>
                    <a:pt x="1295" y="238"/>
                  </a:lnTo>
                  <a:lnTo>
                    <a:pt x="1293" y="229"/>
                  </a:lnTo>
                  <a:lnTo>
                    <a:pt x="1293" y="218"/>
                  </a:lnTo>
                  <a:lnTo>
                    <a:pt x="1297" y="215"/>
                  </a:lnTo>
                  <a:lnTo>
                    <a:pt x="1298" y="211"/>
                  </a:lnTo>
                  <a:lnTo>
                    <a:pt x="1302" y="206"/>
                  </a:lnTo>
                  <a:close/>
                  <a:moveTo>
                    <a:pt x="1604" y="177"/>
                  </a:moveTo>
                  <a:lnTo>
                    <a:pt x="1611" y="180"/>
                  </a:lnTo>
                  <a:lnTo>
                    <a:pt x="1618" y="184"/>
                  </a:lnTo>
                  <a:lnTo>
                    <a:pt x="1621" y="187"/>
                  </a:lnTo>
                  <a:lnTo>
                    <a:pt x="1626" y="191"/>
                  </a:lnTo>
                  <a:lnTo>
                    <a:pt x="1632" y="196"/>
                  </a:lnTo>
                  <a:lnTo>
                    <a:pt x="1630" y="199"/>
                  </a:lnTo>
                  <a:lnTo>
                    <a:pt x="1630" y="199"/>
                  </a:lnTo>
                  <a:lnTo>
                    <a:pt x="1630" y="201"/>
                  </a:lnTo>
                  <a:lnTo>
                    <a:pt x="1628" y="201"/>
                  </a:lnTo>
                  <a:lnTo>
                    <a:pt x="1628" y="203"/>
                  </a:lnTo>
                  <a:lnTo>
                    <a:pt x="1625" y="206"/>
                  </a:lnTo>
                  <a:lnTo>
                    <a:pt x="1625" y="208"/>
                  </a:lnTo>
                  <a:lnTo>
                    <a:pt x="1623" y="208"/>
                  </a:lnTo>
                  <a:lnTo>
                    <a:pt x="1621" y="208"/>
                  </a:lnTo>
                  <a:lnTo>
                    <a:pt x="1619" y="210"/>
                  </a:lnTo>
                  <a:lnTo>
                    <a:pt x="1616" y="211"/>
                  </a:lnTo>
                  <a:lnTo>
                    <a:pt x="1611" y="206"/>
                  </a:lnTo>
                  <a:lnTo>
                    <a:pt x="1606" y="201"/>
                  </a:lnTo>
                  <a:lnTo>
                    <a:pt x="1599" y="196"/>
                  </a:lnTo>
                  <a:lnTo>
                    <a:pt x="1593" y="192"/>
                  </a:lnTo>
                  <a:lnTo>
                    <a:pt x="1597" y="180"/>
                  </a:lnTo>
                  <a:lnTo>
                    <a:pt x="1600" y="180"/>
                  </a:lnTo>
                  <a:lnTo>
                    <a:pt x="1602" y="178"/>
                  </a:lnTo>
                  <a:lnTo>
                    <a:pt x="1602" y="178"/>
                  </a:lnTo>
                  <a:lnTo>
                    <a:pt x="1602" y="178"/>
                  </a:lnTo>
                  <a:lnTo>
                    <a:pt x="1604" y="177"/>
                  </a:lnTo>
                  <a:close/>
                  <a:moveTo>
                    <a:pt x="2963" y="170"/>
                  </a:moveTo>
                  <a:lnTo>
                    <a:pt x="2979" y="170"/>
                  </a:lnTo>
                  <a:lnTo>
                    <a:pt x="2979" y="177"/>
                  </a:lnTo>
                  <a:lnTo>
                    <a:pt x="2976" y="177"/>
                  </a:lnTo>
                  <a:lnTo>
                    <a:pt x="2972" y="180"/>
                  </a:lnTo>
                  <a:lnTo>
                    <a:pt x="2970" y="180"/>
                  </a:lnTo>
                  <a:lnTo>
                    <a:pt x="2967" y="180"/>
                  </a:lnTo>
                  <a:lnTo>
                    <a:pt x="2967" y="178"/>
                  </a:lnTo>
                  <a:lnTo>
                    <a:pt x="2965" y="175"/>
                  </a:lnTo>
                  <a:lnTo>
                    <a:pt x="2965" y="173"/>
                  </a:lnTo>
                  <a:lnTo>
                    <a:pt x="2963" y="171"/>
                  </a:lnTo>
                  <a:lnTo>
                    <a:pt x="2963" y="170"/>
                  </a:lnTo>
                  <a:close/>
                  <a:moveTo>
                    <a:pt x="989" y="149"/>
                  </a:moveTo>
                  <a:lnTo>
                    <a:pt x="1005" y="159"/>
                  </a:lnTo>
                  <a:lnTo>
                    <a:pt x="1019" y="171"/>
                  </a:lnTo>
                  <a:lnTo>
                    <a:pt x="1033" y="184"/>
                  </a:lnTo>
                  <a:lnTo>
                    <a:pt x="1028" y="184"/>
                  </a:lnTo>
                  <a:lnTo>
                    <a:pt x="1024" y="189"/>
                  </a:lnTo>
                  <a:lnTo>
                    <a:pt x="1021" y="191"/>
                  </a:lnTo>
                  <a:lnTo>
                    <a:pt x="1016" y="191"/>
                  </a:lnTo>
                  <a:lnTo>
                    <a:pt x="1010" y="192"/>
                  </a:lnTo>
                  <a:lnTo>
                    <a:pt x="1002" y="192"/>
                  </a:lnTo>
                  <a:lnTo>
                    <a:pt x="995" y="185"/>
                  </a:lnTo>
                  <a:lnTo>
                    <a:pt x="988" y="180"/>
                  </a:lnTo>
                  <a:lnTo>
                    <a:pt x="979" y="177"/>
                  </a:lnTo>
                  <a:lnTo>
                    <a:pt x="979" y="173"/>
                  </a:lnTo>
                  <a:lnTo>
                    <a:pt x="995" y="164"/>
                  </a:lnTo>
                  <a:lnTo>
                    <a:pt x="993" y="161"/>
                  </a:lnTo>
                  <a:lnTo>
                    <a:pt x="991" y="159"/>
                  </a:lnTo>
                  <a:lnTo>
                    <a:pt x="991" y="156"/>
                  </a:lnTo>
                  <a:lnTo>
                    <a:pt x="989" y="149"/>
                  </a:lnTo>
                  <a:close/>
                  <a:moveTo>
                    <a:pt x="4822" y="100"/>
                  </a:moveTo>
                  <a:lnTo>
                    <a:pt x="4826" y="105"/>
                  </a:lnTo>
                  <a:lnTo>
                    <a:pt x="4829" y="109"/>
                  </a:lnTo>
                  <a:lnTo>
                    <a:pt x="4833" y="109"/>
                  </a:lnTo>
                  <a:lnTo>
                    <a:pt x="4835" y="110"/>
                  </a:lnTo>
                  <a:lnTo>
                    <a:pt x="4836" y="110"/>
                  </a:lnTo>
                  <a:lnTo>
                    <a:pt x="4840" y="110"/>
                  </a:lnTo>
                  <a:lnTo>
                    <a:pt x="4842" y="110"/>
                  </a:lnTo>
                  <a:lnTo>
                    <a:pt x="4843" y="110"/>
                  </a:lnTo>
                  <a:lnTo>
                    <a:pt x="4847" y="112"/>
                  </a:lnTo>
                  <a:lnTo>
                    <a:pt x="4849" y="115"/>
                  </a:lnTo>
                  <a:lnTo>
                    <a:pt x="4842" y="121"/>
                  </a:lnTo>
                  <a:lnTo>
                    <a:pt x="4835" y="126"/>
                  </a:lnTo>
                  <a:lnTo>
                    <a:pt x="4800" y="129"/>
                  </a:lnTo>
                  <a:lnTo>
                    <a:pt x="4800" y="115"/>
                  </a:lnTo>
                  <a:lnTo>
                    <a:pt x="4805" y="110"/>
                  </a:lnTo>
                  <a:lnTo>
                    <a:pt x="4810" y="107"/>
                  </a:lnTo>
                  <a:lnTo>
                    <a:pt x="4815" y="103"/>
                  </a:lnTo>
                  <a:lnTo>
                    <a:pt x="4822" y="100"/>
                  </a:lnTo>
                  <a:close/>
                  <a:moveTo>
                    <a:pt x="1063" y="72"/>
                  </a:moveTo>
                  <a:lnTo>
                    <a:pt x="1064" y="79"/>
                  </a:lnTo>
                  <a:lnTo>
                    <a:pt x="1064" y="84"/>
                  </a:lnTo>
                  <a:lnTo>
                    <a:pt x="1066" y="86"/>
                  </a:lnTo>
                  <a:lnTo>
                    <a:pt x="1068" y="88"/>
                  </a:lnTo>
                  <a:lnTo>
                    <a:pt x="1070" y="89"/>
                  </a:lnTo>
                  <a:lnTo>
                    <a:pt x="1073" y="93"/>
                  </a:lnTo>
                  <a:lnTo>
                    <a:pt x="1075" y="96"/>
                  </a:lnTo>
                  <a:lnTo>
                    <a:pt x="1073" y="100"/>
                  </a:lnTo>
                  <a:lnTo>
                    <a:pt x="1071" y="105"/>
                  </a:lnTo>
                  <a:lnTo>
                    <a:pt x="1070" y="109"/>
                  </a:lnTo>
                  <a:lnTo>
                    <a:pt x="1068" y="112"/>
                  </a:lnTo>
                  <a:lnTo>
                    <a:pt x="1066" y="119"/>
                  </a:lnTo>
                  <a:lnTo>
                    <a:pt x="1073" y="121"/>
                  </a:lnTo>
                  <a:lnTo>
                    <a:pt x="1077" y="124"/>
                  </a:lnTo>
                  <a:lnTo>
                    <a:pt x="1080" y="128"/>
                  </a:lnTo>
                  <a:lnTo>
                    <a:pt x="1082" y="131"/>
                  </a:lnTo>
                  <a:lnTo>
                    <a:pt x="1082" y="138"/>
                  </a:lnTo>
                  <a:lnTo>
                    <a:pt x="1082" y="145"/>
                  </a:lnTo>
                  <a:lnTo>
                    <a:pt x="1077" y="149"/>
                  </a:lnTo>
                  <a:lnTo>
                    <a:pt x="1073" y="152"/>
                  </a:lnTo>
                  <a:lnTo>
                    <a:pt x="1071" y="157"/>
                  </a:lnTo>
                  <a:lnTo>
                    <a:pt x="1070" y="163"/>
                  </a:lnTo>
                  <a:lnTo>
                    <a:pt x="1066" y="170"/>
                  </a:lnTo>
                  <a:lnTo>
                    <a:pt x="1091" y="170"/>
                  </a:lnTo>
                  <a:lnTo>
                    <a:pt x="1091" y="185"/>
                  </a:lnTo>
                  <a:lnTo>
                    <a:pt x="1094" y="199"/>
                  </a:lnTo>
                  <a:lnTo>
                    <a:pt x="1105" y="199"/>
                  </a:lnTo>
                  <a:lnTo>
                    <a:pt x="1110" y="194"/>
                  </a:lnTo>
                  <a:lnTo>
                    <a:pt x="1115" y="189"/>
                  </a:lnTo>
                  <a:lnTo>
                    <a:pt x="1120" y="184"/>
                  </a:lnTo>
                  <a:lnTo>
                    <a:pt x="1129" y="180"/>
                  </a:lnTo>
                  <a:lnTo>
                    <a:pt x="1129" y="191"/>
                  </a:lnTo>
                  <a:lnTo>
                    <a:pt x="1127" y="205"/>
                  </a:lnTo>
                  <a:lnTo>
                    <a:pt x="1126" y="217"/>
                  </a:lnTo>
                  <a:lnTo>
                    <a:pt x="1126" y="225"/>
                  </a:lnTo>
                  <a:lnTo>
                    <a:pt x="1124" y="231"/>
                  </a:lnTo>
                  <a:lnTo>
                    <a:pt x="1127" y="234"/>
                  </a:lnTo>
                  <a:lnTo>
                    <a:pt x="1129" y="236"/>
                  </a:lnTo>
                  <a:lnTo>
                    <a:pt x="1131" y="238"/>
                  </a:lnTo>
                  <a:lnTo>
                    <a:pt x="1134" y="239"/>
                  </a:lnTo>
                  <a:lnTo>
                    <a:pt x="1139" y="241"/>
                  </a:lnTo>
                  <a:lnTo>
                    <a:pt x="1148" y="227"/>
                  </a:lnTo>
                  <a:lnTo>
                    <a:pt x="1155" y="211"/>
                  </a:lnTo>
                  <a:lnTo>
                    <a:pt x="1155" y="199"/>
                  </a:lnTo>
                  <a:lnTo>
                    <a:pt x="1153" y="187"/>
                  </a:lnTo>
                  <a:lnTo>
                    <a:pt x="1153" y="175"/>
                  </a:lnTo>
                  <a:lnTo>
                    <a:pt x="1157" y="163"/>
                  </a:lnTo>
                  <a:lnTo>
                    <a:pt x="1167" y="154"/>
                  </a:lnTo>
                  <a:lnTo>
                    <a:pt x="1171" y="150"/>
                  </a:lnTo>
                  <a:lnTo>
                    <a:pt x="1174" y="150"/>
                  </a:lnTo>
                  <a:lnTo>
                    <a:pt x="1178" y="152"/>
                  </a:lnTo>
                  <a:lnTo>
                    <a:pt x="1181" y="154"/>
                  </a:lnTo>
                  <a:lnTo>
                    <a:pt x="1183" y="157"/>
                  </a:lnTo>
                  <a:lnTo>
                    <a:pt x="1187" y="161"/>
                  </a:lnTo>
                  <a:lnTo>
                    <a:pt x="1188" y="164"/>
                  </a:lnTo>
                  <a:lnTo>
                    <a:pt x="1192" y="166"/>
                  </a:lnTo>
                  <a:lnTo>
                    <a:pt x="1194" y="170"/>
                  </a:lnTo>
                  <a:lnTo>
                    <a:pt x="1201" y="170"/>
                  </a:lnTo>
                  <a:lnTo>
                    <a:pt x="1209" y="166"/>
                  </a:lnTo>
                  <a:lnTo>
                    <a:pt x="1218" y="164"/>
                  </a:lnTo>
                  <a:lnTo>
                    <a:pt x="1225" y="170"/>
                  </a:lnTo>
                  <a:lnTo>
                    <a:pt x="1225" y="184"/>
                  </a:lnTo>
                  <a:lnTo>
                    <a:pt x="1225" y="191"/>
                  </a:lnTo>
                  <a:lnTo>
                    <a:pt x="1223" y="203"/>
                  </a:lnTo>
                  <a:lnTo>
                    <a:pt x="1222" y="218"/>
                  </a:lnTo>
                  <a:lnTo>
                    <a:pt x="1218" y="236"/>
                  </a:lnTo>
                  <a:lnTo>
                    <a:pt x="1215" y="250"/>
                  </a:lnTo>
                  <a:lnTo>
                    <a:pt x="1213" y="260"/>
                  </a:lnTo>
                  <a:lnTo>
                    <a:pt x="1206" y="260"/>
                  </a:lnTo>
                  <a:lnTo>
                    <a:pt x="1202" y="259"/>
                  </a:lnTo>
                  <a:lnTo>
                    <a:pt x="1199" y="257"/>
                  </a:lnTo>
                  <a:lnTo>
                    <a:pt x="1195" y="255"/>
                  </a:lnTo>
                  <a:lnTo>
                    <a:pt x="1190" y="253"/>
                  </a:lnTo>
                  <a:lnTo>
                    <a:pt x="1190" y="257"/>
                  </a:lnTo>
                  <a:lnTo>
                    <a:pt x="1192" y="259"/>
                  </a:lnTo>
                  <a:lnTo>
                    <a:pt x="1194" y="260"/>
                  </a:lnTo>
                  <a:lnTo>
                    <a:pt x="1195" y="262"/>
                  </a:lnTo>
                  <a:lnTo>
                    <a:pt x="1195" y="264"/>
                  </a:lnTo>
                  <a:lnTo>
                    <a:pt x="1197" y="267"/>
                  </a:lnTo>
                  <a:lnTo>
                    <a:pt x="1197" y="273"/>
                  </a:lnTo>
                  <a:lnTo>
                    <a:pt x="1148" y="276"/>
                  </a:lnTo>
                  <a:lnTo>
                    <a:pt x="1148" y="280"/>
                  </a:lnTo>
                  <a:lnTo>
                    <a:pt x="1152" y="290"/>
                  </a:lnTo>
                  <a:lnTo>
                    <a:pt x="1150" y="301"/>
                  </a:lnTo>
                  <a:lnTo>
                    <a:pt x="1148" y="318"/>
                  </a:lnTo>
                  <a:lnTo>
                    <a:pt x="1139" y="318"/>
                  </a:lnTo>
                  <a:lnTo>
                    <a:pt x="1127" y="311"/>
                  </a:lnTo>
                  <a:lnTo>
                    <a:pt x="1110" y="307"/>
                  </a:lnTo>
                  <a:lnTo>
                    <a:pt x="1110" y="311"/>
                  </a:lnTo>
                  <a:lnTo>
                    <a:pt x="1113" y="311"/>
                  </a:lnTo>
                  <a:lnTo>
                    <a:pt x="1117" y="314"/>
                  </a:lnTo>
                  <a:lnTo>
                    <a:pt x="1119" y="316"/>
                  </a:lnTo>
                  <a:lnTo>
                    <a:pt x="1120" y="318"/>
                  </a:lnTo>
                  <a:lnTo>
                    <a:pt x="1122" y="320"/>
                  </a:lnTo>
                  <a:lnTo>
                    <a:pt x="1124" y="325"/>
                  </a:lnTo>
                  <a:lnTo>
                    <a:pt x="1124" y="330"/>
                  </a:lnTo>
                  <a:lnTo>
                    <a:pt x="1122" y="334"/>
                  </a:lnTo>
                  <a:lnTo>
                    <a:pt x="1119" y="337"/>
                  </a:lnTo>
                  <a:lnTo>
                    <a:pt x="1117" y="341"/>
                  </a:lnTo>
                  <a:lnTo>
                    <a:pt x="1108" y="348"/>
                  </a:lnTo>
                  <a:lnTo>
                    <a:pt x="1101" y="355"/>
                  </a:lnTo>
                  <a:lnTo>
                    <a:pt x="1098" y="363"/>
                  </a:lnTo>
                  <a:lnTo>
                    <a:pt x="1094" y="376"/>
                  </a:lnTo>
                  <a:lnTo>
                    <a:pt x="1087" y="376"/>
                  </a:lnTo>
                  <a:lnTo>
                    <a:pt x="1082" y="374"/>
                  </a:lnTo>
                  <a:lnTo>
                    <a:pt x="1077" y="372"/>
                  </a:lnTo>
                  <a:lnTo>
                    <a:pt x="1073" y="370"/>
                  </a:lnTo>
                  <a:lnTo>
                    <a:pt x="1066" y="369"/>
                  </a:lnTo>
                  <a:lnTo>
                    <a:pt x="1066" y="372"/>
                  </a:lnTo>
                  <a:lnTo>
                    <a:pt x="1075" y="372"/>
                  </a:lnTo>
                  <a:lnTo>
                    <a:pt x="1077" y="376"/>
                  </a:lnTo>
                  <a:lnTo>
                    <a:pt x="1078" y="379"/>
                  </a:lnTo>
                  <a:lnTo>
                    <a:pt x="1080" y="381"/>
                  </a:lnTo>
                  <a:lnTo>
                    <a:pt x="1080" y="384"/>
                  </a:lnTo>
                  <a:lnTo>
                    <a:pt x="1082" y="390"/>
                  </a:lnTo>
                  <a:lnTo>
                    <a:pt x="1082" y="395"/>
                  </a:lnTo>
                  <a:lnTo>
                    <a:pt x="1066" y="400"/>
                  </a:lnTo>
                  <a:lnTo>
                    <a:pt x="1052" y="409"/>
                  </a:lnTo>
                  <a:lnTo>
                    <a:pt x="1043" y="419"/>
                  </a:lnTo>
                  <a:lnTo>
                    <a:pt x="1037" y="435"/>
                  </a:lnTo>
                  <a:lnTo>
                    <a:pt x="1037" y="458"/>
                  </a:lnTo>
                  <a:lnTo>
                    <a:pt x="1043" y="472"/>
                  </a:lnTo>
                  <a:lnTo>
                    <a:pt x="1047" y="491"/>
                  </a:lnTo>
                  <a:lnTo>
                    <a:pt x="1047" y="510"/>
                  </a:lnTo>
                  <a:lnTo>
                    <a:pt x="1066" y="510"/>
                  </a:lnTo>
                  <a:lnTo>
                    <a:pt x="1066" y="519"/>
                  </a:lnTo>
                  <a:lnTo>
                    <a:pt x="1070" y="522"/>
                  </a:lnTo>
                  <a:lnTo>
                    <a:pt x="1070" y="526"/>
                  </a:lnTo>
                  <a:lnTo>
                    <a:pt x="1070" y="529"/>
                  </a:lnTo>
                  <a:lnTo>
                    <a:pt x="1070" y="531"/>
                  </a:lnTo>
                  <a:lnTo>
                    <a:pt x="1070" y="533"/>
                  </a:lnTo>
                  <a:lnTo>
                    <a:pt x="1070" y="534"/>
                  </a:lnTo>
                  <a:lnTo>
                    <a:pt x="1071" y="536"/>
                  </a:lnTo>
                  <a:lnTo>
                    <a:pt x="1077" y="536"/>
                  </a:lnTo>
                  <a:lnTo>
                    <a:pt x="1082" y="538"/>
                  </a:lnTo>
                  <a:lnTo>
                    <a:pt x="1094" y="536"/>
                  </a:lnTo>
                  <a:lnTo>
                    <a:pt x="1106" y="541"/>
                  </a:lnTo>
                  <a:lnTo>
                    <a:pt x="1119" y="550"/>
                  </a:lnTo>
                  <a:lnTo>
                    <a:pt x="1131" y="562"/>
                  </a:lnTo>
                  <a:lnTo>
                    <a:pt x="1141" y="573"/>
                  </a:lnTo>
                  <a:lnTo>
                    <a:pt x="1152" y="580"/>
                  </a:lnTo>
                  <a:lnTo>
                    <a:pt x="1157" y="582"/>
                  </a:lnTo>
                  <a:lnTo>
                    <a:pt x="1160" y="583"/>
                  </a:lnTo>
                  <a:lnTo>
                    <a:pt x="1164" y="582"/>
                  </a:lnTo>
                  <a:lnTo>
                    <a:pt x="1167" y="582"/>
                  </a:lnTo>
                  <a:lnTo>
                    <a:pt x="1169" y="580"/>
                  </a:lnTo>
                  <a:lnTo>
                    <a:pt x="1173" y="578"/>
                  </a:lnTo>
                  <a:lnTo>
                    <a:pt x="1174" y="576"/>
                  </a:lnTo>
                  <a:lnTo>
                    <a:pt x="1178" y="576"/>
                  </a:lnTo>
                  <a:lnTo>
                    <a:pt x="1206" y="583"/>
                  </a:lnTo>
                  <a:lnTo>
                    <a:pt x="1209" y="602"/>
                  </a:lnTo>
                  <a:lnTo>
                    <a:pt x="1213" y="616"/>
                  </a:lnTo>
                  <a:lnTo>
                    <a:pt x="1215" y="627"/>
                  </a:lnTo>
                  <a:lnTo>
                    <a:pt x="1216" y="637"/>
                  </a:lnTo>
                  <a:lnTo>
                    <a:pt x="1220" y="648"/>
                  </a:lnTo>
                  <a:lnTo>
                    <a:pt x="1229" y="660"/>
                  </a:lnTo>
                  <a:lnTo>
                    <a:pt x="1239" y="676"/>
                  </a:lnTo>
                  <a:lnTo>
                    <a:pt x="1242" y="674"/>
                  </a:lnTo>
                  <a:lnTo>
                    <a:pt x="1244" y="674"/>
                  </a:lnTo>
                  <a:lnTo>
                    <a:pt x="1244" y="674"/>
                  </a:lnTo>
                  <a:lnTo>
                    <a:pt x="1246" y="672"/>
                  </a:lnTo>
                  <a:lnTo>
                    <a:pt x="1248" y="672"/>
                  </a:lnTo>
                  <a:lnTo>
                    <a:pt x="1251" y="671"/>
                  </a:lnTo>
                  <a:lnTo>
                    <a:pt x="1253" y="671"/>
                  </a:lnTo>
                  <a:lnTo>
                    <a:pt x="1253" y="669"/>
                  </a:lnTo>
                  <a:lnTo>
                    <a:pt x="1253" y="669"/>
                  </a:lnTo>
                  <a:lnTo>
                    <a:pt x="1253" y="669"/>
                  </a:lnTo>
                  <a:lnTo>
                    <a:pt x="1253" y="667"/>
                  </a:lnTo>
                  <a:lnTo>
                    <a:pt x="1255" y="664"/>
                  </a:lnTo>
                  <a:lnTo>
                    <a:pt x="1255" y="653"/>
                  </a:lnTo>
                  <a:lnTo>
                    <a:pt x="1253" y="639"/>
                  </a:lnTo>
                  <a:lnTo>
                    <a:pt x="1249" y="622"/>
                  </a:lnTo>
                  <a:lnTo>
                    <a:pt x="1244" y="606"/>
                  </a:lnTo>
                  <a:lnTo>
                    <a:pt x="1258" y="599"/>
                  </a:lnTo>
                  <a:lnTo>
                    <a:pt x="1272" y="589"/>
                  </a:lnTo>
                  <a:lnTo>
                    <a:pt x="1281" y="575"/>
                  </a:lnTo>
                  <a:lnTo>
                    <a:pt x="1286" y="557"/>
                  </a:lnTo>
                  <a:lnTo>
                    <a:pt x="1288" y="547"/>
                  </a:lnTo>
                  <a:lnTo>
                    <a:pt x="1286" y="531"/>
                  </a:lnTo>
                  <a:lnTo>
                    <a:pt x="1286" y="515"/>
                  </a:lnTo>
                  <a:lnTo>
                    <a:pt x="1279" y="512"/>
                  </a:lnTo>
                  <a:lnTo>
                    <a:pt x="1276" y="510"/>
                  </a:lnTo>
                  <a:lnTo>
                    <a:pt x="1272" y="508"/>
                  </a:lnTo>
                  <a:lnTo>
                    <a:pt x="1269" y="505"/>
                  </a:lnTo>
                  <a:lnTo>
                    <a:pt x="1267" y="499"/>
                  </a:lnTo>
                  <a:lnTo>
                    <a:pt x="1274" y="487"/>
                  </a:lnTo>
                  <a:lnTo>
                    <a:pt x="1277" y="473"/>
                  </a:lnTo>
                  <a:lnTo>
                    <a:pt x="1274" y="458"/>
                  </a:lnTo>
                  <a:lnTo>
                    <a:pt x="1270" y="442"/>
                  </a:lnTo>
                  <a:lnTo>
                    <a:pt x="1265" y="424"/>
                  </a:lnTo>
                  <a:lnTo>
                    <a:pt x="1263" y="407"/>
                  </a:lnTo>
                  <a:lnTo>
                    <a:pt x="1267" y="407"/>
                  </a:lnTo>
                  <a:lnTo>
                    <a:pt x="1267" y="403"/>
                  </a:lnTo>
                  <a:lnTo>
                    <a:pt x="1291" y="407"/>
                  </a:lnTo>
                  <a:lnTo>
                    <a:pt x="1312" y="407"/>
                  </a:lnTo>
                  <a:lnTo>
                    <a:pt x="1335" y="403"/>
                  </a:lnTo>
                  <a:lnTo>
                    <a:pt x="1340" y="412"/>
                  </a:lnTo>
                  <a:lnTo>
                    <a:pt x="1345" y="424"/>
                  </a:lnTo>
                  <a:lnTo>
                    <a:pt x="1351" y="433"/>
                  </a:lnTo>
                  <a:lnTo>
                    <a:pt x="1356" y="437"/>
                  </a:lnTo>
                  <a:lnTo>
                    <a:pt x="1359" y="438"/>
                  </a:lnTo>
                  <a:lnTo>
                    <a:pt x="1365" y="438"/>
                  </a:lnTo>
                  <a:lnTo>
                    <a:pt x="1370" y="440"/>
                  </a:lnTo>
                  <a:lnTo>
                    <a:pt x="1375" y="442"/>
                  </a:lnTo>
                  <a:lnTo>
                    <a:pt x="1379" y="445"/>
                  </a:lnTo>
                  <a:lnTo>
                    <a:pt x="1380" y="454"/>
                  </a:lnTo>
                  <a:lnTo>
                    <a:pt x="1384" y="470"/>
                  </a:lnTo>
                  <a:lnTo>
                    <a:pt x="1386" y="484"/>
                  </a:lnTo>
                  <a:lnTo>
                    <a:pt x="1389" y="494"/>
                  </a:lnTo>
                  <a:lnTo>
                    <a:pt x="1391" y="496"/>
                  </a:lnTo>
                  <a:lnTo>
                    <a:pt x="1394" y="499"/>
                  </a:lnTo>
                  <a:lnTo>
                    <a:pt x="1398" y="501"/>
                  </a:lnTo>
                  <a:lnTo>
                    <a:pt x="1401" y="505"/>
                  </a:lnTo>
                  <a:lnTo>
                    <a:pt x="1407" y="506"/>
                  </a:lnTo>
                  <a:lnTo>
                    <a:pt x="1408" y="510"/>
                  </a:lnTo>
                  <a:lnTo>
                    <a:pt x="1422" y="499"/>
                  </a:lnTo>
                  <a:lnTo>
                    <a:pt x="1433" y="486"/>
                  </a:lnTo>
                  <a:lnTo>
                    <a:pt x="1441" y="472"/>
                  </a:lnTo>
                  <a:lnTo>
                    <a:pt x="1455" y="461"/>
                  </a:lnTo>
                  <a:lnTo>
                    <a:pt x="1457" y="473"/>
                  </a:lnTo>
                  <a:lnTo>
                    <a:pt x="1462" y="480"/>
                  </a:lnTo>
                  <a:lnTo>
                    <a:pt x="1469" y="487"/>
                  </a:lnTo>
                  <a:lnTo>
                    <a:pt x="1476" y="494"/>
                  </a:lnTo>
                  <a:lnTo>
                    <a:pt x="1482" y="503"/>
                  </a:lnTo>
                  <a:lnTo>
                    <a:pt x="1482" y="506"/>
                  </a:lnTo>
                  <a:lnTo>
                    <a:pt x="1482" y="510"/>
                  </a:lnTo>
                  <a:lnTo>
                    <a:pt x="1480" y="512"/>
                  </a:lnTo>
                  <a:lnTo>
                    <a:pt x="1480" y="515"/>
                  </a:lnTo>
                  <a:lnTo>
                    <a:pt x="1478" y="519"/>
                  </a:lnTo>
                  <a:lnTo>
                    <a:pt x="1480" y="522"/>
                  </a:lnTo>
                  <a:lnTo>
                    <a:pt x="1482" y="526"/>
                  </a:lnTo>
                  <a:lnTo>
                    <a:pt x="1483" y="527"/>
                  </a:lnTo>
                  <a:lnTo>
                    <a:pt x="1487" y="527"/>
                  </a:lnTo>
                  <a:lnTo>
                    <a:pt x="1490" y="527"/>
                  </a:lnTo>
                  <a:lnTo>
                    <a:pt x="1492" y="527"/>
                  </a:lnTo>
                  <a:lnTo>
                    <a:pt x="1496" y="527"/>
                  </a:lnTo>
                  <a:lnTo>
                    <a:pt x="1497" y="529"/>
                  </a:lnTo>
                  <a:lnTo>
                    <a:pt x="1503" y="543"/>
                  </a:lnTo>
                  <a:lnTo>
                    <a:pt x="1503" y="554"/>
                  </a:lnTo>
                  <a:lnTo>
                    <a:pt x="1501" y="564"/>
                  </a:lnTo>
                  <a:lnTo>
                    <a:pt x="1504" y="573"/>
                  </a:lnTo>
                  <a:lnTo>
                    <a:pt x="1517" y="583"/>
                  </a:lnTo>
                  <a:lnTo>
                    <a:pt x="1506" y="604"/>
                  </a:lnTo>
                  <a:lnTo>
                    <a:pt x="1494" y="622"/>
                  </a:lnTo>
                  <a:lnTo>
                    <a:pt x="1497" y="622"/>
                  </a:lnTo>
                  <a:lnTo>
                    <a:pt x="1508" y="611"/>
                  </a:lnTo>
                  <a:lnTo>
                    <a:pt x="1518" y="602"/>
                  </a:lnTo>
                  <a:lnTo>
                    <a:pt x="1527" y="592"/>
                  </a:lnTo>
                  <a:lnTo>
                    <a:pt x="1539" y="595"/>
                  </a:lnTo>
                  <a:lnTo>
                    <a:pt x="1546" y="602"/>
                  </a:lnTo>
                  <a:lnTo>
                    <a:pt x="1553" y="611"/>
                  </a:lnTo>
                  <a:lnTo>
                    <a:pt x="1555" y="625"/>
                  </a:lnTo>
                  <a:lnTo>
                    <a:pt x="1571" y="625"/>
                  </a:lnTo>
                  <a:lnTo>
                    <a:pt x="1571" y="630"/>
                  </a:lnTo>
                  <a:lnTo>
                    <a:pt x="1572" y="634"/>
                  </a:lnTo>
                  <a:lnTo>
                    <a:pt x="1572" y="639"/>
                  </a:lnTo>
                  <a:lnTo>
                    <a:pt x="1574" y="644"/>
                  </a:lnTo>
                  <a:lnTo>
                    <a:pt x="1572" y="650"/>
                  </a:lnTo>
                  <a:lnTo>
                    <a:pt x="1572" y="653"/>
                  </a:lnTo>
                  <a:lnTo>
                    <a:pt x="1572" y="657"/>
                  </a:lnTo>
                  <a:lnTo>
                    <a:pt x="1574" y="658"/>
                  </a:lnTo>
                  <a:lnTo>
                    <a:pt x="1574" y="662"/>
                  </a:lnTo>
                  <a:lnTo>
                    <a:pt x="1574" y="664"/>
                  </a:lnTo>
                  <a:lnTo>
                    <a:pt x="1574" y="667"/>
                  </a:lnTo>
                  <a:lnTo>
                    <a:pt x="1555" y="681"/>
                  </a:lnTo>
                  <a:lnTo>
                    <a:pt x="1534" y="690"/>
                  </a:lnTo>
                  <a:lnTo>
                    <a:pt x="1510" y="695"/>
                  </a:lnTo>
                  <a:lnTo>
                    <a:pt x="1485" y="698"/>
                  </a:lnTo>
                  <a:lnTo>
                    <a:pt x="1461" y="702"/>
                  </a:lnTo>
                  <a:lnTo>
                    <a:pt x="1436" y="705"/>
                  </a:lnTo>
                  <a:lnTo>
                    <a:pt x="1415" y="712"/>
                  </a:lnTo>
                  <a:lnTo>
                    <a:pt x="1396" y="721"/>
                  </a:lnTo>
                  <a:lnTo>
                    <a:pt x="1382" y="737"/>
                  </a:lnTo>
                  <a:lnTo>
                    <a:pt x="1386" y="737"/>
                  </a:lnTo>
                  <a:lnTo>
                    <a:pt x="1403" y="725"/>
                  </a:lnTo>
                  <a:lnTo>
                    <a:pt x="1424" y="716"/>
                  </a:lnTo>
                  <a:lnTo>
                    <a:pt x="1447" y="711"/>
                  </a:lnTo>
                  <a:lnTo>
                    <a:pt x="1448" y="714"/>
                  </a:lnTo>
                  <a:lnTo>
                    <a:pt x="1450" y="718"/>
                  </a:lnTo>
                  <a:lnTo>
                    <a:pt x="1452" y="719"/>
                  </a:lnTo>
                  <a:lnTo>
                    <a:pt x="1455" y="721"/>
                  </a:lnTo>
                  <a:lnTo>
                    <a:pt x="1459" y="723"/>
                  </a:lnTo>
                  <a:lnTo>
                    <a:pt x="1462" y="726"/>
                  </a:lnTo>
                  <a:lnTo>
                    <a:pt x="1457" y="735"/>
                  </a:lnTo>
                  <a:lnTo>
                    <a:pt x="1454" y="742"/>
                  </a:lnTo>
                  <a:lnTo>
                    <a:pt x="1452" y="749"/>
                  </a:lnTo>
                  <a:lnTo>
                    <a:pt x="1450" y="760"/>
                  </a:lnTo>
                  <a:lnTo>
                    <a:pt x="1464" y="767"/>
                  </a:lnTo>
                  <a:lnTo>
                    <a:pt x="1473" y="777"/>
                  </a:lnTo>
                  <a:lnTo>
                    <a:pt x="1480" y="787"/>
                  </a:lnTo>
                  <a:lnTo>
                    <a:pt x="1489" y="798"/>
                  </a:lnTo>
                  <a:lnTo>
                    <a:pt x="1489" y="801"/>
                  </a:lnTo>
                  <a:lnTo>
                    <a:pt x="1489" y="803"/>
                  </a:lnTo>
                  <a:lnTo>
                    <a:pt x="1487" y="803"/>
                  </a:lnTo>
                  <a:lnTo>
                    <a:pt x="1487" y="805"/>
                  </a:lnTo>
                  <a:lnTo>
                    <a:pt x="1485" y="807"/>
                  </a:lnTo>
                  <a:lnTo>
                    <a:pt x="1475" y="819"/>
                  </a:lnTo>
                  <a:lnTo>
                    <a:pt x="1461" y="829"/>
                  </a:lnTo>
                  <a:lnTo>
                    <a:pt x="1443" y="836"/>
                  </a:lnTo>
                  <a:lnTo>
                    <a:pt x="1443" y="821"/>
                  </a:lnTo>
                  <a:lnTo>
                    <a:pt x="1452" y="815"/>
                  </a:lnTo>
                  <a:lnTo>
                    <a:pt x="1459" y="810"/>
                  </a:lnTo>
                  <a:lnTo>
                    <a:pt x="1466" y="801"/>
                  </a:lnTo>
                  <a:lnTo>
                    <a:pt x="1459" y="798"/>
                  </a:lnTo>
                  <a:lnTo>
                    <a:pt x="1459" y="794"/>
                  </a:lnTo>
                  <a:lnTo>
                    <a:pt x="1457" y="794"/>
                  </a:lnTo>
                  <a:lnTo>
                    <a:pt x="1455" y="794"/>
                  </a:lnTo>
                  <a:lnTo>
                    <a:pt x="1455" y="794"/>
                  </a:lnTo>
                  <a:lnTo>
                    <a:pt x="1455" y="796"/>
                  </a:lnTo>
                  <a:lnTo>
                    <a:pt x="1455" y="798"/>
                  </a:lnTo>
                  <a:lnTo>
                    <a:pt x="1455" y="798"/>
                  </a:lnTo>
                  <a:lnTo>
                    <a:pt x="1443" y="807"/>
                  </a:lnTo>
                  <a:lnTo>
                    <a:pt x="1427" y="814"/>
                  </a:lnTo>
                  <a:lnTo>
                    <a:pt x="1414" y="819"/>
                  </a:lnTo>
                  <a:lnTo>
                    <a:pt x="1400" y="826"/>
                  </a:lnTo>
                  <a:lnTo>
                    <a:pt x="1387" y="835"/>
                  </a:lnTo>
                  <a:lnTo>
                    <a:pt x="1379" y="847"/>
                  </a:lnTo>
                  <a:lnTo>
                    <a:pt x="1373" y="864"/>
                  </a:lnTo>
                  <a:lnTo>
                    <a:pt x="1379" y="866"/>
                  </a:lnTo>
                  <a:lnTo>
                    <a:pt x="1386" y="868"/>
                  </a:lnTo>
                  <a:lnTo>
                    <a:pt x="1389" y="871"/>
                  </a:lnTo>
                  <a:lnTo>
                    <a:pt x="1382" y="871"/>
                  </a:lnTo>
                  <a:lnTo>
                    <a:pt x="1372" y="880"/>
                  </a:lnTo>
                  <a:lnTo>
                    <a:pt x="1358" y="883"/>
                  </a:lnTo>
                  <a:lnTo>
                    <a:pt x="1345" y="885"/>
                  </a:lnTo>
                  <a:lnTo>
                    <a:pt x="1331" y="887"/>
                  </a:lnTo>
                  <a:lnTo>
                    <a:pt x="1321" y="915"/>
                  </a:lnTo>
                  <a:lnTo>
                    <a:pt x="1309" y="945"/>
                  </a:lnTo>
                  <a:lnTo>
                    <a:pt x="1305" y="941"/>
                  </a:lnTo>
                  <a:lnTo>
                    <a:pt x="1304" y="939"/>
                  </a:lnTo>
                  <a:lnTo>
                    <a:pt x="1300" y="938"/>
                  </a:lnTo>
                  <a:lnTo>
                    <a:pt x="1298" y="936"/>
                  </a:lnTo>
                  <a:lnTo>
                    <a:pt x="1293" y="932"/>
                  </a:lnTo>
                  <a:lnTo>
                    <a:pt x="1293" y="941"/>
                  </a:lnTo>
                  <a:lnTo>
                    <a:pt x="1295" y="945"/>
                  </a:lnTo>
                  <a:lnTo>
                    <a:pt x="1298" y="955"/>
                  </a:lnTo>
                  <a:lnTo>
                    <a:pt x="1302" y="967"/>
                  </a:lnTo>
                  <a:lnTo>
                    <a:pt x="1305" y="978"/>
                  </a:lnTo>
                  <a:lnTo>
                    <a:pt x="1305" y="983"/>
                  </a:lnTo>
                  <a:lnTo>
                    <a:pt x="1291" y="992"/>
                  </a:lnTo>
                  <a:lnTo>
                    <a:pt x="1276" y="1000"/>
                  </a:lnTo>
                  <a:lnTo>
                    <a:pt x="1260" y="1011"/>
                  </a:lnTo>
                  <a:lnTo>
                    <a:pt x="1244" y="1021"/>
                  </a:lnTo>
                  <a:lnTo>
                    <a:pt x="1234" y="1035"/>
                  </a:lnTo>
                  <a:lnTo>
                    <a:pt x="1229" y="1053"/>
                  </a:lnTo>
                  <a:lnTo>
                    <a:pt x="1223" y="1067"/>
                  </a:lnTo>
                  <a:lnTo>
                    <a:pt x="1225" y="1084"/>
                  </a:lnTo>
                  <a:lnTo>
                    <a:pt x="1230" y="1103"/>
                  </a:lnTo>
                  <a:lnTo>
                    <a:pt x="1237" y="1123"/>
                  </a:lnTo>
                  <a:lnTo>
                    <a:pt x="1244" y="1142"/>
                  </a:lnTo>
                  <a:lnTo>
                    <a:pt x="1248" y="1159"/>
                  </a:lnTo>
                  <a:lnTo>
                    <a:pt x="1244" y="1159"/>
                  </a:lnTo>
                  <a:lnTo>
                    <a:pt x="1244" y="1163"/>
                  </a:lnTo>
                  <a:lnTo>
                    <a:pt x="1232" y="1159"/>
                  </a:lnTo>
                  <a:lnTo>
                    <a:pt x="1227" y="1144"/>
                  </a:lnTo>
                  <a:lnTo>
                    <a:pt x="1218" y="1124"/>
                  </a:lnTo>
                  <a:lnTo>
                    <a:pt x="1208" y="1103"/>
                  </a:lnTo>
                  <a:lnTo>
                    <a:pt x="1197" y="1088"/>
                  </a:lnTo>
                  <a:lnTo>
                    <a:pt x="1187" y="1079"/>
                  </a:lnTo>
                  <a:lnTo>
                    <a:pt x="1174" y="1077"/>
                  </a:lnTo>
                  <a:lnTo>
                    <a:pt x="1159" y="1070"/>
                  </a:lnTo>
                  <a:lnTo>
                    <a:pt x="1141" y="1063"/>
                  </a:lnTo>
                  <a:lnTo>
                    <a:pt x="1120" y="1060"/>
                  </a:lnTo>
                  <a:lnTo>
                    <a:pt x="1120" y="1063"/>
                  </a:lnTo>
                  <a:lnTo>
                    <a:pt x="1117" y="1063"/>
                  </a:lnTo>
                  <a:lnTo>
                    <a:pt x="1119" y="1069"/>
                  </a:lnTo>
                  <a:lnTo>
                    <a:pt x="1122" y="1074"/>
                  </a:lnTo>
                  <a:lnTo>
                    <a:pt x="1124" y="1077"/>
                  </a:lnTo>
                  <a:lnTo>
                    <a:pt x="1126" y="1081"/>
                  </a:lnTo>
                  <a:lnTo>
                    <a:pt x="1129" y="1086"/>
                  </a:lnTo>
                  <a:lnTo>
                    <a:pt x="1113" y="1086"/>
                  </a:lnTo>
                  <a:lnTo>
                    <a:pt x="1101" y="1081"/>
                  </a:lnTo>
                  <a:lnTo>
                    <a:pt x="1085" y="1077"/>
                  </a:lnTo>
                  <a:lnTo>
                    <a:pt x="1070" y="1077"/>
                  </a:lnTo>
                  <a:lnTo>
                    <a:pt x="1054" y="1079"/>
                  </a:lnTo>
                  <a:lnTo>
                    <a:pt x="1043" y="1082"/>
                  </a:lnTo>
                  <a:lnTo>
                    <a:pt x="1031" y="1088"/>
                  </a:lnTo>
                  <a:lnTo>
                    <a:pt x="1021" y="1095"/>
                  </a:lnTo>
                  <a:lnTo>
                    <a:pt x="1014" y="1105"/>
                  </a:lnTo>
                  <a:lnTo>
                    <a:pt x="1010" y="1114"/>
                  </a:lnTo>
                  <a:lnTo>
                    <a:pt x="1012" y="1121"/>
                  </a:lnTo>
                  <a:lnTo>
                    <a:pt x="1012" y="1130"/>
                  </a:lnTo>
                  <a:lnTo>
                    <a:pt x="1009" y="1140"/>
                  </a:lnTo>
                  <a:lnTo>
                    <a:pt x="1002" y="1163"/>
                  </a:lnTo>
                  <a:lnTo>
                    <a:pt x="1002" y="1180"/>
                  </a:lnTo>
                  <a:lnTo>
                    <a:pt x="1003" y="1198"/>
                  </a:lnTo>
                  <a:lnTo>
                    <a:pt x="1010" y="1215"/>
                  </a:lnTo>
                  <a:lnTo>
                    <a:pt x="1021" y="1236"/>
                  </a:lnTo>
                  <a:lnTo>
                    <a:pt x="1033" y="1238"/>
                  </a:lnTo>
                  <a:lnTo>
                    <a:pt x="1040" y="1240"/>
                  </a:lnTo>
                  <a:lnTo>
                    <a:pt x="1043" y="1243"/>
                  </a:lnTo>
                  <a:lnTo>
                    <a:pt x="1047" y="1245"/>
                  </a:lnTo>
                  <a:lnTo>
                    <a:pt x="1052" y="1247"/>
                  </a:lnTo>
                  <a:lnTo>
                    <a:pt x="1061" y="1243"/>
                  </a:lnTo>
                  <a:lnTo>
                    <a:pt x="1075" y="1236"/>
                  </a:lnTo>
                  <a:lnTo>
                    <a:pt x="1078" y="1234"/>
                  </a:lnTo>
                  <a:lnTo>
                    <a:pt x="1080" y="1234"/>
                  </a:lnTo>
                  <a:lnTo>
                    <a:pt x="1084" y="1234"/>
                  </a:lnTo>
                  <a:lnTo>
                    <a:pt x="1084" y="1234"/>
                  </a:lnTo>
                  <a:lnTo>
                    <a:pt x="1085" y="1234"/>
                  </a:lnTo>
                  <a:lnTo>
                    <a:pt x="1087" y="1234"/>
                  </a:lnTo>
                  <a:lnTo>
                    <a:pt x="1087" y="1233"/>
                  </a:lnTo>
                  <a:lnTo>
                    <a:pt x="1091" y="1229"/>
                  </a:lnTo>
                  <a:lnTo>
                    <a:pt x="1092" y="1224"/>
                  </a:lnTo>
                  <a:lnTo>
                    <a:pt x="1094" y="1219"/>
                  </a:lnTo>
                  <a:lnTo>
                    <a:pt x="1096" y="1213"/>
                  </a:lnTo>
                  <a:lnTo>
                    <a:pt x="1098" y="1210"/>
                  </a:lnTo>
                  <a:lnTo>
                    <a:pt x="1106" y="1201"/>
                  </a:lnTo>
                  <a:lnTo>
                    <a:pt x="1117" y="1196"/>
                  </a:lnTo>
                  <a:lnTo>
                    <a:pt x="1133" y="1194"/>
                  </a:lnTo>
                  <a:lnTo>
                    <a:pt x="1134" y="1198"/>
                  </a:lnTo>
                  <a:lnTo>
                    <a:pt x="1136" y="1199"/>
                  </a:lnTo>
                  <a:lnTo>
                    <a:pt x="1136" y="1201"/>
                  </a:lnTo>
                  <a:lnTo>
                    <a:pt x="1138" y="1201"/>
                  </a:lnTo>
                  <a:lnTo>
                    <a:pt x="1138" y="1199"/>
                  </a:lnTo>
                  <a:lnTo>
                    <a:pt x="1139" y="1199"/>
                  </a:lnTo>
                  <a:lnTo>
                    <a:pt x="1143" y="1199"/>
                  </a:lnTo>
                  <a:lnTo>
                    <a:pt x="1148" y="1198"/>
                  </a:lnTo>
                  <a:lnTo>
                    <a:pt x="1148" y="1213"/>
                  </a:lnTo>
                  <a:lnTo>
                    <a:pt x="1141" y="1220"/>
                  </a:lnTo>
                  <a:lnTo>
                    <a:pt x="1136" y="1233"/>
                  </a:lnTo>
                  <a:lnTo>
                    <a:pt x="1131" y="1250"/>
                  </a:lnTo>
                  <a:lnTo>
                    <a:pt x="1126" y="1266"/>
                  </a:lnTo>
                  <a:lnTo>
                    <a:pt x="1120" y="1278"/>
                  </a:lnTo>
                  <a:lnTo>
                    <a:pt x="1138" y="1278"/>
                  </a:lnTo>
                  <a:lnTo>
                    <a:pt x="1153" y="1276"/>
                  </a:lnTo>
                  <a:lnTo>
                    <a:pt x="1167" y="1276"/>
                  </a:lnTo>
                  <a:lnTo>
                    <a:pt x="1180" y="1278"/>
                  </a:lnTo>
                  <a:lnTo>
                    <a:pt x="1188" y="1283"/>
                  </a:lnTo>
                  <a:lnTo>
                    <a:pt x="1195" y="1294"/>
                  </a:lnTo>
                  <a:lnTo>
                    <a:pt x="1197" y="1309"/>
                  </a:lnTo>
                  <a:lnTo>
                    <a:pt x="1194" y="1320"/>
                  </a:lnTo>
                  <a:lnTo>
                    <a:pt x="1190" y="1334"/>
                  </a:lnTo>
                  <a:lnTo>
                    <a:pt x="1190" y="1348"/>
                  </a:lnTo>
                  <a:lnTo>
                    <a:pt x="1199" y="1357"/>
                  </a:lnTo>
                  <a:lnTo>
                    <a:pt x="1204" y="1363"/>
                  </a:lnTo>
                  <a:lnTo>
                    <a:pt x="1211" y="1370"/>
                  </a:lnTo>
                  <a:lnTo>
                    <a:pt x="1222" y="1376"/>
                  </a:lnTo>
                  <a:lnTo>
                    <a:pt x="1235" y="1379"/>
                  </a:lnTo>
                  <a:lnTo>
                    <a:pt x="1242" y="1370"/>
                  </a:lnTo>
                  <a:lnTo>
                    <a:pt x="1251" y="1367"/>
                  </a:lnTo>
                  <a:lnTo>
                    <a:pt x="1267" y="1367"/>
                  </a:lnTo>
                  <a:lnTo>
                    <a:pt x="1269" y="1370"/>
                  </a:lnTo>
                  <a:lnTo>
                    <a:pt x="1272" y="1374"/>
                  </a:lnTo>
                  <a:lnTo>
                    <a:pt x="1274" y="1376"/>
                  </a:lnTo>
                  <a:lnTo>
                    <a:pt x="1276" y="1376"/>
                  </a:lnTo>
                  <a:lnTo>
                    <a:pt x="1281" y="1377"/>
                  </a:lnTo>
                  <a:lnTo>
                    <a:pt x="1286" y="1379"/>
                  </a:lnTo>
                  <a:lnTo>
                    <a:pt x="1293" y="1365"/>
                  </a:lnTo>
                  <a:lnTo>
                    <a:pt x="1302" y="1355"/>
                  </a:lnTo>
                  <a:lnTo>
                    <a:pt x="1312" y="1346"/>
                  </a:lnTo>
                  <a:lnTo>
                    <a:pt x="1325" y="1339"/>
                  </a:lnTo>
                  <a:lnTo>
                    <a:pt x="1344" y="1336"/>
                  </a:lnTo>
                  <a:lnTo>
                    <a:pt x="1347" y="1334"/>
                  </a:lnTo>
                  <a:lnTo>
                    <a:pt x="1349" y="1334"/>
                  </a:lnTo>
                  <a:lnTo>
                    <a:pt x="1352" y="1334"/>
                  </a:lnTo>
                  <a:lnTo>
                    <a:pt x="1354" y="1334"/>
                  </a:lnTo>
                  <a:lnTo>
                    <a:pt x="1358" y="1336"/>
                  </a:lnTo>
                  <a:lnTo>
                    <a:pt x="1363" y="1336"/>
                  </a:lnTo>
                  <a:lnTo>
                    <a:pt x="1361" y="1339"/>
                  </a:lnTo>
                  <a:lnTo>
                    <a:pt x="1361" y="1343"/>
                  </a:lnTo>
                  <a:lnTo>
                    <a:pt x="1359" y="1343"/>
                  </a:lnTo>
                  <a:lnTo>
                    <a:pt x="1359" y="1344"/>
                  </a:lnTo>
                  <a:lnTo>
                    <a:pt x="1361" y="1344"/>
                  </a:lnTo>
                  <a:lnTo>
                    <a:pt x="1363" y="1346"/>
                  </a:lnTo>
                  <a:lnTo>
                    <a:pt x="1366" y="1348"/>
                  </a:lnTo>
                  <a:lnTo>
                    <a:pt x="1366" y="1344"/>
                  </a:lnTo>
                  <a:lnTo>
                    <a:pt x="1370" y="1341"/>
                  </a:lnTo>
                  <a:lnTo>
                    <a:pt x="1372" y="1339"/>
                  </a:lnTo>
                  <a:lnTo>
                    <a:pt x="1373" y="1337"/>
                  </a:lnTo>
                  <a:lnTo>
                    <a:pt x="1375" y="1336"/>
                  </a:lnTo>
                  <a:lnTo>
                    <a:pt x="1379" y="1334"/>
                  </a:lnTo>
                  <a:lnTo>
                    <a:pt x="1382" y="1332"/>
                  </a:lnTo>
                  <a:lnTo>
                    <a:pt x="1398" y="1346"/>
                  </a:lnTo>
                  <a:lnTo>
                    <a:pt x="1419" y="1353"/>
                  </a:lnTo>
                  <a:lnTo>
                    <a:pt x="1440" y="1355"/>
                  </a:lnTo>
                  <a:lnTo>
                    <a:pt x="1464" y="1353"/>
                  </a:lnTo>
                  <a:lnTo>
                    <a:pt x="1489" y="1351"/>
                  </a:lnTo>
                  <a:lnTo>
                    <a:pt x="1489" y="1355"/>
                  </a:lnTo>
                  <a:lnTo>
                    <a:pt x="1489" y="1357"/>
                  </a:lnTo>
                  <a:lnTo>
                    <a:pt x="1487" y="1358"/>
                  </a:lnTo>
                  <a:lnTo>
                    <a:pt x="1487" y="1358"/>
                  </a:lnTo>
                  <a:lnTo>
                    <a:pt x="1487" y="1360"/>
                  </a:lnTo>
                  <a:lnTo>
                    <a:pt x="1485" y="1363"/>
                  </a:lnTo>
                  <a:lnTo>
                    <a:pt x="1497" y="1367"/>
                  </a:lnTo>
                  <a:lnTo>
                    <a:pt x="1504" y="1372"/>
                  </a:lnTo>
                  <a:lnTo>
                    <a:pt x="1511" y="1377"/>
                  </a:lnTo>
                  <a:lnTo>
                    <a:pt x="1523" y="1383"/>
                  </a:lnTo>
                  <a:lnTo>
                    <a:pt x="1523" y="1393"/>
                  </a:lnTo>
                  <a:lnTo>
                    <a:pt x="1536" y="1397"/>
                  </a:lnTo>
                  <a:lnTo>
                    <a:pt x="1544" y="1398"/>
                  </a:lnTo>
                  <a:lnTo>
                    <a:pt x="1551" y="1405"/>
                  </a:lnTo>
                  <a:lnTo>
                    <a:pt x="1555" y="1416"/>
                  </a:lnTo>
                  <a:lnTo>
                    <a:pt x="1576" y="1418"/>
                  </a:lnTo>
                  <a:lnTo>
                    <a:pt x="1593" y="1419"/>
                  </a:lnTo>
                  <a:lnTo>
                    <a:pt x="1616" y="1421"/>
                  </a:lnTo>
                  <a:lnTo>
                    <a:pt x="1632" y="1442"/>
                  </a:lnTo>
                  <a:lnTo>
                    <a:pt x="1651" y="1461"/>
                  </a:lnTo>
                  <a:lnTo>
                    <a:pt x="1672" y="1477"/>
                  </a:lnTo>
                  <a:lnTo>
                    <a:pt x="1696" y="1489"/>
                  </a:lnTo>
                  <a:lnTo>
                    <a:pt x="1695" y="1496"/>
                  </a:lnTo>
                  <a:lnTo>
                    <a:pt x="1691" y="1500"/>
                  </a:lnTo>
                  <a:lnTo>
                    <a:pt x="1688" y="1505"/>
                  </a:lnTo>
                  <a:lnTo>
                    <a:pt x="1684" y="1508"/>
                  </a:lnTo>
                  <a:lnTo>
                    <a:pt x="1681" y="1514"/>
                  </a:lnTo>
                  <a:lnTo>
                    <a:pt x="1703" y="1514"/>
                  </a:lnTo>
                  <a:lnTo>
                    <a:pt x="1724" y="1521"/>
                  </a:lnTo>
                  <a:lnTo>
                    <a:pt x="1728" y="1533"/>
                  </a:lnTo>
                  <a:lnTo>
                    <a:pt x="1733" y="1531"/>
                  </a:lnTo>
                  <a:lnTo>
                    <a:pt x="1736" y="1529"/>
                  </a:lnTo>
                  <a:lnTo>
                    <a:pt x="1742" y="1531"/>
                  </a:lnTo>
                  <a:lnTo>
                    <a:pt x="1743" y="1531"/>
                  </a:lnTo>
                  <a:lnTo>
                    <a:pt x="1747" y="1533"/>
                  </a:lnTo>
                  <a:lnTo>
                    <a:pt x="1750" y="1535"/>
                  </a:lnTo>
                  <a:lnTo>
                    <a:pt x="1754" y="1536"/>
                  </a:lnTo>
                  <a:lnTo>
                    <a:pt x="1808" y="1540"/>
                  </a:lnTo>
                  <a:lnTo>
                    <a:pt x="1813" y="1545"/>
                  </a:lnTo>
                  <a:lnTo>
                    <a:pt x="1817" y="1555"/>
                  </a:lnTo>
                  <a:lnTo>
                    <a:pt x="1818" y="1564"/>
                  </a:lnTo>
                  <a:lnTo>
                    <a:pt x="1824" y="1571"/>
                  </a:lnTo>
                  <a:lnTo>
                    <a:pt x="1832" y="1573"/>
                  </a:lnTo>
                  <a:lnTo>
                    <a:pt x="1841" y="1573"/>
                  </a:lnTo>
                  <a:lnTo>
                    <a:pt x="1848" y="1571"/>
                  </a:lnTo>
                  <a:lnTo>
                    <a:pt x="1853" y="1578"/>
                  </a:lnTo>
                  <a:lnTo>
                    <a:pt x="1859" y="1583"/>
                  </a:lnTo>
                  <a:lnTo>
                    <a:pt x="1862" y="1589"/>
                  </a:lnTo>
                  <a:lnTo>
                    <a:pt x="1864" y="1596"/>
                  </a:lnTo>
                  <a:lnTo>
                    <a:pt x="1866" y="1604"/>
                  </a:lnTo>
                  <a:lnTo>
                    <a:pt x="1853" y="1620"/>
                  </a:lnTo>
                  <a:lnTo>
                    <a:pt x="1839" y="1639"/>
                  </a:lnTo>
                  <a:lnTo>
                    <a:pt x="1825" y="1660"/>
                  </a:lnTo>
                  <a:lnTo>
                    <a:pt x="1813" y="1681"/>
                  </a:lnTo>
                  <a:lnTo>
                    <a:pt x="1805" y="1697"/>
                  </a:lnTo>
                  <a:lnTo>
                    <a:pt x="1805" y="1707"/>
                  </a:lnTo>
                  <a:lnTo>
                    <a:pt x="1806" y="1721"/>
                  </a:lnTo>
                  <a:lnTo>
                    <a:pt x="1810" y="1737"/>
                  </a:lnTo>
                  <a:lnTo>
                    <a:pt x="1808" y="1751"/>
                  </a:lnTo>
                  <a:lnTo>
                    <a:pt x="1805" y="1760"/>
                  </a:lnTo>
                  <a:lnTo>
                    <a:pt x="1798" y="1774"/>
                  </a:lnTo>
                  <a:lnTo>
                    <a:pt x="1789" y="1789"/>
                  </a:lnTo>
                  <a:lnTo>
                    <a:pt x="1780" y="1805"/>
                  </a:lnTo>
                  <a:lnTo>
                    <a:pt x="1771" y="1817"/>
                  </a:lnTo>
                  <a:lnTo>
                    <a:pt x="1766" y="1824"/>
                  </a:lnTo>
                  <a:lnTo>
                    <a:pt x="1756" y="1828"/>
                  </a:lnTo>
                  <a:lnTo>
                    <a:pt x="1740" y="1830"/>
                  </a:lnTo>
                  <a:lnTo>
                    <a:pt x="1724" y="1831"/>
                  </a:lnTo>
                  <a:lnTo>
                    <a:pt x="1709" y="1835"/>
                  </a:lnTo>
                  <a:lnTo>
                    <a:pt x="1695" y="1840"/>
                  </a:lnTo>
                  <a:lnTo>
                    <a:pt x="1686" y="1850"/>
                  </a:lnTo>
                  <a:lnTo>
                    <a:pt x="1682" y="1856"/>
                  </a:lnTo>
                  <a:lnTo>
                    <a:pt x="1682" y="1859"/>
                  </a:lnTo>
                  <a:lnTo>
                    <a:pt x="1682" y="1863"/>
                  </a:lnTo>
                  <a:lnTo>
                    <a:pt x="1684" y="1868"/>
                  </a:lnTo>
                  <a:lnTo>
                    <a:pt x="1686" y="1873"/>
                  </a:lnTo>
                  <a:lnTo>
                    <a:pt x="1674" y="1873"/>
                  </a:lnTo>
                  <a:lnTo>
                    <a:pt x="1672" y="1896"/>
                  </a:lnTo>
                  <a:lnTo>
                    <a:pt x="1668" y="1915"/>
                  </a:lnTo>
                  <a:lnTo>
                    <a:pt x="1661" y="1931"/>
                  </a:lnTo>
                  <a:lnTo>
                    <a:pt x="1654" y="1946"/>
                  </a:lnTo>
                  <a:lnTo>
                    <a:pt x="1647" y="1966"/>
                  </a:lnTo>
                  <a:lnTo>
                    <a:pt x="1642" y="1966"/>
                  </a:lnTo>
                  <a:lnTo>
                    <a:pt x="1642" y="1959"/>
                  </a:lnTo>
                  <a:lnTo>
                    <a:pt x="1642" y="1955"/>
                  </a:lnTo>
                  <a:lnTo>
                    <a:pt x="1640" y="1950"/>
                  </a:lnTo>
                  <a:lnTo>
                    <a:pt x="1639" y="1946"/>
                  </a:lnTo>
                  <a:lnTo>
                    <a:pt x="1637" y="1948"/>
                  </a:lnTo>
                  <a:lnTo>
                    <a:pt x="1637" y="1948"/>
                  </a:lnTo>
                  <a:lnTo>
                    <a:pt x="1635" y="1948"/>
                  </a:lnTo>
                  <a:lnTo>
                    <a:pt x="1633" y="1950"/>
                  </a:lnTo>
                  <a:lnTo>
                    <a:pt x="1632" y="1950"/>
                  </a:lnTo>
                  <a:lnTo>
                    <a:pt x="1623" y="1971"/>
                  </a:lnTo>
                  <a:lnTo>
                    <a:pt x="1613" y="1985"/>
                  </a:lnTo>
                  <a:lnTo>
                    <a:pt x="1602" y="1997"/>
                  </a:lnTo>
                  <a:lnTo>
                    <a:pt x="1590" y="2011"/>
                  </a:lnTo>
                  <a:lnTo>
                    <a:pt x="1565" y="2006"/>
                  </a:lnTo>
                  <a:lnTo>
                    <a:pt x="1543" y="2001"/>
                  </a:lnTo>
                  <a:lnTo>
                    <a:pt x="1543" y="2008"/>
                  </a:lnTo>
                  <a:lnTo>
                    <a:pt x="1555" y="2015"/>
                  </a:lnTo>
                  <a:lnTo>
                    <a:pt x="1560" y="2025"/>
                  </a:lnTo>
                  <a:lnTo>
                    <a:pt x="1562" y="2035"/>
                  </a:lnTo>
                  <a:lnTo>
                    <a:pt x="1560" y="2048"/>
                  </a:lnTo>
                  <a:lnTo>
                    <a:pt x="1558" y="2062"/>
                  </a:lnTo>
                  <a:lnTo>
                    <a:pt x="1527" y="2063"/>
                  </a:lnTo>
                  <a:lnTo>
                    <a:pt x="1501" y="2070"/>
                  </a:lnTo>
                  <a:lnTo>
                    <a:pt x="1499" y="2074"/>
                  </a:lnTo>
                  <a:lnTo>
                    <a:pt x="1497" y="2079"/>
                  </a:lnTo>
                  <a:lnTo>
                    <a:pt x="1497" y="2086"/>
                  </a:lnTo>
                  <a:lnTo>
                    <a:pt x="1497" y="2093"/>
                  </a:lnTo>
                  <a:lnTo>
                    <a:pt x="1496" y="2097"/>
                  </a:lnTo>
                  <a:lnTo>
                    <a:pt x="1496" y="2098"/>
                  </a:lnTo>
                  <a:lnTo>
                    <a:pt x="1496" y="2102"/>
                  </a:lnTo>
                  <a:lnTo>
                    <a:pt x="1496" y="2105"/>
                  </a:lnTo>
                  <a:lnTo>
                    <a:pt x="1497" y="2112"/>
                  </a:lnTo>
                  <a:lnTo>
                    <a:pt x="1489" y="2112"/>
                  </a:lnTo>
                  <a:lnTo>
                    <a:pt x="1478" y="2114"/>
                  </a:lnTo>
                  <a:lnTo>
                    <a:pt x="1464" y="2114"/>
                  </a:lnTo>
                  <a:lnTo>
                    <a:pt x="1450" y="2116"/>
                  </a:lnTo>
                  <a:lnTo>
                    <a:pt x="1450" y="2123"/>
                  </a:lnTo>
                  <a:lnTo>
                    <a:pt x="1457" y="2126"/>
                  </a:lnTo>
                  <a:lnTo>
                    <a:pt x="1462" y="2130"/>
                  </a:lnTo>
                  <a:lnTo>
                    <a:pt x="1466" y="2131"/>
                  </a:lnTo>
                  <a:lnTo>
                    <a:pt x="1469" y="2133"/>
                  </a:lnTo>
                  <a:lnTo>
                    <a:pt x="1473" y="2137"/>
                  </a:lnTo>
                  <a:lnTo>
                    <a:pt x="1475" y="2140"/>
                  </a:lnTo>
                  <a:lnTo>
                    <a:pt x="1478" y="2145"/>
                  </a:lnTo>
                  <a:lnTo>
                    <a:pt x="1471" y="2147"/>
                  </a:lnTo>
                  <a:lnTo>
                    <a:pt x="1466" y="2149"/>
                  </a:lnTo>
                  <a:lnTo>
                    <a:pt x="1461" y="2151"/>
                  </a:lnTo>
                  <a:lnTo>
                    <a:pt x="1457" y="2152"/>
                  </a:lnTo>
                  <a:lnTo>
                    <a:pt x="1455" y="2158"/>
                  </a:lnTo>
                  <a:lnTo>
                    <a:pt x="1450" y="2168"/>
                  </a:lnTo>
                  <a:lnTo>
                    <a:pt x="1447" y="2179"/>
                  </a:lnTo>
                  <a:lnTo>
                    <a:pt x="1443" y="2189"/>
                  </a:lnTo>
                  <a:lnTo>
                    <a:pt x="1440" y="2191"/>
                  </a:lnTo>
                  <a:lnTo>
                    <a:pt x="1438" y="2191"/>
                  </a:lnTo>
                  <a:lnTo>
                    <a:pt x="1433" y="2193"/>
                  </a:lnTo>
                  <a:lnTo>
                    <a:pt x="1427" y="2193"/>
                  </a:lnTo>
                  <a:lnTo>
                    <a:pt x="1427" y="2198"/>
                  </a:lnTo>
                  <a:lnTo>
                    <a:pt x="1427" y="2201"/>
                  </a:lnTo>
                  <a:lnTo>
                    <a:pt x="1427" y="2203"/>
                  </a:lnTo>
                  <a:lnTo>
                    <a:pt x="1426" y="2205"/>
                  </a:lnTo>
                  <a:lnTo>
                    <a:pt x="1427" y="2207"/>
                  </a:lnTo>
                  <a:lnTo>
                    <a:pt x="1427" y="2208"/>
                  </a:lnTo>
                  <a:lnTo>
                    <a:pt x="1431" y="2215"/>
                  </a:lnTo>
                  <a:lnTo>
                    <a:pt x="1434" y="2221"/>
                  </a:lnTo>
                  <a:lnTo>
                    <a:pt x="1440" y="2224"/>
                  </a:lnTo>
                  <a:lnTo>
                    <a:pt x="1445" y="2227"/>
                  </a:lnTo>
                  <a:lnTo>
                    <a:pt x="1450" y="2231"/>
                  </a:lnTo>
                  <a:lnTo>
                    <a:pt x="1447" y="2243"/>
                  </a:lnTo>
                  <a:lnTo>
                    <a:pt x="1433" y="2250"/>
                  </a:lnTo>
                  <a:lnTo>
                    <a:pt x="1419" y="2264"/>
                  </a:lnTo>
                  <a:lnTo>
                    <a:pt x="1407" y="2282"/>
                  </a:lnTo>
                  <a:lnTo>
                    <a:pt x="1398" y="2299"/>
                  </a:lnTo>
                  <a:lnTo>
                    <a:pt x="1393" y="2315"/>
                  </a:lnTo>
                  <a:lnTo>
                    <a:pt x="1398" y="2320"/>
                  </a:lnTo>
                  <a:lnTo>
                    <a:pt x="1403" y="2325"/>
                  </a:lnTo>
                  <a:lnTo>
                    <a:pt x="1407" y="2330"/>
                  </a:lnTo>
                  <a:lnTo>
                    <a:pt x="1408" y="2339"/>
                  </a:lnTo>
                  <a:lnTo>
                    <a:pt x="1400" y="2341"/>
                  </a:lnTo>
                  <a:lnTo>
                    <a:pt x="1387" y="2348"/>
                  </a:lnTo>
                  <a:lnTo>
                    <a:pt x="1375" y="2358"/>
                  </a:lnTo>
                  <a:lnTo>
                    <a:pt x="1366" y="2369"/>
                  </a:lnTo>
                  <a:lnTo>
                    <a:pt x="1365" y="2372"/>
                  </a:lnTo>
                  <a:lnTo>
                    <a:pt x="1363" y="2376"/>
                  </a:lnTo>
                  <a:lnTo>
                    <a:pt x="1363" y="2379"/>
                  </a:lnTo>
                  <a:lnTo>
                    <a:pt x="1363" y="2385"/>
                  </a:lnTo>
                  <a:lnTo>
                    <a:pt x="1366" y="2385"/>
                  </a:lnTo>
                  <a:lnTo>
                    <a:pt x="1366" y="2381"/>
                  </a:lnTo>
                  <a:lnTo>
                    <a:pt x="1377" y="2369"/>
                  </a:lnTo>
                  <a:lnTo>
                    <a:pt x="1386" y="2357"/>
                  </a:lnTo>
                  <a:lnTo>
                    <a:pt x="1389" y="2358"/>
                  </a:lnTo>
                  <a:lnTo>
                    <a:pt x="1391" y="2358"/>
                  </a:lnTo>
                  <a:lnTo>
                    <a:pt x="1391" y="2360"/>
                  </a:lnTo>
                  <a:lnTo>
                    <a:pt x="1391" y="2360"/>
                  </a:lnTo>
                  <a:lnTo>
                    <a:pt x="1393" y="2362"/>
                  </a:lnTo>
                  <a:lnTo>
                    <a:pt x="1396" y="2371"/>
                  </a:lnTo>
                  <a:lnTo>
                    <a:pt x="1398" y="2381"/>
                  </a:lnTo>
                  <a:lnTo>
                    <a:pt x="1400" y="2393"/>
                  </a:lnTo>
                  <a:lnTo>
                    <a:pt x="1401" y="2404"/>
                  </a:lnTo>
                  <a:lnTo>
                    <a:pt x="1407" y="2404"/>
                  </a:lnTo>
                  <a:lnTo>
                    <a:pt x="1408" y="2404"/>
                  </a:lnTo>
                  <a:lnTo>
                    <a:pt x="1412" y="2404"/>
                  </a:lnTo>
                  <a:lnTo>
                    <a:pt x="1412" y="2406"/>
                  </a:lnTo>
                  <a:lnTo>
                    <a:pt x="1414" y="2406"/>
                  </a:lnTo>
                  <a:lnTo>
                    <a:pt x="1414" y="2407"/>
                  </a:lnTo>
                  <a:lnTo>
                    <a:pt x="1417" y="2411"/>
                  </a:lnTo>
                  <a:lnTo>
                    <a:pt x="1414" y="2413"/>
                  </a:lnTo>
                  <a:lnTo>
                    <a:pt x="1412" y="2414"/>
                  </a:lnTo>
                  <a:lnTo>
                    <a:pt x="1412" y="2416"/>
                  </a:lnTo>
                  <a:lnTo>
                    <a:pt x="1410" y="2416"/>
                  </a:lnTo>
                  <a:lnTo>
                    <a:pt x="1408" y="2418"/>
                  </a:lnTo>
                  <a:lnTo>
                    <a:pt x="1405" y="2419"/>
                  </a:lnTo>
                  <a:lnTo>
                    <a:pt x="1389" y="2423"/>
                  </a:lnTo>
                  <a:lnTo>
                    <a:pt x="1373" y="2419"/>
                  </a:lnTo>
                  <a:lnTo>
                    <a:pt x="1358" y="2411"/>
                  </a:lnTo>
                  <a:lnTo>
                    <a:pt x="1342" y="2399"/>
                  </a:lnTo>
                  <a:lnTo>
                    <a:pt x="1328" y="2385"/>
                  </a:lnTo>
                  <a:lnTo>
                    <a:pt x="1318" y="2371"/>
                  </a:lnTo>
                  <a:lnTo>
                    <a:pt x="1312" y="2357"/>
                  </a:lnTo>
                  <a:lnTo>
                    <a:pt x="1316" y="2357"/>
                  </a:lnTo>
                  <a:lnTo>
                    <a:pt x="1328" y="2369"/>
                  </a:lnTo>
                  <a:lnTo>
                    <a:pt x="1340" y="2379"/>
                  </a:lnTo>
                  <a:lnTo>
                    <a:pt x="1354" y="2388"/>
                  </a:lnTo>
                  <a:lnTo>
                    <a:pt x="1354" y="2381"/>
                  </a:lnTo>
                  <a:lnTo>
                    <a:pt x="1335" y="2371"/>
                  </a:lnTo>
                  <a:lnTo>
                    <a:pt x="1319" y="2357"/>
                  </a:lnTo>
                  <a:lnTo>
                    <a:pt x="1309" y="2337"/>
                  </a:lnTo>
                  <a:lnTo>
                    <a:pt x="1302" y="2315"/>
                  </a:lnTo>
                  <a:lnTo>
                    <a:pt x="1298" y="2292"/>
                  </a:lnTo>
                  <a:lnTo>
                    <a:pt x="1300" y="2266"/>
                  </a:lnTo>
                  <a:lnTo>
                    <a:pt x="1302" y="2241"/>
                  </a:lnTo>
                  <a:lnTo>
                    <a:pt x="1307" y="2219"/>
                  </a:lnTo>
                  <a:lnTo>
                    <a:pt x="1314" y="2198"/>
                  </a:lnTo>
                  <a:lnTo>
                    <a:pt x="1321" y="2180"/>
                  </a:lnTo>
                  <a:lnTo>
                    <a:pt x="1331" y="2180"/>
                  </a:lnTo>
                  <a:lnTo>
                    <a:pt x="1340" y="2145"/>
                  </a:lnTo>
                  <a:lnTo>
                    <a:pt x="1335" y="2145"/>
                  </a:lnTo>
                  <a:lnTo>
                    <a:pt x="1335" y="2142"/>
                  </a:lnTo>
                  <a:lnTo>
                    <a:pt x="1331" y="2145"/>
                  </a:lnTo>
                  <a:lnTo>
                    <a:pt x="1328" y="2149"/>
                  </a:lnTo>
                  <a:lnTo>
                    <a:pt x="1326" y="2152"/>
                  </a:lnTo>
                  <a:lnTo>
                    <a:pt x="1323" y="2156"/>
                  </a:lnTo>
                  <a:lnTo>
                    <a:pt x="1316" y="2158"/>
                  </a:lnTo>
                  <a:lnTo>
                    <a:pt x="1316" y="2154"/>
                  </a:lnTo>
                  <a:lnTo>
                    <a:pt x="1328" y="2081"/>
                  </a:lnTo>
                  <a:lnTo>
                    <a:pt x="1326" y="2074"/>
                  </a:lnTo>
                  <a:lnTo>
                    <a:pt x="1323" y="2062"/>
                  </a:lnTo>
                  <a:lnTo>
                    <a:pt x="1325" y="2051"/>
                  </a:lnTo>
                  <a:lnTo>
                    <a:pt x="1337" y="2009"/>
                  </a:lnTo>
                  <a:lnTo>
                    <a:pt x="1347" y="1966"/>
                  </a:lnTo>
                  <a:lnTo>
                    <a:pt x="1356" y="1919"/>
                  </a:lnTo>
                  <a:lnTo>
                    <a:pt x="1366" y="1873"/>
                  </a:lnTo>
                  <a:lnTo>
                    <a:pt x="1372" y="1843"/>
                  </a:lnTo>
                  <a:lnTo>
                    <a:pt x="1373" y="1812"/>
                  </a:lnTo>
                  <a:lnTo>
                    <a:pt x="1375" y="1782"/>
                  </a:lnTo>
                  <a:lnTo>
                    <a:pt x="1379" y="1754"/>
                  </a:lnTo>
                  <a:lnTo>
                    <a:pt x="1344" y="1741"/>
                  </a:lnTo>
                  <a:lnTo>
                    <a:pt x="1314" y="1721"/>
                  </a:lnTo>
                  <a:lnTo>
                    <a:pt x="1290" y="1695"/>
                  </a:lnTo>
                  <a:lnTo>
                    <a:pt x="1270" y="1667"/>
                  </a:lnTo>
                  <a:lnTo>
                    <a:pt x="1263" y="1651"/>
                  </a:lnTo>
                  <a:lnTo>
                    <a:pt x="1258" y="1636"/>
                  </a:lnTo>
                  <a:lnTo>
                    <a:pt x="1253" y="1618"/>
                  </a:lnTo>
                  <a:lnTo>
                    <a:pt x="1246" y="1604"/>
                  </a:lnTo>
                  <a:lnTo>
                    <a:pt x="1235" y="1594"/>
                  </a:lnTo>
                  <a:lnTo>
                    <a:pt x="1232" y="1590"/>
                  </a:lnTo>
                  <a:lnTo>
                    <a:pt x="1227" y="1590"/>
                  </a:lnTo>
                  <a:lnTo>
                    <a:pt x="1223" y="1589"/>
                  </a:lnTo>
                  <a:lnTo>
                    <a:pt x="1220" y="1585"/>
                  </a:lnTo>
                  <a:lnTo>
                    <a:pt x="1216" y="1582"/>
                  </a:lnTo>
                  <a:lnTo>
                    <a:pt x="1220" y="1575"/>
                  </a:lnTo>
                  <a:lnTo>
                    <a:pt x="1220" y="1569"/>
                  </a:lnTo>
                  <a:lnTo>
                    <a:pt x="1220" y="1562"/>
                  </a:lnTo>
                  <a:lnTo>
                    <a:pt x="1220" y="1555"/>
                  </a:lnTo>
                  <a:lnTo>
                    <a:pt x="1229" y="1550"/>
                  </a:lnTo>
                  <a:lnTo>
                    <a:pt x="1235" y="1545"/>
                  </a:lnTo>
                  <a:lnTo>
                    <a:pt x="1244" y="1540"/>
                  </a:lnTo>
                  <a:lnTo>
                    <a:pt x="1244" y="1536"/>
                  </a:lnTo>
                  <a:lnTo>
                    <a:pt x="1235" y="1536"/>
                  </a:lnTo>
                  <a:lnTo>
                    <a:pt x="1230" y="1535"/>
                  </a:lnTo>
                  <a:lnTo>
                    <a:pt x="1225" y="1535"/>
                  </a:lnTo>
                  <a:lnTo>
                    <a:pt x="1220" y="1533"/>
                  </a:lnTo>
                  <a:lnTo>
                    <a:pt x="1227" y="1517"/>
                  </a:lnTo>
                  <a:lnTo>
                    <a:pt x="1232" y="1501"/>
                  </a:lnTo>
                  <a:lnTo>
                    <a:pt x="1239" y="1486"/>
                  </a:lnTo>
                  <a:lnTo>
                    <a:pt x="1251" y="1473"/>
                  </a:lnTo>
                  <a:lnTo>
                    <a:pt x="1265" y="1461"/>
                  </a:lnTo>
                  <a:lnTo>
                    <a:pt x="1277" y="1447"/>
                  </a:lnTo>
                  <a:lnTo>
                    <a:pt x="1276" y="1437"/>
                  </a:lnTo>
                  <a:lnTo>
                    <a:pt x="1276" y="1423"/>
                  </a:lnTo>
                  <a:lnTo>
                    <a:pt x="1274" y="1409"/>
                  </a:lnTo>
                  <a:lnTo>
                    <a:pt x="1269" y="1400"/>
                  </a:lnTo>
                  <a:lnTo>
                    <a:pt x="1262" y="1390"/>
                  </a:lnTo>
                  <a:lnTo>
                    <a:pt x="1255" y="1379"/>
                  </a:lnTo>
                  <a:lnTo>
                    <a:pt x="1248" y="1379"/>
                  </a:lnTo>
                  <a:lnTo>
                    <a:pt x="1246" y="1381"/>
                  </a:lnTo>
                  <a:lnTo>
                    <a:pt x="1244" y="1383"/>
                  </a:lnTo>
                  <a:lnTo>
                    <a:pt x="1242" y="1384"/>
                  </a:lnTo>
                  <a:lnTo>
                    <a:pt x="1239" y="1386"/>
                  </a:lnTo>
                  <a:lnTo>
                    <a:pt x="1241" y="1390"/>
                  </a:lnTo>
                  <a:lnTo>
                    <a:pt x="1241" y="1393"/>
                  </a:lnTo>
                  <a:lnTo>
                    <a:pt x="1241" y="1393"/>
                  </a:lnTo>
                  <a:lnTo>
                    <a:pt x="1241" y="1395"/>
                  </a:lnTo>
                  <a:lnTo>
                    <a:pt x="1241" y="1395"/>
                  </a:lnTo>
                  <a:lnTo>
                    <a:pt x="1239" y="1398"/>
                  </a:lnTo>
                  <a:lnTo>
                    <a:pt x="1237" y="1398"/>
                  </a:lnTo>
                  <a:lnTo>
                    <a:pt x="1235" y="1400"/>
                  </a:lnTo>
                  <a:lnTo>
                    <a:pt x="1234" y="1400"/>
                  </a:lnTo>
                  <a:lnTo>
                    <a:pt x="1232" y="1400"/>
                  </a:lnTo>
                  <a:lnTo>
                    <a:pt x="1229" y="1402"/>
                  </a:lnTo>
                  <a:lnTo>
                    <a:pt x="1220" y="1395"/>
                  </a:lnTo>
                  <a:lnTo>
                    <a:pt x="1204" y="1386"/>
                  </a:lnTo>
                  <a:lnTo>
                    <a:pt x="1188" y="1377"/>
                  </a:lnTo>
                  <a:lnTo>
                    <a:pt x="1173" y="1370"/>
                  </a:lnTo>
                  <a:lnTo>
                    <a:pt x="1162" y="1367"/>
                  </a:lnTo>
                  <a:lnTo>
                    <a:pt x="1153" y="1346"/>
                  </a:lnTo>
                  <a:lnTo>
                    <a:pt x="1145" y="1334"/>
                  </a:lnTo>
                  <a:lnTo>
                    <a:pt x="1136" y="1325"/>
                  </a:lnTo>
                  <a:lnTo>
                    <a:pt x="1127" y="1322"/>
                  </a:lnTo>
                  <a:lnTo>
                    <a:pt x="1113" y="1318"/>
                  </a:lnTo>
                  <a:lnTo>
                    <a:pt x="1098" y="1313"/>
                  </a:lnTo>
                  <a:lnTo>
                    <a:pt x="1078" y="1306"/>
                  </a:lnTo>
                  <a:lnTo>
                    <a:pt x="1066" y="1297"/>
                  </a:lnTo>
                  <a:lnTo>
                    <a:pt x="1056" y="1288"/>
                  </a:lnTo>
                  <a:lnTo>
                    <a:pt x="1040" y="1281"/>
                  </a:lnTo>
                  <a:lnTo>
                    <a:pt x="1030" y="1281"/>
                  </a:lnTo>
                  <a:lnTo>
                    <a:pt x="1023" y="1285"/>
                  </a:lnTo>
                  <a:lnTo>
                    <a:pt x="1017" y="1288"/>
                  </a:lnTo>
                  <a:lnTo>
                    <a:pt x="1010" y="1292"/>
                  </a:lnTo>
                  <a:lnTo>
                    <a:pt x="1002" y="1290"/>
                  </a:lnTo>
                  <a:lnTo>
                    <a:pt x="998" y="1288"/>
                  </a:lnTo>
                  <a:lnTo>
                    <a:pt x="995" y="1285"/>
                  </a:lnTo>
                  <a:lnTo>
                    <a:pt x="991" y="1281"/>
                  </a:lnTo>
                  <a:lnTo>
                    <a:pt x="986" y="1276"/>
                  </a:lnTo>
                  <a:lnTo>
                    <a:pt x="982" y="1273"/>
                  </a:lnTo>
                  <a:lnTo>
                    <a:pt x="979" y="1271"/>
                  </a:lnTo>
                  <a:lnTo>
                    <a:pt x="956" y="1267"/>
                  </a:lnTo>
                  <a:lnTo>
                    <a:pt x="953" y="1264"/>
                  </a:lnTo>
                  <a:lnTo>
                    <a:pt x="949" y="1261"/>
                  </a:lnTo>
                  <a:lnTo>
                    <a:pt x="946" y="1257"/>
                  </a:lnTo>
                  <a:lnTo>
                    <a:pt x="942" y="1254"/>
                  </a:lnTo>
                  <a:lnTo>
                    <a:pt x="941" y="1252"/>
                  </a:lnTo>
                  <a:lnTo>
                    <a:pt x="921" y="1255"/>
                  </a:lnTo>
                  <a:lnTo>
                    <a:pt x="918" y="1254"/>
                  </a:lnTo>
                  <a:lnTo>
                    <a:pt x="913" y="1247"/>
                  </a:lnTo>
                  <a:lnTo>
                    <a:pt x="904" y="1240"/>
                  </a:lnTo>
                  <a:lnTo>
                    <a:pt x="897" y="1231"/>
                  </a:lnTo>
                  <a:lnTo>
                    <a:pt x="890" y="1224"/>
                  </a:lnTo>
                  <a:lnTo>
                    <a:pt x="886" y="1220"/>
                  </a:lnTo>
                  <a:lnTo>
                    <a:pt x="893" y="1198"/>
                  </a:lnTo>
                  <a:lnTo>
                    <a:pt x="874" y="1177"/>
                  </a:lnTo>
                  <a:lnTo>
                    <a:pt x="857" y="1154"/>
                  </a:lnTo>
                  <a:lnTo>
                    <a:pt x="839" y="1130"/>
                  </a:lnTo>
                  <a:lnTo>
                    <a:pt x="822" y="1105"/>
                  </a:lnTo>
                  <a:lnTo>
                    <a:pt x="818" y="1103"/>
                  </a:lnTo>
                  <a:lnTo>
                    <a:pt x="813" y="1102"/>
                  </a:lnTo>
                  <a:lnTo>
                    <a:pt x="810" y="1102"/>
                  </a:lnTo>
                  <a:lnTo>
                    <a:pt x="804" y="1100"/>
                  </a:lnTo>
                  <a:lnTo>
                    <a:pt x="803" y="1098"/>
                  </a:lnTo>
                  <a:lnTo>
                    <a:pt x="796" y="1089"/>
                  </a:lnTo>
                  <a:lnTo>
                    <a:pt x="792" y="1079"/>
                  </a:lnTo>
                  <a:lnTo>
                    <a:pt x="789" y="1069"/>
                  </a:lnTo>
                  <a:lnTo>
                    <a:pt x="783" y="1058"/>
                  </a:lnTo>
                  <a:lnTo>
                    <a:pt x="775" y="1053"/>
                  </a:lnTo>
                  <a:lnTo>
                    <a:pt x="771" y="1049"/>
                  </a:lnTo>
                  <a:lnTo>
                    <a:pt x="768" y="1046"/>
                  </a:lnTo>
                  <a:lnTo>
                    <a:pt x="764" y="1044"/>
                  </a:lnTo>
                  <a:lnTo>
                    <a:pt x="764" y="1063"/>
                  </a:lnTo>
                  <a:lnTo>
                    <a:pt x="769" y="1070"/>
                  </a:lnTo>
                  <a:lnTo>
                    <a:pt x="780" y="1082"/>
                  </a:lnTo>
                  <a:lnTo>
                    <a:pt x="790" y="1096"/>
                  </a:lnTo>
                  <a:lnTo>
                    <a:pt x="803" y="1114"/>
                  </a:lnTo>
                  <a:lnTo>
                    <a:pt x="813" y="1131"/>
                  </a:lnTo>
                  <a:lnTo>
                    <a:pt x="824" y="1149"/>
                  </a:lnTo>
                  <a:lnTo>
                    <a:pt x="832" y="1165"/>
                  </a:lnTo>
                  <a:lnTo>
                    <a:pt x="836" y="1175"/>
                  </a:lnTo>
                  <a:lnTo>
                    <a:pt x="836" y="1182"/>
                  </a:lnTo>
                  <a:lnTo>
                    <a:pt x="834" y="1185"/>
                  </a:lnTo>
                  <a:lnTo>
                    <a:pt x="832" y="1187"/>
                  </a:lnTo>
                  <a:lnTo>
                    <a:pt x="832" y="1189"/>
                  </a:lnTo>
                  <a:lnTo>
                    <a:pt x="829" y="1191"/>
                  </a:lnTo>
                  <a:lnTo>
                    <a:pt x="829" y="1184"/>
                  </a:lnTo>
                  <a:lnTo>
                    <a:pt x="827" y="1178"/>
                  </a:lnTo>
                  <a:lnTo>
                    <a:pt x="827" y="1175"/>
                  </a:lnTo>
                  <a:lnTo>
                    <a:pt x="825" y="1171"/>
                  </a:lnTo>
                  <a:lnTo>
                    <a:pt x="822" y="1171"/>
                  </a:lnTo>
                  <a:lnTo>
                    <a:pt x="820" y="1171"/>
                  </a:lnTo>
                  <a:lnTo>
                    <a:pt x="818" y="1171"/>
                  </a:lnTo>
                  <a:lnTo>
                    <a:pt x="817" y="1171"/>
                  </a:lnTo>
                  <a:lnTo>
                    <a:pt x="815" y="1171"/>
                  </a:lnTo>
                  <a:lnTo>
                    <a:pt x="810" y="1171"/>
                  </a:lnTo>
                  <a:lnTo>
                    <a:pt x="806" y="1159"/>
                  </a:lnTo>
                  <a:lnTo>
                    <a:pt x="803" y="1147"/>
                  </a:lnTo>
                  <a:lnTo>
                    <a:pt x="797" y="1137"/>
                  </a:lnTo>
                  <a:lnTo>
                    <a:pt x="789" y="1128"/>
                  </a:lnTo>
                  <a:lnTo>
                    <a:pt x="778" y="1121"/>
                  </a:lnTo>
                  <a:lnTo>
                    <a:pt x="768" y="1114"/>
                  </a:lnTo>
                  <a:lnTo>
                    <a:pt x="759" y="1102"/>
                  </a:lnTo>
                  <a:lnTo>
                    <a:pt x="762" y="1100"/>
                  </a:lnTo>
                  <a:lnTo>
                    <a:pt x="764" y="1100"/>
                  </a:lnTo>
                  <a:lnTo>
                    <a:pt x="764" y="1100"/>
                  </a:lnTo>
                  <a:lnTo>
                    <a:pt x="766" y="1100"/>
                  </a:lnTo>
                  <a:lnTo>
                    <a:pt x="766" y="1098"/>
                  </a:lnTo>
                  <a:lnTo>
                    <a:pt x="766" y="1096"/>
                  </a:lnTo>
                  <a:lnTo>
                    <a:pt x="768" y="1095"/>
                  </a:lnTo>
                  <a:lnTo>
                    <a:pt x="755" y="1086"/>
                  </a:lnTo>
                  <a:lnTo>
                    <a:pt x="749" y="1075"/>
                  </a:lnTo>
                  <a:lnTo>
                    <a:pt x="743" y="1063"/>
                  </a:lnTo>
                  <a:lnTo>
                    <a:pt x="740" y="1049"/>
                  </a:lnTo>
                  <a:lnTo>
                    <a:pt x="733" y="1037"/>
                  </a:lnTo>
                  <a:lnTo>
                    <a:pt x="724" y="1027"/>
                  </a:lnTo>
                  <a:lnTo>
                    <a:pt x="714" y="1021"/>
                  </a:lnTo>
                  <a:lnTo>
                    <a:pt x="701" y="1016"/>
                  </a:lnTo>
                  <a:lnTo>
                    <a:pt x="691" y="1009"/>
                  </a:lnTo>
                  <a:lnTo>
                    <a:pt x="684" y="1000"/>
                  </a:lnTo>
                  <a:lnTo>
                    <a:pt x="680" y="990"/>
                  </a:lnTo>
                  <a:lnTo>
                    <a:pt x="675" y="979"/>
                  </a:lnTo>
                  <a:lnTo>
                    <a:pt x="663" y="962"/>
                  </a:lnTo>
                  <a:lnTo>
                    <a:pt x="653" y="950"/>
                  </a:lnTo>
                  <a:lnTo>
                    <a:pt x="642" y="939"/>
                  </a:lnTo>
                  <a:lnTo>
                    <a:pt x="635" y="927"/>
                  </a:lnTo>
                  <a:lnTo>
                    <a:pt x="630" y="911"/>
                  </a:lnTo>
                  <a:lnTo>
                    <a:pt x="626" y="890"/>
                  </a:lnTo>
                  <a:lnTo>
                    <a:pt x="625" y="861"/>
                  </a:lnTo>
                  <a:lnTo>
                    <a:pt x="625" y="854"/>
                  </a:lnTo>
                  <a:lnTo>
                    <a:pt x="626" y="840"/>
                  </a:lnTo>
                  <a:lnTo>
                    <a:pt x="626" y="821"/>
                  </a:lnTo>
                  <a:lnTo>
                    <a:pt x="626" y="798"/>
                  </a:lnTo>
                  <a:lnTo>
                    <a:pt x="626" y="777"/>
                  </a:lnTo>
                  <a:lnTo>
                    <a:pt x="628" y="760"/>
                  </a:lnTo>
                  <a:lnTo>
                    <a:pt x="630" y="749"/>
                  </a:lnTo>
                  <a:lnTo>
                    <a:pt x="635" y="747"/>
                  </a:lnTo>
                  <a:lnTo>
                    <a:pt x="639" y="747"/>
                  </a:lnTo>
                  <a:lnTo>
                    <a:pt x="642" y="747"/>
                  </a:lnTo>
                  <a:lnTo>
                    <a:pt x="646" y="747"/>
                  </a:lnTo>
                  <a:lnTo>
                    <a:pt x="649" y="749"/>
                  </a:lnTo>
                  <a:lnTo>
                    <a:pt x="651" y="753"/>
                  </a:lnTo>
                  <a:lnTo>
                    <a:pt x="654" y="756"/>
                  </a:lnTo>
                  <a:lnTo>
                    <a:pt x="656" y="760"/>
                  </a:lnTo>
                  <a:lnTo>
                    <a:pt x="656" y="740"/>
                  </a:lnTo>
                  <a:lnTo>
                    <a:pt x="644" y="726"/>
                  </a:lnTo>
                  <a:lnTo>
                    <a:pt x="630" y="712"/>
                  </a:lnTo>
                  <a:lnTo>
                    <a:pt x="614" y="702"/>
                  </a:lnTo>
                  <a:lnTo>
                    <a:pt x="614" y="711"/>
                  </a:lnTo>
                  <a:lnTo>
                    <a:pt x="621" y="716"/>
                  </a:lnTo>
                  <a:lnTo>
                    <a:pt x="628" y="721"/>
                  </a:lnTo>
                  <a:lnTo>
                    <a:pt x="635" y="726"/>
                  </a:lnTo>
                  <a:lnTo>
                    <a:pt x="640" y="733"/>
                  </a:lnTo>
                  <a:lnTo>
                    <a:pt x="640" y="737"/>
                  </a:lnTo>
                  <a:lnTo>
                    <a:pt x="639" y="737"/>
                  </a:lnTo>
                  <a:lnTo>
                    <a:pt x="639" y="739"/>
                  </a:lnTo>
                  <a:lnTo>
                    <a:pt x="639" y="739"/>
                  </a:lnTo>
                  <a:lnTo>
                    <a:pt x="637" y="740"/>
                  </a:lnTo>
                  <a:lnTo>
                    <a:pt x="633" y="742"/>
                  </a:lnTo>
                  <a:lnTo>
                    <a:pt x="632" y="744"/>
                  </a:lnTo>
                  <a:lnTo>
                    <a:pt x="626" y="744"/>
                  </a:lnTo>
                  <a:lnTo>
                    <a:pt x="621" y="744"/>
                  </a:lnTo>
                  <a:lnTo>
                    <a:pt x="619" y="744"/>
                  </a:lnTo>
                  <a:lnTo>
                    <a:pt x="619" y="742"/>
                  </a:lnTo>
                  <a:lnTo>
                    <a:pt x="618" y="742"/>
                  </a:lnTo>
                  <a:lnTo>
                    <a:pt x="618" y="742"/>
                  </a:lnTo>
                  <a:lnTo>
                    <a:pt x="614" y="740"/>
                  </a:lnTo>
                  <a:lnTo>
                    <a:pt x="602" y="725"/>
                  </a:lnTo>
                  <a:lnTo>
                    <a:pt x="591" y="709"/>
                  </a:lnTo>
                  <a:lnTo>
                    <a:pt x="583" y="691"/>
                  </a:lnTo>
                  <a:lnTo>
                    <a:pt x="591" y="691"/>
                  </a:lnTo>
                  <a:lnTo>
                    <a:pt x="595" y="693"/>
                  </a:lnTo>
                  <a:lnTo>
                    <a:pt x="598" y="693"/>
                  </a:lnTo>
                  <a:lnTo>
                    <a:pt x="602" y="693"/>
                  </a:lnTo>
                  <a:lnTo>
                    <a:pt x="605" y="691"/>
                  </a:lnTo>
                  <a:lnTo>
                    <a:pt x="591" y="686"/>
                  </a:lnTo>
                  <a:lnTo>
                    <a:pt x="583" y="678"/>
                  </a:lnTo>
                  <a:lnTo>
                    <a:pt x="576" y="667"/>
                  </a:lnTo>
                  <a:lnTo>
                    <a:pt x="570" y="655"/>
                  </a:lnTo>
                  <a:lnTo>
                    <a:pt x="567" y="643"/>
                  </a:lnTo>
                  <a:lnTo>
                    <a:pt x="562" y="632"/>
                  </a:lnTo>
                  <a:lnTo>
                    <a:pt x="555" y="623"/>
                  </a:lnTo>
                  <a:lnTo>
                    <a:pt x="544" y="618"/>
                  </a:lnTo>
                  <a:lnTo>
                    <a:pt x="548" y="595"/>
                  </a:lnTo>
                  <a:lnTo>
                    <a:pt x="536" y="582"/>
                  </a:lnTo>
                  <a:lnTo>
                    <a:pt x="525" y="566"/>
                  </a:lnTo>
                  <a:lnTo>
                    <a:pt x="516" y="550"/>
                  </a:lnTo>
                  <a:lnTo>
                    <a:pt x="504" y="534"/>
                  </a:lnTo>
                  <a:lnTo>
                    <a:pt x="490" y="522"/>
                  </a:lnTo>
                  <a:lnTo>
                    <a:pt x="471" y="513"/>
                  </a:lnTo>
                  <a:lnTo>
                    <a:pt x="448" y="508"/>
                  </a:lnTo>
                  <a:lnTo>
                    <a:pt x="429" y="499"/>
                  </a:lnTo>
                  <a:lnTo>
                    <a:pt x="415" y="487"/>
                  </a:lnTo>
                  <a:lnTo>
                    <a:pt x="399" y="473"/>
                  </a:lnTo>
                  <a:lnTo>
                    <a:pt x="384" y="465"/>
                  </a:lnTo>
                  <a:lnTo>
                    <a:pt x="352" y="465"/>
                  </a:lnTo>
                  <a:lnTo>
                    <a:pt x="342" y="459"/>
                  </a:lnTo>
                  <a:lnTo>
                    <a:pt x="333" y="452"/>
                  </a:lnTo>
                  <a:lnTo>
                    <a:pt x="323" y="447"/>
                  </a:lnTo>
                  <a:lnTo>
                    <a:pt x="307" y="445"/>
                  </a:lnTo>
                  <a:lnTo>
                    <a:pt x="307" y="468"/>
                  </a:lnTo>
                  <a:lnTo>
                    <a:pt x="289" y="477"/>
                  </a:lnTo>
                  <a:lnTo>
                    <a:pt x="274" y="486"/>
                  </a:lnTo>
                  <a:lnTo>
                    <a:pt x="253" y="491"/>
                  </a:lnTo>
                  <a:lnTo>
                    <a:pt x="258" y="475"/>
                  </a:lnTo>
                  <a:lnTo>
                    <a:pt x="265" y="459"/>
                  </a:lnTo>
                  <a:lnTo>
                    <a:pt x="275" y="445"/>
                  </a:lnTo>
                  <a:lnTo>
                    <a:pt x="284" y="430"/>
                  </a:lnTo>
                  <a:lnTo>
                    <a:pt x="275" y="430"/>
                  </a:lnTo>
                  <a:lnTo>
                    <a:pt x="275" y="433"/>
                  </a:lnTo>
                  <a:lnTo>
                    <a:pt x="262" y="444"/>
                  </a:lnTo>
                  <a:lnTo>
                    <a:pt x="251" y="458"/>
                  </a:lnTo>
                  <a:lnTo>
                    <a:pt x="244" y="473"/>
                  </a:lnTo>
                  <a:lnTo>
                    <a:pt x="239" y="489"/>
                  </a:lnTo>
                  <a:lnTo>
                    <a:pt x="232" y="506"/>
                  </a:lnTo>
                  <a:lnTo>
                    <a:pt x="221" y="522"/>
                  </a:lnTo>
                  <a:lnTo>
                    <a:pt x="214" y="529"/>
                  </a:lnTo>
                  <a:lnTo>
                    <a:pt x="200" y="540"/>
                  </a:lnTo>
                  <a:lnTo>
                    <a:pt x="183" y="550"/>
                  </a:lnTo>
                  <a:lnTo>
                    <a:pt x="162" y="562"/>
                  </a:lnTo>
                  <a:lnTo>
                    <a:pt x="141" y="576"/>
                  </a:lnTo>
                  <a:lnTo>
                    <a:pt x="120" y="589"/>
                  </a:lnTo>
                  <a:lnTo>
                    <a:pt x="99" y="599"/>
                  </a:lnTo>
                  <a:lnTo>
                    <a:pt x="83" y="606"/>
                  </a:lnTo>
                  <a:lnTo>
                    <a:pt x="73" y="609"/>
                  </a:lnTo>
                  <a:lnTo>
                    <a:pt x="73" y="606"/>
                  </a:lnTo>
                  <a:lnTo>
                    <a:pt x="77" y="606"/>
                  </a:lnTo>
                  <a:lnTo>
                    <a:pt x="89" y="594"/>
                  </a:lnTo>
                  <a:lnTo>
                    <a:pt x="104" y="583"/>
                  </a:lnTo>
                  <a:lnTo>
                    <a:pt x="122" y="573"/>
                  </a:lnTo>
                  <a:lnTo>
                    <a:pt x="139" y="562"/>
                  </a:lnTo>
                  <a:lnTo>
                    <a:pt x="155" y="550"/>
                  </a:lnTo>
                  <a:lnTo>
                    <a:pt x="167" y="536"/>
                  </a:lnTo>
                  <a:lnTo>
                    <a:pt x="176" y="520"/>
                  </a:lnTo>
                  <a:lnTo>
                    <a:pt x="179" y="499"/>
                  </a:lnTo>
                  <a:lnTo>
                    <a:pt x="166" y="503"/>
                  </a:lnTo>
                  <a:lnTo>
                    <a:pt x="157" y="506"/>
                  </a:lnTo>
                  <a:lnTo>
                    <a:pt x="145" y="510"/>
                  </a:lnTo>
                  <a:lnTo>
                    <a:pt x="145" y="506"/>
                  </a:lnTo>
                  <a:lnTo>
                    <a:pt x="145" y="503"/>
                  </a:lnTo>
                  <a:lnTo>
                    <a:pt x="145" y="503"/>
                  </a:lnTo>
                  <a:lnTo>
                    <a:pt x="143" y="501"/>
                  </a:lnTo>
                  <a:lnTo>
                    <a:pt x="143" y="501"/>
                  </a:lnTo>
                  <a:lnTo>
                    <a:pt x="141" y="501"/>
                  </a:lnTo>
                  <a:lnTo>
                    <a:pt x="138" y="499"/>
                  </a:lnTo>
                  <a:lnTo>
                    <a:pt x="136" y="501"/>
                  </a:lnTo>
                  <a:lnTo>
                    <a:pt x="134" y="503"/>
                  </a:lnTo>
                  <a:lnTo>
                    <a:pt x="132" y="505"/>
                  </a:lnTo>
                  <a:lnTo>
                    <a:pt x="131" y="505"/>
                  </a:lnTo>
                  <a:lnTo>
                    <a:pt x="127" y="506"/>
                  </a:lnTo>
                  <a:lnTo>
                    <a:pt x="122" y="506"/>
                  </a:lnTo>
                  <a:lnTo>
                    <a:pt x="120" y="496"/>
                  </a:lnTo>
                  <a:lnTo>
                    <a:pt x="115" y="482"/>
                  </a:lnTo>
                  <a:lnTo>
                    <a:pt x="111" y="472"/>
                  </a:lnTo>
                  <a:lnTo>
                    <a:pt x="108" y="475"/>
                  </a:lnTo>
                  <a:lnTo>
                    <a:pt x="106" y="477"/>
                  </a:lnTo>
                  <a:lnTo>
                    <a:pt x="104" y="477"/>
                  </a:lnTo>
                  <a:lnTo>
                    <a:pt x="101" y="477"/>
                  </a:lnTo>
                  <a:lnTo>
                    <a:pt x="99" y="475"/>
                  </a:lnTo>
                  <a:lnTo>
                    <a:pt x="82" y="463"/>
                  </a:lnTo>
                  <a:lnTo>
                    <a:pt x="68" y="445"/>
                  </a:lnTo>
                  <a:lnTo>
                    <a:pt x="57" y="426"/>
                  </a:lnTo>
                  <a:lnTo>
                    <a:pt x="63" y="416"/>
                  </a:lnTo>
                  <a:lnTo>
                    <a:pt x="68" y="403"/>
                  </a:lnTo>
                  <a:lnTo>
                    <a:pt x="73" y="393"/>
                  </a:lnTo>
                  <a:lnTo>
                    <a:pt x="80" y="384"/>
                  </a:lnTo>
                  <a:lnTo>
                    <a:pt x="92" y="377"/>
                  </a:lnTo>
                  <a:lnTo>
                    <a:pt x="103" y="374"/>
                  </a:lnTo>
                  <a:lnTo>
                    <a:pt x="113" y="369"/>
                  </a:lnTo>
                  <a:lnTo>
                    <a:pt x="120" y="362"/>
                  </a:lnTo>
                  <a:lnTo>
                    <a:pt x="125" y="351"/>
                  </a:lnTo>
                  <a:lnTo>
                    <a:pt x="125" y="334"/>
                  </a:lnTo>
                  <a:lnTo>
                    <a:pt x="127" y="332"/>
                  </a:lnTo>
                  <a:lnTo>
                    <a:pt x="129" y="332"/>
                  </a:lnTo>
                  <a:lnTo>
                    <a:pt x="129" y="330"/>
                  </a:lnTo>
                  <a:lnTo>
                    <a:pt x="129" y="328"/>
                  </a:lnTo>
                  <a:lnTo>
                    <a:pt x="131" y="327"/>
                  </a:lnTo>
                  <a:lnTo>
                    <a:pt x="115" y="327"/>
                  </a:lnTo>
                  <a:lnTo>
                    <a:pt x="111" y="330"/>
                  </a:lnTo>
                  <a:lnTo>
                    <a:pt x="110" y="332"/>
                  </a:lnTo>
                  <a:lnTo>
                    <a:pt x="108" y="334"/>
                  </a:lnTo>
                  <a:lnTo>
                    <a:pt x="104" y="335"/>
                  </a:lnTo>
                  <a:lnTo>
                    <a:pt x="101" y="337"/>
                  </a:lnTo>
                  <a:lnTo>
                    <a:pt x="96" y="337"/>
                  </a:lnTo>
                  <a:lnTo>
                    <a:pt x="85" y="334"/>
                  </a:lnTo>
                  <a:lnTo>
                    <a:pt x="70" y="328"/>
                  </a:lnTo>
                  <a:lnTo>
                    <a:pt x="52" y="325"/>
                  </a:lnTo>
                  <a:lnTo>
                    <a:pt x="38" y="318"/>
                  </a:lnTo>
                  <a:lnTo>
                    <a:pt x="35" y="292"/>
                  </a:lnTo>
                  <a:lnTo>
                    <a:pt x="42" y="292"/>
                  </a:lnTo>
                  <a:lnTo>
                    <a:pt x="45" y="290"/>
                  </a:lnTo>
                  <a:lnTo>
                    <a:pt x="50" y="288"/>
                  </a:lnTo>
                  <a:lnTo>
                    <a:pt x="54" y="287"/>
                  </a:lnTo>
                  <a:lnTo>
                    <a:pt x="57" y="287"/>
                  </a:lnTo>
                  <a:lnTo>
                    <a:pt x="61" y="283"/>
                  </a:lnTo>
                  <a:lnTo>
                    <a:pt x="64" y="280"/>
                  </a:lnTo>
                  <a:lnTo>
                    <a:pt x="63" y="278"/>
                  </a:lnTo>
                  <a:lnTo>
                    <a:pt x="63" y="278"/>
                  </a:lnTo>
                  <a:lnTo>
                    <a:pt x="63" y="276"/>
                  </a:lnTo>
                  <a:lnTo>
                    <a:pt x="63" y="276"/>
                  </a:lnTo>
                  <a:lnTo>
                    <a:pt x="61" y="273"/>
                  </a:lnTo>
                  <a:lnTo>
                    <a:pt x="77" y="273"/>
                  </a:lnTo>
                  <a:lnTo>
                    <a:pt x="78" y="271"/>
                  </a:lnTo>
                  <a:lnTo>
                    <a:pt x="80" y="271"/>
                  </a:lnTo>
                  <a:lnTo>
                    <a:pt x="82" y="269"/>
                  </a:lnTo>
                  <a:lnTo>
                    <a:pt x="83" y="269"/>
                  </a:lnTo>
                  <a:lnTo>
                    <a:pt x="87" y="269"/>
                  </a:lnTo>
                  <a:lnTo>
                    <a:pt x="92" y="274"/>
                  </a:lnTo>
                  <a:lnTo>
                    <a:pt x="97" y="278"/>
                  </a:lnTo>
                  <a:lnTo>
                    <a:pt x="103" y="283"/>
                  </a:lnTo>
                  <a:lnTo>
                    <a:pt x="106" y="288"/>
                  </a:lnTo>
                  <a:lnTo>
                    <a:pt x="118" y="283"/>
                  </a:lnTo>
                  <a:lnTo>
                    <a:pt x="118" y="276"/>
                  </a:lnTo>
                  <a:lnTo>
                    <a:pt x="115" y="271"/>
                  </a:lnTo>
                  <a:lnTo>
                    <a:pt x="113" y="266"/>
                  </a:lnTo>
                  <a:lnTo>
                    <a:pt x="111" y="260"/>
                  </a:lnTo>
                  <a:lnTo>
                    <a:pt x="110" y="255"/>
                  </a:lnTo>
                  <a:lnTo>
                    <a:pt x="106" y="250"/>
                  </a:lnTo>
                  <a:lnTo>
                    <a:pt x="94" y="236"/>
                  </a:lnTo>
                  <a:lnTo>
                    <a:pt x="80" y="225"/>
                  </a:lnTo>
                  <a:lnTo>
                    <a:pt x="64" y="215"/>
                  </a:lnTo>
                  <a:lnTo>
                    <a:pt x="50" y="205"/>
                  </a:lnTo>
                  <a:lnTo>
                    <a:pt x="42" y="189"/>
                  </a:lnTo>
                  <a:lnTo>
                    <a:pt x="45" y="184"/>
                  </a:lnTo>
                  <a:lnTo>
                    <a:pt x="47" y="178"/>
                  </a:lnTo>
                  <a:lnTo>
                    <a:pt x="49" y="173"/>
                  </a:lnTo>
                  <a:lnTo>
                    <a:pt x="70" y="175"/>
                  </a:lnTo>
                  <a:lnTo>
                    <a:pt x="90" y="173"/>
                  </a:lnTo>
                  <a:lnTo>
                    <a:pt x="106" y="164"/>
                  </a:lnTo>
                  <a:lnTo>
                    <a:pt x="111" y="152"/>
                  </a:lnTo>
                  <a:lnTo>
                    <a:pt x="115" y="140"/>
                  </a:lnTo>
                  <a:lnTo>
                    <a:pt x="118" y="129"/>
                  </a:lnTo>
                  <a:lnTo>
                    <a:pt x="131" y="119"/>
                  </a:lnTo>
                  <a:lnTo>
                    <a:pt x="148" y="110"/>
                  </a:lnTo>
                  <a:lnTo>
                    <a:pt x="167" y="105"/>
                  </a:lnTo>
                  <a:lnTo>
                    <a:pt x="183" y="98"/>
                  </a:lnTo>
                  <a:lnTo>
                    <a:pt x="199" y="88"/>
                  </a:lnTo>
                  <a:lnTo>
                    <a:pt x="204" y="91"/>
                  </a:lnTo>
                  <a:lnTo>
                    <a:pt x="207" y="93"/>
                  </a:lnTo>
                  <a:lnTo>
                    <a:pt x="207" y="96"/>
                  </a:lnTo>
                  <a:lnTo>
                    <a:pt x="209" y="98"/>
                  </a:lnTo>
                  <a:lnTo>
                    <a:pt x="209" y="102"/>
                  </a:lnTo>
                  <a:lnTo>
                    <a:pt x="211" y="103"/>
                  </a:lnTo>
                  <a:lnTo>
                    <a:pt x="214" y="107"/>
                  </a:lnTo>
                  <a:lnTo>
                    <a:pt x="218" y="110"/>
                  </a:lnTo>
                  <a:lnTo>
                    <a:pt x="223" y="110"/>
                  </a:lnTo>
                  <a:lnTo>
                    <a:pt x="227" y="110"/>
                  </a:lnTo>
                  <a:lnTo>
                    <a:pt x="230" y="109"/>
                  </a:lnTo>
                  <a:lnTo>
                    <a:pt x="234" y="107"/>
                  </a:lnTo>
                  <a:lnTo>
                    <a:pt x="237" y="107"/>
                  </a:lnTo>
                  <a:lnTo>
                    <a:pt x="241" y="107"/>
                  </a:lnTo>
                  <a:lnTo>
                    <a:pt x="244" y="109"/>
                  </a:lnTo>
                  <a:lnTo>
                    <a:pt x="248" y="112"/>
                  </a:lnTo>
                  <a:lnTo>
                    <a:pt x="253" y="117"/>
                  </a:lnTo>
                  <a:lnTo>
                    <a:pt x="256" y="121"/>
                  </a:lnTo>
                  <a:lnTo>
                    <a:pt x="260" y="124"/>
                  </a:lnTo>
                  <a:lnTo>
                    <a:pt x="265" y="126"/>
                  </a:lnTo>
                  <a:lnTo>
                    <a:pt x="270" y="128"/>
                  </a:lnTo>
                  <a:lnTo>
                    <a:pt x="275" y="126"/>
                  </a:lnTo>
                  <a:lnTo>
                    <a:pt x="279" y="126"/>
                  </a:lnTo>
                  <a:lnTo>
                    <a:pt x="282" y="124"/>
                  </a:lnTo>
                  <a:lnTo>
                    <a:pt x="288" y="122"/>
                  </a:lnTo>
                  <a:lnTo>
                    <a:pt x="291" y="122"/>
                  </a:lnTo>
                  <a:lnTo>
                    <a:pt x="302" y="126"/>
                  </a:lnTo>
                  <a:lnTo>
                    <a:pt x="317" y="131"/>
                  </a:lnTo>
                  <a:lnTo>
                    <a:pt x="331" y="138"/>
                  </a:lnTo>
                  <a:lnTo>
                    <a:pt x="345" y="142"/>
                  </a:lnTo>
                  <a:lnTo>
                    <a:pt x="375" y="138"/>
                  </a:lnTo>
                  <a:lnTo>
                    <a:pt x="394" y="147"/>
                  </a:lnTo>
                  <a:lnTo>
                    <a:pt x="412" y="159"/>
                  </a:lnTo>
                  <a:lnTo>
                    <a:pt x="429" y="170"/>
                  </a:lnTo>
                  <a:lnTo>
                    <a:pt x="448" y="180"/>
                  </a:lnTo>
                  <a:lnTo>
                    <a:pt x="471" y="184"/>
                  </a:lnTo>
                  <a:lnTo>
                    <a:pt x="471" y="177"/>
                  </a:lnTo>
                  <a:lnTo>
                    <a:pt x="466" y="171"/>
                  </a:lnTo>
                  <a:lnTo>
                    <a:pt x="461" y="164"/>
                  </a:lnTo>
                  <a:lnTo>
                    <a:pt x="455" y="157"/>
                  </a:lnTo>
                  <a:lnTo>
                    <a:pt x="452" y="149"/>
                  </a:lnTo>
                  <a:lnTo>
                    <a:pt x="473" y="147"/>
                  </a:lnTo>
                  <a:lnTo>
                    <a:pt x="487" y="143"/>
                  </a:lnTo>
                  <a:lnTo>
                    <a:pt x="499" y="136"/>
                  </a:lnTo>
                  <a:lnTo>
                    <a:pt x="509" y="129"/>
                  </a:lnTo>
                  <a:lnTo>
                    <a:pt x="520" y="121"/>
                  </a:lnTo>
                  <a:lnTo>
                    <a:pt x="532" y="115"/>
                  </a:lnTo>
                  <a:lnTo>
                    <a:pt x="548" y="112"/>
                  </a:lnTo>
                  <a:lnTo>
                    <a:pt x="551" y="114"/>
                  </a:lnTo>
                  <a:lnTo>
                    <a:pt x="557" y="115"/>
                  </a:lnTo>
                  <a:lnTo>
                    <a:pt x="560" y="117"/>
                  </a:lnTo>
                  <a:lnTo>
                    <a:pt x="563" y="119"/>
                  </a:lnTo>
                  <a:lnTo>
                    <a:pt x="557" y="119"/>
                  </a:lnTo>
                  <a:lnTo>
                    <a:pt x="539" y="133"/>
                  </a:lnTo>
                  <a:lnTo>
                    <a:pt x="520" y="145"/>
                  </a:lnTo>
                  <a:lnTo>
                    <a:pt x="499" y="154"/>
                  </a:lnTo>
                  <a:lnTo>
                    <a:pt x="499" y="161"/>
                  </a:lnTo>
                  <a:lnTo>
                    <a:pt x="518" y="164"/>
                  </a:lnTo>
                  <a:lnTo>
                    <a:pt x="527" y="154"/>
                  </a:lnTo>
                  <a:lnTo>
                    <a:pt x="536" y="149"/>
                  </a:lnTo>
                  <a:lnTo>
                    <a:pt x="548" y="147"/>
                  </a:lnTo>
                  <a:lnTo>
                    <a:pt x="560" y="147"/>
                  </a:lnTo>
                  <a:lnTo>
                    <a:pt x="576" y="145"/>
                  </a:lnTo>
                  <a:lnTo>
                    <a:pt x="577" y="140"/>
                  </a:lnTo>
                  <a:lnTo>
                    <a:pt x="579" y="135"/>
                  </a:lnTo>
                  <a:lnTo>
                    <a:pt x="583" y="129"/>
                  </a:lnTo>
                  <a:lnTo>
                    <a:pt x="586" y="126"/>
                  </a:lnTo>
                  <a:lnTo>
                    <a:pt x="591" y="138"/>
                  </a:lnTo>
                  <a:lnTo>
                    <a:pt x="597" y="147"/>
                  </a:lnTo>
                  <a:lnTo>
                    <a:pt x="605" y="154"/>
                  </a:lnTo>
                  <a:lnTo>
                    <a:pt x="618" y="157"/>
                  </a:lnTo>
                  <a:lnTo>
                    <a:pt x="621" y="154"/>
                  </a:lnTo>
                  <a:lnTo>
                    <a:pt x="623" y="152"/>
                  </a:lnTo>
                  <a:lnTo>
                    <a:pt x="626" y="150"/>
                  </a:lnTo>
                  <a:lnTo>
                    <a:pt x="628" y="149"/>
                  </a:lnTo>
                  <a:lnTo>
                    <a:pt x="632" y="149"/>
                  </a:lnTo>
                  <a:lnTo>
                    <a:pt x="633" y="149"/>
                  </a:lnTo>
                  <a:lnTo>
                    <a:pt x="637" y="154"/>
                  </a:lnTo>
                  <a:lnTo>
                    <a:pt x="639" y="157"/>
                  </a:lnTo>
                  <a:lnTo>
                    <a:pt x="640" y="161"/>
                  </a:lnTo>
                  <a:lnTo>
                    <a:pt x="646" y="159"/>
                  </a:lnTo>
                  <a:lnTo>
                    <a:pt x="651" y="156"/>
                  </a:lnTo>
                  <a:lnTo>
                    <a:pt x="654" y="152"/>
                  </a:lnTo>
                  <a:lnTo>
                    <a:pt x="659" y="150"/>
                  </a:lnTo>
                  <a:lnTo>
                    <a:pt x="663" y="149"/>
                  </a:lnTo>
                  <a:lnTo>
                    <a:pt x="682" y="154"/>
                  </a:lnTo>
                  <a:lnTo>
                    <a:pt x="698" y="166"/>
                  </a:lnTo>
                  <a:lnTo>
                    <a:pt x="714" y="178"/>
                  </a:lnTo>
                  <a:lnTo>
                    <a:pt x="729" y="189"/>
                  </a:lnTo>
                  <a:lnTo>
                    <a:pt x="735" y="189"/>
                  </a:lnTo>
                  <a:lnTo>
                    <a:pt x="740" y="189"/>
                  </a:lnTo>
                  <a:lnTo>
                    <a:pt x="743" y="187"/>
                  </a:lnTo>
                  <a:lnTo>
                    <a:pt x="749" y="185"/>
                  </a:lnTo>
                  <a:lnTo>
                    <a:pt x="752" y="184"/>
                  </a:lnTo>
                  <a:lnTo>
                    <a:pt x="755" y="184"/>
                  </a:lnTo>
                  <a:lnTo>
                    <a:pt x="759" y="187"/>
                  </a:lnTo>
                  <a:lnTo>
                    <a:pt x="762" y="191"/>
                  </a:lnTo>
                  <a:lnTo>
                    <a:pt x="766" y="196"/>
                  </a:lnTo>
                  <a:lnTo>
                    <a:pt x="769" y="203"/>
                  </a:lnTo>
                  <a:lnTo>
                    <a:pt x="771" y="206"/>
                  </a:lnTo>
                  <a:lnTo>
                    <a:pt x="768" y="208"/>
                  </a:lnTo>
                  <a:lnTo>
                    <a:pt x="764" y="210"/>
                  </a:lnTo>
                  <a:lnTo>
                    <a:pt x="764" y="210"/>
                  </a:lnTo>
                  <a:lnTo>
                    <a:pt x="762" y="211"/>
                  </a:lnTo>
                  <a:lnTo>
                    <a:pt x="762" y="213"/>
                  </a:lnTo>
                  <a:lnTo>
                    <a:pt x="761" y="215"/>
                  </a:lnTo>
                  <a:lnTo>
                    <a:pt x="759" y="218"/>
                  </a:lnTo>
                  <a:lnTo>
                    <a:pt x="771" y="218"/>
                  </a:lnTo>
                  <a:lnTo>
                    <a:pt x="787" y="220"/>
                  </a:lnTo>
                  <a:lnTo>
                    <a:pt x="803" y="220"/>
                  </a:lnTo>
                  <a:lnTo>
                    <a:pt x="817" y="220"/>
                  </a:lnTo>
                  <a:lnTo>
                    <a:pt x="825" y="222"/>
                  </a:lnTo>
                  <a:lnTo>
                    <a:pt x="834" y="232"/>
                  </a:lnTo>
                  <a:lnTo>
                    <a:pt x="843" y="243"/>
                  </a:lnTo>
                  <a:lnTo>
                    <a:pt x="851" y="253"/>
                  </a:lnTo>
                  <a:lnTo>
                    <a:pt x="851" y="218"/>
                  </a:lnTo>
                  <a:lnTo>
                    <a:pt x="860" y="218"/>
                  </a:lnTo>
                  <a:lnTo>
                    <a:pt x="867" y="218"/>
                  </a:lnTo>
                  <a:lnTo>
                    <a:pt x="872" y="217"/>
                  </a:lnTo>
                  <a:lnTo>
                    <a:pt x="879" y="215"/>
                  </a:lnTo>
                  <a:lnTo>
                    <a:pt x="879" y="211"/>
                  </a:lnTo>
                  <a:lnTo>
                    <a:pt x="848" y="211"/>
                  </a:lnTo>
                  <a:lnTo>
                    <a:pt x="846" y="206"/>
                  </a:lnTo>
                  <a:lnTo>
                    <a:pt x="845" y="205"/>
                  </a:lnTo>
                  <a:lnTo>
                    <a:pt x="843" y="201"/>
                  </a:lnTo>
                  <a:lnTo>
                    <a:pt x="841" y="198"/>
                  </a:lnTo>
                  <a:lnTo>
                    <a:pt x="841" y="192"/>
                  </a:lnTo>
                  <a:lnTo>
                    <a:pt x="845" y="192"/>
                  </a:lnTo>
                  <a:lnTo>
                    <a:pt x="845" y="189"/>
                  </a:lnTo>
                  <a:lnTo>
                    <a:pt x="890" y="184"/>
                  </a:lnTo>
                  <a:lnTo>
                    <a:pt x="890" y="196"/>
                  </a:lnTo>
                  <a:lnTo>
                    <a:pt x="895" y="199"/>
                  </a:lnTo>
                  <a:lnTo>
                    <a:pt x="899" y="205"/>
                  </a:lnTo>
                  <a:lnTo>
                    <a:pt x="902" y="208"/>
                  </a:lnTo>
                  <a:lnTo>
                    <a:pt x="906" y="215"/>
                  </a:lnTo>
                  <a:lnTo>
                    <a:pt x="925" y="215"/>
                  </a:lnTo>
                  <a:lnTo>
                    <a:pt x="937" y="218"/>
                  </a:lnTo>
                  <a:lnTo>
                    <a:pt x="949" y="220"/>
                  </a:lnTo>
                  <a:lnTo>
                    <a:pt x="961" y="222"/>
                  </a:lnTo>
                  <a:lnTo>
                    <a:pt x="979" y="222"/>
                  </a:lnTo>
                  <a:lnTo>
                    <a:pt x="981" y="220"/>
                  </a:lnTo>
                  <a:lnTo>
                    <a:pt x="982" y="218"/>
                  </a:lnTo>
                  <a:lnTo>
                    <a:pt x="984" y="217"/>
                  </a:lnTo>
                  <a:lnTo>
                    <a:pt x="986" y="215"/>
                  </a:lnTo>
                  <a:lnTo>
                    <a:pt x="986" y="203"/>
                  </a:lnTo>
                  <a:lnTo>
                    <a:pt x="1009" y="203"/>
                  </a:lnTo>
                  <a:lnTo>
                    <a:pt x="1016" y="218"/>
                  </a:lnTo>
                  <a:lnTo>
                    <a:pt x="1024" y="234"/>
                  </a:lnTo>
                  <a:lnTo>
                    <a:pt x="1026" y="227"/>
                  </a:lnTo>
                  <a:lnTo>
                    <a:pt x="1026" y="224"/>
                  </a:lnTo>
                  <a:lnTo>
                    <a:pt x="1028" y="218"/>
                  </a:lnTo>
                  <a:lnTo>
                    <a:pt x="1028" y="215"/>
                  </a:lnTo>
                  <a:lnTo>
                    <a:pt x="1040" y="215"/>
                  </a:lnTo>
                  <a:lnTo>
                    <a:pt x="1040" y="201"/>
                  </a:lnTo>
                  <a:lnTo>
                    <a:pt x="1040" y="185"/>
                  </a:lnTo>
                  <a:lnTo>
                    <a:pt x="1042" y="171"/>
                  </a:lnTo>
                  <a:lnTo>
                    <a:pt x="1040" y="164"/>
                  </a:lnTo>
                  <a:lnTo>
                    <a:pt x="1028" y="150"/>
                  </a:lnTo>
                  <a:lnTo>
                    <a:pt x="1019" y="135"/>
                  </a:lnTo>
                  <a:lnTo>
                    <a:pt x="1017" y="117"/>
                  </a:lnTo>
                  <a:lnTo>
                    <a:pt x="1021" y="100"/>
                  </a:lnTo>
                  <a:lnTo>
                    <a:pt x="1033" y="81"/>
                  </a:lnTo>
                  <a:lnTo>
                    <a:pt x="1042" y="77"/>
                  </a:lnTo>
                  <a:lnTo>
                    <a:pt x="1052" y="74"/>
                  </a:lnTo>
                  <a:lnTo>
                    <a:pt x="1063" y="72"/>
                  </a:lnTo>
                  <a:close/>
                  <a:moveTo>
                    <a:pt x="851" y="23"/>
                  </a:moveTo>
                  <a:lnTo>
                    <a:pt x="872" y="37"/>
                  </a:lnTo>
                  <a:lnTo>
                    <a:pt x="885" y="54"/>
                  </a:lnTo>
                  <a:lnTo>
                    <a:pt x="892" y="75"/>
                  </a:lnTo>
                  <a:lnTo>
                    <a:pt x="897" y="102"/>
                  </a:lnTo>
                  <a:lnTo>
                    <a:pt x="902" y="129"/>
                  </a:lnTo>
                  <a:lnTo>
                    <a:pt x="918" y="131"/>
                  </a:lnTo>
                  <a:lnTo>
                    <a:pt x="928" y="133"/>
                  </a:lnTo>
                  <a:lnTo>
                    <a:pt x="937" y="140"/>
                  </a:lnTo>
                  <a:lnTo>
                    <a:pt x="942" y="149"/>
                  </a:lnTo>
                  <a:lnTo>
                    <a:pt x="944" y="164"/>
                  </a:lnTo>
                  <a:lnTo>
                    <a:pt x="941" y="164"/>
                  </a:lnTo>
                  <a:lnTo>
                    <a:pt x="939" y="163"/>
                  </a:lnTo>
                  <a:lnTo>
                    <a:pt x="937" y="161"/>
                  </a:lnTo>
                  <a:lnTo>
                    <a:pt x="935" y="159"/>
                  </a:lnTo>
                  <a:lnTo>
                    <a:pt x="932" y="157"/>
                  </a:lnTo>
                  <a:lnTo>
                    <a:pt x="932" y="164"/>
                  </a:lnTo>
                  <a:lnTo>
                    <a:pt x="935" y="168"/>
                  </a:lnTo>
                  <a:lnTo>
                    <a:pt x="937" y="170"/>
                  </a:lnTo>
                  <a:lnTo>
                    <a:pt x="939" y="170"/>
                  </a:lnTo>
                  <a:lnTo>
                    <a:pt x="939" y="173"/>
                  </a:lnTo>
                  <a:lnTo>
                    <a:pt x="939" y="175"/>
                  </a:lnTo>
                  <a:lnTo>
                    <a:pt x="941" y="180"/>
                  </a:lnTo>
                  <a:lnTo>
                    <a:pt x="932" y="182"/>
                  </a:lnTo>
                  <a:lnTo>
                    <a:pt x="923" y="184"/>
                  </a:lnTo>
                  <a:lnTo>
                    <a:pt x="913" y="184"/>
                  </a:lnTo>
                  <a:lnTo>
                    <a:pt x="895" y="177"/>
                  </a:lnTo>
                  <a:lnTo>
                    <a:pt x="878" y="175"/>
                  </a:lnTo>
                  <a:lnTo>
                    <a:pt x="858" y="178"/>
                  </a:lnTo>
                  <a:lnTo>
                    <a:pt x="839" y="184"/>
                  </a:lnTo>
                  <a:lnTo>
                    <a:pt x="820" y="187"/>
                  </a:lnTo>
                  <a:lnTo>
                    <a:pt x="799" y="187"/>
                  </a:lnTo>
                  <a:lnTo>
                    <a:pt x="775" y="180"/>
                  </a:lnTo>
                  <a:lnTo>
                    <a:pt x="762" y="177"/>
                  </a:lnTo>
                  <a:lnTo>
                    <a:pt x="752" y="175"/>
                  </a:lnTo>
                  <a:lnTo>
                    <a:pt x="743" y="173"/>
                  </a:lnTo>
                  <a:lnTo>
                    <a:pt x="735" y="168"/>
                  </a:lnTo>
                  <a:lnTo>
                    <a:pt x="729" y="157"/>
                  </a:lnTo>
                  <a:lnTo>
                    <a:pt x="733" y="157"/>
                  </a:lnTo>
                  <a:lnTo>
                    <a:pt x="742" y="149"/>
                  </a:lnTo>
                  <a:lnTo>
                    <a:pt x="755" y="145"/>
                  </a:lnTo>
                  <a:lnTo>
                    <a:pt x="771" y="143"/>
                  </a:lnTo>
                  <a:lnTo>
                    <a:pt x="787" y="142"/>
                  </a:lnTo>
                  <a:lnTo>
                    <a:pt x="787" y="138"/>
                  </a:lnTo>
                  <a:lnTo>
                    <a:pt x="780" y="133"/>
                  </a:lnTo>
                  <a:lnTo>
                    <a:pt x="775" y="129"/>
                  </a:lnTo>
                  <a:lnTo>
                    <a:pt x="768" y="128"/>
                  </a:lnTo>
                  <a:lnTo>
                    <a:pt x="755" y="126"/>
                  </a:lnTo>
                  <a:lnTo>
                    <a:pt x="749" y="126"/>
                  </a:lnTo>
                  <a:lnTo>
                    <a:pt x="736" y="126"/>
                  </a:lnTo>
                  <a:lnTo>
                    <a:pt x="721" y="126"/>
                  </a:lnTo>
                  <a:lnTo>
                    <a:pt x="719" y="115"/>
                  </a:lnTo>
                  <a:lnTo>
                    <a:pt x="714" y="105"/>
                  </a:lnTo>
                  <a:lnTo>
                    <a:pt x="710" y="96"/>
                  </a:lnTo>
                  <a:lnTo>
                    <a:pt x="707" y="86"/>
                  </a:lnTo>
                  <a:lnTo>
                    <a:pt x="707" y="68"/>
                  </a:lnTo>
                  <a:lnTo>
                    <a:pt x="714" y="58"/>
                  </a:lnTo>
                  <a:lnTo>
                    <a:pt x="721" y="46"/>
                  </a:lnTo>
                  <a:lnTo>
                    <a:pt x="729" y="35"/>
                  </a:lnTo>
                  <a:lnTo>
                    <a:pt x="740" y="28"/>
                  </a:lnTo>
                  <a:lnTo>
                    <a:pt x="752" y="30"/>
                  </a:lnTo>
                  <a:lnTo>
                    <a:pt x="755" y="30"/>
                  </a:lnTo>
                  <a:lnTo>
                    <a:pt x="755" y="33"/>
                  </a:lnTo>
                  <a:lnTo>
                    <a:pt x="755" y="35"/>
                  </a:lnTo>
                  <a:lnTo>
                    <a:pt x="754" y="35"/>
                  </a:lnTo>
                  <a:lnTo>
                    <a:pt x="754" y="37"/>
                  </a:lnTo>
                  <a:lnTo>
                    <a:pt x="754" y="37"/>
                  </a:lnTo>
                  <a:lnTo>
                    <a:pt x="755" y="39"/>
                  </a:lnTo>
                  <a:lnTo>
                    <a:pt x="755" y="42"/>
                  </a:lnTo>
                  <a:lnTo>
                    <a:pt x="764" y="42"/>
                  </a:lnTo>
                  <a:lnTo>
                    <a:pt x="776" y="42"/>
                  </a:lnTo>
                  <a:lnTo>
                    <a:pt x="787" y="42"/>
                  </a:lnTo>
                  <a:lnTo>
                    <a:pt x="794" y="42"/>
                  </a:lnTo>
                  <a:lnTo>
                    <a:pt x="797" y="44"/>
                  </a:lnTo>
                  <a:lnTo>
                    <a:pt x="799" y="46"/>
                  </a:lnTo>
                  <a:lnTo>
                    <a:pt x="801" y="49"/>
                  </a:lnTo>
                  <a:lnTo>
                    <a:pt x="803" y="53"/>
                  </a:lnTo>
                  <a:lnTo>
                    <a:pt x="806" y="54"/>
                  </a:lnTo>
                  <a:lnTo>
                    <a:pt x="810" y="58"/>
                  </a:lnTo>
                  <a:lnTo>
                    <a:pt x="811" y="53"/>
                  </a:lnTo>
                  <a:lnTo>
                    <a:pt x="813" y="51"/>
                  </a:lnTo>
                  <a:lnTo>
                    <a:pt x="817" y="49"/>
                  </a:lnTo>
                  <a:lnTo>
                    <a:pt x="818" y="47"/>
                  </a:lnTo>
                  <a:lnTo>
                    <a:pt x="824" y="47"/>
                  </a:lnTo>
                  <a:lnTo>
                    <a:pt x="829" y="46"/>
                  </a:lnTo>
                  <a:lnTo>
                    <a:pt x="836" y="60"/>
                  </a:lnTo>
                  <a:lnTo>
                    <a:pt x="843" y="70"/>
                  </a:lnTo>
                  <a:lnTo>
                    <a:pt x="848" y="77"/>
                  </a:lnTo>
                  <a:lnTo>
                    <a:pt x="850" y="72"/>
                  </a:lnTo>
                  <a:lnTo>
                    <a:pt x="851" y="67"/>
                  </a:lnTo>
                  <a:lnTo>
                    <a:pt x="851" y="61"/>
                  </a:lnTo>
                  <a:lnTo>
                    <a:pt x="851" y="54"/>
                  </a:lnTo>
                  <a:lnTo>
                    <a:pt x="845" y="44"/>
                  </a:lnTo>
                  <a:lnTo>
                    <a:pt x="846" y="33"/>
                  </a:lnTo>
                  <a:lnTo>
                    <a:pt x="851" y="23"/>
                  </a:lnTo>
                  <a:close/>
                  <a:moveTo>
                    <a:pt x="871" y="7"/>
                  </a:moveTo>
                  <a:lnTo>
                    <a:pt x="879" y="7"/>
                  </a:lnTo>
                  <a:lnTo>
                    <a:pt x="886" y="9"/>
                  </a:lnTo>
                  <a:lnTo>
                    <a:pt x="893" y="11"/>
                  </a:lnTo>
                  <a:lnTo>
                    <a:pt x="899" y="14"/>
                  </a:lnTo>
                  <a:lnTo>
                    <a:pt x="900" y="19"/>
                  </a:lnTo>
                  <a:lnTo>
                    <a:pt x="900" y="23"/>
                  </a:lnTo>
                  <a:lnTo>
                    <a:pt x="902" y="28"/>
                  </a:lnTo>
                  <a:lnTo>
                    <a:pt x="902" y="35"/>
                  </a:lnTo>
                  <a:lnTo>
                    <a:pt x="897" y="35"/>
                  </a:lnTo>
                  <a:lnTo>
                    <a:pt x="893" y="37"/>
                  </a:lnTo>
                  <a:lnTo>
                    <a:pt x="888" y="37"/>
                  </a:lnTo>
                  <a:lnTo>
                    <a:pt x="883" y="39"/>
                  </a:lnTo>
                  <a:lnTo>
                    <a:pt x="874" y="30"/>
                  </a:lnTo>
                  <a:lnTo>
                    <a:pt x="864" y="23"/>
                  </a:lnTo>
                  <a:lnTo>
                    <a:pt x="871" y="7"/>
                  </a:lnTo>
                  <a:close/>
                  <a:moveTo>
                    <a:pt x="4266" y="0"/>
                  </a:moveTo>
                  <a:lnTo>
                    <a:pt x="4285" y="0"/>
                  </a:lnTo>
                  <a:lnTo>
                    <a:pt x="4301" y="4"/>
                  </a:lnTo>
                  <a:lnTo>
                    <a:pt x="4316" y="7"/>
                  </a:lnTo>
                  <a:lnTo>
                    <a:pt x="4320" y="23"/>
                  </a:lnTo>
                  <a:lnTo>
                    <a:pt x="4269" y="23"/>
                  </a:lnTo>
                  <a:lnTo>
                    <a:pt x="4267" y="18"/>
                  </a:lnTo>
                  <a:lnTo>
                    <a:pt x="4267" y="13"/>
                  </a:lnTo>
                  <a:lnTo>
                    <a:pt x="4266" y="7"/>
                  </a:lnTo>
                  <a:lnTo>
                    <a:pt x="4266" y="0"/>
                  </a:lnTo>
                  <a:close/>
                </a:path>
              </a:pathLst>
            </a:custGeom>
            <a:grpFill/>
            <a:ln w="3175">
              <a:noFill/>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10" name="Freeform 10">
              <a:extLst>
                <a:ext uri="{FF2B5EF4-FFF2-40B4-BE49-F238E27FC236}">
                  <a16:creationId xmlns:a16="http://schemas.microsoft.com/office/drawing/2014/main" xmlns="" id="{D4CB02D9-4AD3-4FA4-A08B-10D28387347A}"/>
                </a:ext>
              </a:extLst>
            </p:cNvPr>
            <p:cNvSpPr>
              <a:spLocks noEditPoints="1"/>
            </p:cNvSpPr>
            <p:nvPr/>
          </p:nvSpPr>
          <p:spPr bwMode="auto">
            <a:xfrm>
              <a:off x="1595438" y="1790700"/>
              <a:ext cx="6908800" cy="3509963"/>
            </a:xfrm>
            <a:custGeom>
              <a:avLst/>
              <a:gdLst>
                <a:gd name="T0" fmla="*/ 660 w 4352"/>
                <a:gd name="T1" fmla="*/ 268 h 2211"/>
                <a:gd name="T2" fmla="*/ 761 w 4352"/>
                <a:gd name="T3" fmla="*/ 293 h 2211"/>
                <a:gd name="T4" fmla="*/ 891 w 4352"/>
                <a:gd name="T5" fmla="*/ 513 h 2211"/>
                <a:gd name="T6" fmla="*/ 763 w 4352"/>
                <a:gd name="T7" fmla="*/ 572 h 2211"/>
                <a:gd name="T8" fmla="*/ 541 w 4352"/>
                <a:gd name="T9" fmla="*/ 326 h 2211"/>
                <a:gd name="T10" fmla="*/ 381 w 4352"/>
                <a:gd name="T11" fmla="*/ 211 h 2211"/>
                <a:gd name="T12" fmla="*/ 442 w 4352"/>
                <a:gd name="T13" fmla="*/ 265 h 2211"/>
                <a:gd name="T14" fmla="*/ 20 w 4352"/>
                <a:gd name="T15" fmla="*/ 288 h 2211"/>
                <a:gd name="T16" fmla="*/ 452 w 4352"/>
                <a:gd name="T17" fmla="*/ 157 h 2211"/>
                <a:gd name="T18" fmla="*/ 3751 w 4352"/>
                <a:gd name="T19" fmla="*/ 141 h 2211"/>
                <a:gd name="T20" fmla="*/ 320 w 4352"/>
                <a:gd name="T21" fmla="*/ 123 h 2211"/>
                <a:gd name="T22" fmla="*/ 299 w 4352"/>
                <a:gd name="T23" fmla="*/ 143 h 2211"/>
                <a:gd name="T24" fmla="*/ 163 w 4352"/>
                <a:gd name="T25" fmla="*/ 127 h 2211"/>
                <a:gd name="T26" fmla="*/ 140 w 4352"/>
                <a:gd name="T27" fmla="*/ 101 h 2211"/>
                <a:gd name="T28" fmla="*/ 3675 w 4352"/>
                <a:gd name="T29" fmla="*/ 153 h 2211"/>
                <a:gd name="T30" fmla="*/ 639 w 4352"/>
                <a:gd name="T31" fmla="*/ 162 h 2211"/>
                <a:gd name="T32" fmla="*/ 508 w 4352"/>
                <a:gd name="T33" fmla="*/ 150 h 2211"/>
                <a:gd name="T34" fmla="*/ 404 w 4352"/>
                <a:gd name="T35" fmla="*/ 89 h 2211"/>
                <a:gd name="T36" fmla="*/ 180 w 4352"/>
                <a:gd name="T37" fmla="*/ 82 h 2211"/>
                <a:gd name="T38" fmla="*/ 2683 w 4352"/>
                <a:gd name="T39" fmla="*/ 75 h 2211"/>
                <a:gd name="T40" fmla="*/ 2475 w 4352"/>
                <a:gd name="T41" fmla="*/ 199 h 2211"/>
                <a:gd name="T42" fmla="*/ 407 w 4352"/>
                <a:gd name="T43" fmla="*/ 52 h 2211"/>
                <a:gd name="T44" fmla="*/ 3303 w 4352"/>
                <a:gd name="T45" fmla="*/ 117 h 2211"/>
                <a:gd name="T46" fmla="*/ 3357 w 4352"/>
                <a:gd name="T47" fmla="*/ 195 h 2211"/>
                <a:gd name="T48" fmla="*/ 3540 w 4352"/>
                <a:gd name="T49" fmla="*/ 305 h 2211"/>
                <a:gd name="T50" fmla="*/ 3767 w 4352"/>
                <a:gd name="T51" fmla="*/ 261 h 2211"/>
                <a:gd name="T52" fmla="*/ 4073 w 4352"/>
                <a:gd name="T53" fmla="*/ 364 h 2211"/>
                <a:gd name="T54" fmla="*/ 4312 w 4352"/>
                <a:gd name="T55" fmla="*/ 511 h 2211"/>
                <a:gd name="T56" fmla="*/ 4193 w 4352"/>
                <a:gd name="T57" fmla="*/ 539 h 2211"/>
                <a:gd name="T58" fmla="*/ 4015 w 4352"/>
                <a:gd name="T59" fmla="*/ 677 h 2211"/>
                <a:gd name="T60" fmla="*/ 3874 w 4352"/>
                <a:gd name="T61" fmla="*/ 780 h 2211"/>
                <a:gd name="T62" fmla="*/ 3928 w 4352"/>
                <a:gd name="T63" fmla="*/ 640 h 2211"/>
                <a:gd name="T64" fmla="*/ 3622 w 4352"/>
                <a:gd name="T65" fmla="*/ 768 h 2211"/>
                <a:gd name="T66" fmla="*/ 3591 w 4352"/>
                <a:gd name="T67" fmla="*/ 1045 h 2211"/>
                <a:gd name="T68" fmla="*/ 3456 w 4352"/>
                <a:gd name="T69" fmla="*/ 1122 h 2211"/>
                <a:gd name="T70" fmla="*/ 3402 w 4352"/>
                <a:gd name="T71" fmla="*/ 1218 h 2211"/>
                <a:gd name="T72" fmla="*/ 3245 w 4352"/>
                <a:gd name="T73" fmla="*/ 1413 h 2211"/>
                <a:gd name="T74" fmla="*/ 3168 w 4352"/>
                <a:gd name="T75" fmla="*/ 1686 h 2211"/>
                <a:gd name="T76" fmla="*/ 2987 w 4352"/>
                <a:gd name="T77" fmla="*/ 1387 h 2211"/>
                <a:gd name="T78" fmla="*/ 2720 w 4352"/>
                <a:gd name="T79" fmla="*/ 1406 h 2211"/>
                <a:gd name="T80" fmla="*/ 2434 w 4352"/>
                <a:gd name="T81" fmla="*/ 1335 h 2211"/>
                <a:gd name="T82" fmla="*/ 2339 w 4352"/>
                <a:gd name="T83" fmla="*/ 1523 h 2211"/>
                <a:gd name="T84" fmla="*/ 2231 w 4352"/>
                <a:gd name="T85" fmla="*/ 1378 h 2211"/>
                <a:gd name="T86" fmla="*/ 2310 w 4352"/>
                <a:gd name="T87" fmla="*/ 1714 h 2211"/>
                <a:gd name="T88" fmla="*/ 2001 w 4352"/>
                <a:gd name="T89" fmla="*/ 2208 h 2211"/>
                <a:gd name="T90" fmla="*/ 1920 w 4352"/>
                <a:gd name="T91" fmla="*/ 1862 h 2211"/>
                <a:gd name="T92" fmla="*/ 1625 w 4352"/>
                <a:gd name="T93" fmla="*/ 1644 h 2211"/>
                <a:gd name="T94" fmla="*/ 1636 w 4352"/>
                <a:gd name="T95" fmla="*/ 1195 h 2211"/>
                <a:gd name="T96" fmla="*/ 1709 w 4352"/>
                <a:gd name="T97" fmla="*/ 1028 h 2211"/>
                <a:gd name="T98" fmla="*/ 1793 w 4352"/>
                <a:gd name="T99" fmla="*/ 865 h 2211"/>
                <a:gd name="T100" fmla="*/ 1973 w 4352"/>
                <a:gd name="T101" fmla="*/ 801 h 2211"/>
                <a:gd name="T102" fmla="*/ 2118 w 4352"/>
                <a:gd name="T103" fmla="*/ 659 h 2211"/>
                <a:gd name="T104" fmla="*/ 1997 w 4352"/>
                <a:gd name="T105" fmla="*/ 686 h 2211"/>
                <a:gd name="T106" fmla="*/ 1831 w 4352"/>
                <a:gd name="T107" fmla="*/ 577 h 2211"/>
                <a:gd name="T108" fmla="*/ 2041 w 4352"/>
                <a:gd name="T109" fmla="*/ 342 h 2211"/>
                <a:gd name="T110" fmla="*/ 2259 w 4352"/>
                <a:gd name="T111" fmla="*/ 391 h 2211"/>
                <a:gd name="T112" fmla="*/ 2278 w 4352"/>
                <a:gd name="T113" fmla="*/ 499 h 2211"/>
                <a:gd name="T114" fmla="*/ 2439 w 4352"/>
                <a:gd name="T115" fmla="*/ 387 h 2211"/>
                <a:gd name="T116" fmla="*/ 2566 w 4352"/>
                <a:gd name="T117" fmla="*/ 382 h 2211"/>
                <a:gd name="T118" fmla="*/ 2667 w 4352"/>
                <a:gd name="T119" fmla="*/ 261 h 2211"/>
                <a:gd name="T120" fmla="*/ 2737 w 4352"/>
                <a:gd name="T121" fmla="*/ 467 h 2211"/>
                <a:gd name="T122" fmla="*/ 2861 w 4352"/>
                <a:gd name="T123" fmla="*/ 275 h 2211"/>
                <a:gd name="T124" fmla="*/ 3161 w 4352"/>
                <a:gd name="T125" fmla="*/ 17 h 2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352" h="2211">
                  <a:moveTo>
                    <a:pt x="2697" y="200"/>
                  </a:moveTo>
                  <a:lnTo>
                    <a:pt x="2708" y="204"/>
                  </a:lnTo>
                  <a:lnTo>
                    <a:pt x="2708" y="211"/>
                  </a:lnTo>
                  <a:lnTo>
                    <a:pt x="2704" y="211"/>
                  </a:lnTo>
                  <a:lnTo>
                    <a:pt x="2702" y="213"/>
                  </a:lnTo>
                  <a:lnTo>
                    <a:pt x="2701" y="214"/>
                  </a:lnTo>
                  <a:lnTo>
                    <a:pt x="2699" y="214"/>
                  </a:lnTo>
                  <a:lnTo>
                    <a:pt x="2697" y="214"/>
                  </a:lnTo>
                  <a:lnTo>
                    <a:pt x="2694" y="214"/>
                  </a:lnTo>
                  <a:lnTo>
                    <a:pt x="2694" y="209"/>
                  </a:lnTo>
                  <a:lnTo>
                    <a:pt x="2694" y="206"/>
                  </a:lnTo>
                  <a:lnTo>
                    <a:pt x="2695" y="204"/>
                  </a:lnTo>
                  <a:lnTo>
                    <a:pt x="2697" y="200"/>
                  </a:lnTo>
                  <a:close/>
                  <a:moveTo>
                    <a:pt x="562" y="192"/>
                  </a:moveTo>
                  <a:lnTo>
                    <a:pt x="562" y="195"/>
                  </a:lnTo>
                  <a:lnTo>
                    <a:pt x="566" y="195"/>
                  </a:lnTo>
                  <a:lnTo>
                    <a:pt x="564" y="213"/>
                  </a:lnTo>
                  <a:lnTo>
                    <a:pt x="566" y="228"/>
                  </a:lnTo>
                  <a:lnTo>
                    <a:pt x="573" y="242"/>
                  </a:lnTo>
                  <a:lnTo>
                    <a:pt x="576" y="244"/>
                  </a:lnTo>
                  <a:lnTo>
                    <a:pt x="580" y="244"/>
                  </a:lnTo>
                  <a:lnTo>
                    <a:pt x="583" y="246"/>
                  </a:lnTo>
                  <a:lnTo>
                    <a:pt x="589" y="246"/>
                  </a:lnTo>
                  <a:lnTo>
                    <a:pt x="589" y="204"/>
                  </a:lnTo>
                  <a:lnTo>
                    <a:pt x="615" y="204"/>
                  </a:lnTo>
                  <a:lnTo>
                    <a:pt x="620" y="216"/>
                  </a:lnTo>
                  <a:lnTo>
                    <a:pt x="627" y="228"/>
                  </a:lnTo>
                  <a:lnTo>
                    <a:pt x="634" y="239"/>
                  </a:lnTo>
                  <a:lnTo>
                    <a:pt x="646" y="242"/>
                  </a:lnTo>
                  <a:lnTo>
                    <a:pt x="646" y="247"/>
                  </a:lnTo>
                  <a:lnTo>
                    <a:pt x="648" y="258"/>
                  </a:lnTo>
                  <a:lnTo>
                    <a:pt x="650" y="270"/>
                  </a:lnTo>
                  <a:lnTo>
                    <a:pt x="650" y="277"/>
                  </a:lnTo>
                  <a:lnTo>
                    <a:pt x="653" y="275"/>
                  </a:lnTo>
                  <a:lnTo>
                    <a:pt x="655" y="275"/>
                  </a:lnTo>
                  <a:lnTo>
                    <a:pt x="655" y="275"/>
                  </a:lnTo>
                  <a:lnTo>
                    <a:pt x="657" y="274"/>
                  </a:lnTo>
                  <a:lnTo>
                    <a:pt x="658" y="272"/>
                  </a:lnTo>
                  <a:lnTo>
                    <a:pt x="660" y="268"/>
                  </a:lnTo>
                  <a:lnTo>
                    <a:pt x="662" y="263"/>
                  </a:lnTo>
                  <a:lnTo>
                    <a:pt x="664" y="258"/>
                  </a:lnTo>
                  <a:lnTo>
                    <a:pt x="665" y="254"/>
                  </a:lnTo>
                  <a:lnTo>
                    <a:pt x="669" y="251"/>
                  </a:lnTo>
                  <a:lnTo>
                    <a:pt x="672" y="249"/>
                  </a:lnTo>
                  <a:lnTo>
                    <a:pt x="678" y="247"/>
                  </a:lnTo>
                  <a:lnTo>
                    <a:pt x="681" y="244"/>
                  </a:lnTo>
                  <a:lnTo>
                    <a:pt x="685" y="242"/>
                  </a:lnTo>
                  <a:lnTo>
                    <a:pt x="681" y="242"/>
                  </a:lnTo>
                  <a:lnTo>
                    <a:pt x="681" y="239"/>
                  </a:lnTo>
                  <a:lnTo>
                    <a:pt x="672" y="242"/>
                  </a:lnTo>
                  <a:lnTo>
                    <a:pt x="667" y="246"/>
                  </a:lnTo>
                  <a:lnTo>
                    <a:pt x="660" y="251"/>
                  </a:lnTo>
                  <a:lnTo>
                    <a:pt x="650" y="254"/>
                  </a:lnTo>
                  <a:lnTo>
                    <a:pt x="648" y="239"/>
                  </a:lnTo>
                  <a:lnTo>
                    <a:pt x="646" y="228"/>
                  </a:lnTo>
                  <a:lnTo>
                    <a:pt x="643" y="219"/>
                  </a:lnTo>
                  <a:lnTo>
                    <a:pt x="639" y="207"/>
                  </a:lnTo>
                  <a:lnTo>
                    <a:pt x="643" y="206"/>
                  </a:lnTo>
                  <a:lnTo>
                    <a:pt x="644" y="206"/>
                  </a:lnTo>
                  <a:lnTo>
                    <a:pt x="648" y="204"/>
                  </a:lnTo>
                  <a:lnTo>
                    <a:pt x="653" y="204"/>
                  </a:lnTo>
                  <a:lnTo>
                    <a:pt x="658" y="207"/>
                  </a:lnTo>
                  <a:lnTo>
                    <a:pt x="662" y="209"/>
                  </a:lnTo>
                  <a:lnTo>
                    <a:pt x="667" y="211"/>
                  </a:lnTo>
                  <a:lnTo>
                    <a:pt x="672" y="213"/>
                  </a:lnTo>
                  <a:lnTo>
                    <a:pt x="678" y="214"/>
                  </a:lnTo>
                  <a:lnTo>
                    <a:pt x="685" y="226"/>
                  </a:lnTo>
                  <a:lnTo>
                    <a:pt x="692" y="240"/>
                  </a:lnTo>
                  <a:lnTo>
                    <a:pt x="697" y="253"/>
                  </a:lnTo>
                  <a:lnTo>
                    <a:pt x="704" y="261"/>
                  </a:lnTo>
                  <a:lnTo>
                    <a:pt x="707" y="263"/>
                  </a:lnTo>
                  <a:lnTo>
                    <a:pt x="713" y="263"/>
                  </a:lnTo>
                  <a:lnTo>
                    <a:pt x="718" y="263"/>
                  </a:lnTo>
                  <a:lnTo>
                    <a:pt x="723" y="263"/>
                  </a:lnTo>
                  <a:lnTo>
                    <a:pt x="726" y="263"/>
                  </a:lnTo>
                  <a:lnTo>
                    <a:pt x="730" y="265"/>
                  </a:lnTo>
                  <a:lnTo>
                    <a:pt x="747" y="277"/>
                  </a:lnTo>
                  <a:lnTo>
                    <a:pt x="761" y="293"/>
                  </a:lnTo>
                  <a:lnTo>
                    <a:pt x="777" y="307"/>
                  </a:lnTo>
                  <a:lnTo>
                    <a:pt x="777" y="319"/>
                  </a:lnTo>
                  <a:lnTo>
                    <a:pt x="791" y="324"/>
                  </a:lnTo>
                  <a:lnTo>
                    <a:pt x="803" y="331"/>
                  </a:lnTo>
                  <a:lnTo>
                    <a:pt x="810" y="342"/>
                  </a:lnTo>
                  <a:lnTo>
                    <a:pt x="819" y="354"/>
                  </a:lnTo>
                  <a:lnTo>
                    <a:pt x="826" y="366"/>
                  </a:lnTo>
                  <a:lnTo>
                    <a:pt x="835" y="377"/>
                  </a:lnTo>
                  <a:lnTo>
                    <a:pt x="829" y="384"/>
                  </a:lnTo>
                  <a:lnTo>
                    <a:pt x="826" y="387"/>
                  </a:lnTo>
                  <a:lnTo>
                    <a:pt x="824" y="392"/>
                  </a:lnTo>
                  <a:lnTo>
                    <a:pt x="822" y="396"/>
                  </a:lnTo>
                  <a:lnTo>
                    <a:pt x="829" y="408"/>
                  </a:lnTo>
                  <a:lnTo>
                    <a:pt x="840" y="417"/>
                  </a:lnTo>
                  <a:lnTo>
                    <a:pt x="854" y="422"/>
                  </a:lnTo>
                  <a:lnTo>
                    <a:pt x="854" y="427"/>
                  </a:lnTo>
                  <a:lnTo>
                    <a:pt x="854" y="429"/>
                  </a:lnTo>
                  <a:lnTo>
                    <a:pt x="856" y="431"/>
                  </a:lnTo>
                  <a:lnTo>
                    <a:pt x="856" y="432"/>
                  </a:lnTo>
                  <a:lnTo>
                    <a:pt x="857" y="434"/>
                  </a:lnTo>
                  <a:lnTo>
                    <a:pt x="861" y="436"/>
                  </a:lnTo>
                  <a:lnTo>
                    <a:pt x="864" y="439"/>
                  </a:lnTo>
                  <a:lnTo>
                    <a:pt x="870" y="441"/>
                  </a:lnTo>
                  <a:lnTo>
                    <a:pt x="873" y="443"/>
                  </a:lnTo>
                  <a:lnTo>
                    <a:pt x="877" y="446"/>
                  </a:lnTo>
                  <a:lnTo>
                    <a:pt x="878" y="448"/>
                  </a:lnTo>
                  <a:lnTo>
                    <a:pt x="880" y="452"/>
                  </a:lnTo>
                  <a:lnTo>
                    <a:pt x="878" y="453"/>
                  </a:lnTo>
                  <a:lnTo>
                    <a:pt x="878" y="455"/>
                  </a:lnTo>
                  <a:lnTo>
                    <a:pt x="878" y="455"/>
                  </a:lnTo>
                  <a:lnTo>
                    <a:pt x="878" y="457"/>
                  </a:lnTo>
                  <a:lnTo>
                    <a:pt x="880" y="459"/>
                  </a:lnTo>
                  <a:lnTo>
                    <a:pt x="884" y="460"/>
                  </a:lnTo>
                  <a:lnTo>
                    <a:pt x="889" y="462"/>
                  </a:lnTo>
                  <a:lnTo>
                    <a:pt x="892" y="464"/>
                  </a:lnTo>
                  <a:lnTo>
                    <a:pt x="898" y="464"/>
                  </a:lnTo>
                  <a:lnTo>
                    <a:pt x="903" y="464"/>
                  </a:lnTo>
                  <a:lnTo>
                    <a:pt x="896" y="511"/>
                  </a:lnTo>
                  <a:lnTo>
                    <a:pt x="891" y="513"/>
                  </a:lnTo>
                  <a:lnTo>
                    <a:pt x="885" y="513"/>
                  </a:lnTo>
                  <a:lnTo>
                    <a:pt x="880" y="514"/>
                  </a:lnTo>
                  <a:lnTo>
                    <a:pt x="873" y="514"/>
                  </a:lnTo>
                  <a:lnTo>
                    <a:pt x="866" y="506"/>
                  </a:lnTo>
                  <a:lnTo>
                    <a:pt x="857" y="497"/>
                  </a:lnTo>
                  <a:lnTo>
                    <a:pt x="850" y="488"/>
                  </a:lnTo>
                  <a:lnTo>
                    <a:pt x="845" y="476"/>
                  </a:lnTo>
                  <a:lnTo>
                    <a:pt x="838" y="476"/>
                  </a:lnTo>
                  <a:lnTo>
                    <a:pt x="833" y="478"/>
                  </a:lnTo>
                  <a:lnTo>
                    <a:pt x="828" y="478"/>
                  </a:lnTo>
                  <a:lnTo>
                    <a:pt x="822" y="480"/>
                  </a:lnTo>
                  <a:lnTo>
                    <a:pt x="831" y="507"/>
                  </a:lnTo>
                  <a:lnTo>
                    <a:pt x="838" y="537"/>
                  </a:lnTo>
                  <a:lnTo>
                    <a:pt x="850" y="537"/>
                  </a:lnTo>
                  <a:lnTo>
                    <a:pt x="857" y="551"/>
                  </a:lnTo>
                  <a:lnTo>
                    <a:pt x="863" y="565"/>
                  </a:lnTo>
                  <a:lnTo>
                    <a:pt x="864" y="584"/>
                  </a:lnTo>
                  <a:lnTo>
                    <a:pt x="863" y="586"/>
                  </a:lnTo>
                  <a:lnTo>
                    <a:pt x="861" y="588"/>
                  </a:lnTo>
                  <a:lnTo>
                    <a:pt x="861" y="590"/>
                  </a:lnTo>
                  <a:lnTo>
                    <a:pt x="859" y="591"/>
                  </a:lnTo>
                  <a:lnTo>
                    <a:pt x="857" y="593"/>
                  </a:lnTo>
                  <a:lnTo>
                    <a:pt x="854" y="595"/>
                  </a:lnTo>
                  <a:lnTo>
                    <a:pt x="847" y="591"/>
                  </a:lnTo>
                  <a:lnTo>
                    <a:pt x="838" y="586"/>
                  </a:lnTo>
                  <a:lnTo>
                    <a:pt x="829" y="581"/>
                  </a:lnTo>
                  <a:lnTo>
                    <a:pt x="822" y="577"/>
                  </a:lnTo>
                  <a:lnTo>
                    <a:pt x="819" y="576"/>
                  </a:lnTo>
                  <a:lnTo>
                    <a:pt x="816" y="576"/>
                  </a:lnTo>
                  <a:lnTo>
                    <a:pt x="826" y="590"/>
                  </a:lnTo>
                  <a:lnTo>
                    <a:pt x="835" y="602"/>
                  </a:lnTo>
                  <a:lnTo>
                    <a:pt x="842" y="617"/>
                  </a:lnTo>
                  <a:lnTo>
                    <a:pt x="838" y="617"/>
                  </a:lnTo>
                  <a:lnTo>
                    <a:pt x="826" y="612"/>
                  </a:lnTo>
                  <a:lnTo>
                    <a:pt x="810" y="609"/>
                  </a:lnTo>
                  <a:lnTo>
                    <a:pt x="793" y="605"/>
                  </a:lnTo>
                  <a:lnTo>
                    <a:pt x="781" y="598"/>
                  </a:lnTo>
                  <a:lnTo>
                    <a:pt x="770" y="588"/>
                  </a:lnTo>
                  <a:lnTo>
                    <a:pt x="763" y="572"/>
                  </a:lnTo>
                  <a:lnTo>
                    <a:pt x="756" y="558"/>
                  </a:lnTo>
                  <a:lnTo>
                    <a:pt x="746" y="544"/>
                  </a:lnTo>
                  <a:lnTo>
                    <a:pt x="735" y="534"/>
                  </a:lnTo>
                  <a:lnTo>
                    <a:pt x="720" y="542"/>
                  </a:lnTo>
                  <a:lnTo>
                    <a:pt x="702" y="548"/>
                  </a:lnTo>
                  <a:lnTo>
                    <a:pt x="681" y="549"/>
                  </a:lnTo>
                  <a:lnTo>
                    <a:pt x="679" y="544"/>
                  </a:lnTo>
                  <a:lnTo>
                    <a:pt x="678" y="539"/>
                  </a:lnTo>
                  <a:lnTo>
                    <a:pt x="678" y="534"/>
                  </a:lnTo>
                  <a:lnTo>
                    <a:pt x="678" y="527"/>
                  </a:lnTo>
                  <a:lnTo>
                    <a:pt x="693" y="521"/>
                  </a:lnTo>
                  <a:lnTo>
                    <a:pt x="713" y="516"/>
                  </a:lnTo>
                  <a:lnTo>
                    <a:pt x="730" y="511"/>
                  </a:lnTo>
                  <a:lnTo>
                    <a:pt x="735" y="501"/>
                  </a:lnTo>
                  <a:lnTo>
                    <a:pt x="740" y="487"/>
                  </a:lnTo>
                  <a:lnTo>
                    <a:pt x="746" y="471"/>
                  </a:lnTo>
                  <a:lnTo>
                    <a:pt x="749" y="455"/>
                  </a:lnTo>
                  <a:lnTo>
                    <a:pt x="751" y="443"/>
                  </a:lnTo>
                  <a:lnTo>
                    <a:pt x="749" y="434"/>
                  </a:lnTo>
                  <a:lnTo>
                    <a:pt x="742" y="422"/>
                  </a:lnTo>
                  <a:lnTo>
                    <a:pt x="733" y="415"/>
                  </a:lnTo>
                  <a:lnTo>
                    <a:pt x="723" y="408"/>
                  </a:lnTo>
                  <a:lnTo>
                    <a:pt x="716" y="399"/>
                  </a:lnTo>
                  <a:lnTo>
                    <a:pt x="707" y="357"/>
                  </a:lnTo>
                  <a:lnTo>
                    <a:pt x="693" y="354"/>
                  </a:lnTo>
                  <a:lnTo>
                    <a:pt x="683" y="347"/>
                  </a:lnTo>
                  <a:lnTo>
                    <a:pt x="674" y="340"/>
                  </a:lnTo>
                  <a:lnTo>
                    <a:pt x="665" y="338"/>
                  </a:lnTo>
                  <a:lnTo>
                    <a:pt x="657" y="342"/>
                  </a:lnTo>
                  <a:lnTo>
                    <a:pt x="651" y="347"/>
                  </a:lnTo>
                  <a:lnTo>
                    <a:pt x="646" y="352"/>
                  </a:lnTo>
                  <a:lnTo>
                    <a:pt x="639" y="357"/>
                  </a:lnTo>
                  <a:lnTo>
                    <a:pt x="627" y="361"/>
                  </a:lnTo>
                  <a:lnTo>
                    <a:pt x="615" y="354"/>
                  </a:lnTo>
                  <a:lnTo>
                    <a:pt x="599" y="349"/>
                  </a:lnTo>
                  <a:lnTo>
                    <a:pt x="582" y="345"/>
                  </a:lnTo>
                  <a:lnTo>
                    <a:pt x="566" y="340"/>
                  </a:lnTo>
                  <a:lnTo>
                    <a:pt x="552" y="335"/>
                  </a:lnTo>
                  <a:lnTo>
                    <a:pt x="541" y="326"/>
                  </a:lnTo>
                  <a:lnTo>
                    <a:pt x="534" y="312"/>
                  </a:lnTo>
                  <a:lnTo>
                    <a:pt x="536" y="310"/>
                  </a:lnTo>
                  <a:lnTo>
                    <a:pt x="536" y="309"/>
                  </a:lnTo>
                  <a:lnTo>
                    <a:pt x="538" y="309"/>
                  </a:lnTo>
                  <a:lnTo>
                    <a:pt x="538" y="307"/>
                  </a:lnTo>
                  <a:lnTo>
                    <a:pt x="538" y="303"/>
                  </a:lnTo>
                  <a:lnTo>
                    <a:pt x="531" y="302"/>
                  </a:lnTo>
                  <a:lnTo>
                    <a:pt x="524" y="300"/>
                  </a:lnTo>
                  <a:lnTo>
                    <a:pt x="519" y="296"/>
                  </a:lnTo>
                  <a:lnTo>
                    <a:pt x="515" y="291"/>
                  </a:lnTo>
                  <a:lnTo>
                    <a:pt x="512" y="284"/>
                  </a:lnTo>
                  <a:lnTo>
                    <a:pt x="521" y="267"/>
                  </a:lnTo>
                  <a:lnTo>
                    <a:pt x="528" y="244"/>
                  </a:lnTo>
                  <a:lnTo>
                    <a:pt x="531" y="219"/>
                  </a:lnTo>
                  <a:lnTo>
                    <a:pt x="534" y="195"/>
                  </a:lnTo>
                  <a:lnTo>
                    <a:pt x="562" y="192"/>
                  </a:lnTo>
                  <a:close/>
                  <a:moveTo>
                    <a:pt x="400" y="188"/>
                  </a:moveTo>
                  <a:lnTo>
                    <a:pt x="416" y="188"/>
                  </a:lnTo>
                  <a:lnTo>
                    <a:pt x="425" y="223"/>
                  </a:lnTo>
                  <a:lnTo>
                    <a:pt x="432" y="261"/>
                  </a:lnTo>
                  <a:lnTo>
                    <a:pt x="428" y="261"/>
                  </a:lnTo>
                  <a:lnTo>
                    <a:pt x="423" y="268"/>
                  </a:lnTo>
                  <a:lnTo>
                    <a:pt x="412" y="265"/>
                  </a:lnTo>
                  <a:lnTo>
                    <a:pt x="409" y="268"/>
                  </a:lnTo>
                  <a:lnTo>
                    <a:pt x="409" y="272"/>
                  </a:lnTo>
                  <a:lnTo>
                    <a:pt x="409" y="275"/>
                  </a:lnTo>
                  <a:lnTo>
                    <a:pt x="409" y="277"/>
                  </a:lnTo>
                  <a:lnTo>
                    <a:pt x="407" y="279"/>
                  </a:lnTo>
                  <a:lnTo>
                    <a:pt x="405" y="282"/>
                  </a:lnTo>
                  <a:lnTo>
                    <a:pt x="400" y="284"/>
                  </a:lnTo>
                  <a:lnTo>
                    <a:pt x="395" y="281"/>
                  </a:lnTo>
                  <a:lnTo>
                    <a:pt x="388" y="275"/>
                  </a:lnTo>
                  <a:lnTo>
                    <a:pt x="381" y="272"/>
                  </a:lnTo>
                  <a:lnTo>
                    <a:pt x="381" y="261"/>
                  </a:lnTo>
                  <a:lnTo>
                    <a:pt x="358" y="258"/>
                  </a:lnTo>
                  <a:lnTo>
                    <a:pt x="362" y="226"/>
                  </a:lnTo>
                  <a:lnTo>
                    <a:pt x="369" y="223"/>
                  </a:lnTo>
                  <a:lnTo>
                    <a:pt x="376" y="218"/>
                  </a:lnTo>
                  <a:lnTo>
                    <a:pt x="381" y="211"/>
                  </a:lnTo>
                  <a:lnTo>
                    <a:pt x="376" y="209"/>
                  </a:lnTo>
                  <a:lnTo>
                    <a:pt x="372" y="207"/>
                  </a:lnTo>
                  <a:lnTo>
                    <a:pt x="369" y="206"/>
                  </a:lnTo>
                  <a:lnTo>
                    <a:pt x="365" y="202"/>
                  </a:lnTo>
                  <a:lnTo>
                    <a:pt x="363" y="199"/>
                  </a:lnTo>
                  <a:lnTo>
                    <a:pt x="362" y="192"/>
                  </a:lnTo>
                  <a:lnTo>
                    <a:pt x="381" y="190"/>
                  </a:lnTo>
                  <a:lnTo>
                    <a:pt x="400" y="188"/>
                  </a:lnTo>
                  <a:close/>
                  <a:moveTo>
                    <a:pt x="3661" y="172"/>
                  </a:moveTo>
                  <a:lnTo>
                    <a:pt x="3673" y="178"/>
                  </a:lnTo>
                  <a:lnTo>
                    <a:pt x="3673" y="185"/>
                  </a:lnTo>
                  <a:lnTo>
                    <a:pt x="3657" y="185"/>
                  </a:lnTo>
                  <a:lnTo>
                    <a:pt x="3661" y="172"/>
                  </a:lnTo>
                  <a:close/>
                  <a:moveTo>
                    <a:pt x="438" y="172"/>
                  </a:moveTo>
                  <a:lnTo>
                    <a:pt x="451" y="174"/>
                  </a:lnTo>
                  <a:lnTo>
                    <a:pt x="465" y="176"/>
                  </a:lnTo>
                  <a:lnTo>
                    <a:pt x="477" y="178"/>
                  </a:lnTo>
                  <a:lnTo>
                    <a:pt x="486" y="181"/>
                  </a:lnTo>
                  <a:lnTo>
                    <a:pt x="487" y="185"/>
                  </a:lnTo>
                  <a:lnTo>
                    <a:pt x="487" y="190"/>
                  </a:lnTo>
                  <a:lnTo>
                    <a:pt x="489" y="197"/>
                  </a:lnTo>
                  <a:lnTo>
                    <a:pt x="489" y="204"/>
                  </a:lnTo>
                  <a:lnTo>
                    <a:pt x="487" y="207"/>
                  </a:lnTo>
                  <a:lnTo>
                    <a:pt x="486" y="211"/>
                  </a:lnTo>
                  <a:lnTo>
                    <a:pt x="484" y="216"/>
                  </a:lnTo>
                  <a:lnTo>
                    <a:pt x="480" y="219"/>
                  </a:lnTo>
                  <a:lnTo>
                    <a:pt x="477" y="221"/>
                  </a:lnTo>
                  <a:lnTo>
                    <a:pt x="473" y="223"/>
                  </a:lnTo>
                  <a:lnTo>
                    <a:pt x="472" y="225"/>
                  </a:lnTo>
                  <a:lnTo>
                    <a:pt x="468" y="226"/>
                  </a:lnTo>
                  <a:lnTo>
                    <a:pt x="466" y="230"/>
                  </a:lnTo>
                  <a:lnTo>
                    <a:pt x="468" y="239"/>
                  </a:lnTo>
                  <a:lnTo>
                    <a:pt x="466" y="249"/>
                  </a:lnTo>
                  <a:lnTo>
                    <a:pt x="465" y="256"/>
                  </a:lnTo>
                  <a:lnTo>
                    <a:pt x="461" y="261"/>
                  </a:lnTo>
                  <a:lnTo>
                    <a:pt x="458" y="263"/>
                  </a:lnTo>
                  <a:lnTo>
                    <a:pt x="454" y="265"/>
                  </a:lnTo>
                  <a:lnTo>
                    <a:pt x="449" y="265"/>
                  </a:lnTo>
                  <a:lnTo>
                    <a:pt x="442" y="265"/>
                  </a:lnTo>
                  <a:lnTo>
                    <a:pt x="438" y="254"/>
                  </a:lnTo>
                  <a:lnTo>
                    <a:pt x="442" y="244"/>
                  </a:lnTo>
                  <a:lnTo>
                    <a:pt x="442" y="232"/>
                  </a:lnTo>
                  <a:lnTo>
                    <a:pt x="438" y="218"/>
                  </a:lnTo>
                  <a:lnTo>
                    <a:pt x="437" y="202"/>
                  </a:lnTo>
                  <a:lnTo>
                    <a:pt x="435" y="188"/>
                  </a:lnTo>
                  <a:lnTo>
                    <a:pt x="438" y="172"/>
                  </a:lnTo>
                  <a:close/>
                  <a:moveTo>
                    <a:pt x="60" y="171"/>
                  </a:moveTo>
                  <a:lnTo>
                    <a:pt x="74" y="172"/>
                  </a:lnTo>
                  <a:lnTo>
                    <a:pt x="74" y="185"/>
                  </a:lnTo>
                  <a:lnTo>
                    <a:pt x="91" y="185"/>
                  </a:lnTo>
                  <a:lnTo>
                    <a:pt x="105" y="185"/>
                  </a:lnTo>
                  <a:lnTo>
                    <a:pt x="121" y="185"/>
                  </a:lnTo>
                  <a:lnTo>
                    <a:pt x="124" y="192"/>
                  </a:lnTo>
                  <a:lnTo>
                    <a:pt x="128" y="200"/>
                  </a:lnTo>
                  <a:lnTo>
                    <a:pt x="131" y="209"/>
                  </a:lnTo>
                  <a:lnTo>
                    <a:pt x="135" y="216"/>
                  </a:lnTo>
                  <a:lnTo>
                    <a:pt x="135" y="219"/>
                  </a:lnTo>
                  <a:lnTo>
                    <a:pt x="124" y="232"/>
                  </a:lnTo>
                  <a:lnTo>
                    <a:pt x="110" y="237"/>
                  </a:lnTo>
                  <a:lnTo>
                    <a:pt x="96" y="242"/>
                  </a:lnTo>
                  <a:lnTo>
                    <a:pt x="88" y="258"/>
                  </a:lnTo>
                  <a:lnTo>
                    <a:pt x="81" y="272"/>
                  </a:lnTo>
                  <a:lnTo>
                    <a:pt x="79" y="288"/>
                  </a:lnTo>
                  <a:lnTo>
                    <a:pt x="82" y="303"/>
                  </a:lnTo>
                  <a:lnTo>
                    <a:pt x="67" y="305"/>
                  </a:lnTo>
                  <a:lnTo>
                    <a:pt x="53" y="310"/>
                  </a:lnTo>
                  <a:lnTo>
                    <a:pt x="35" y="315"/>
                  </a:lnTo>
                  <a:lnTo>
                    <a:pt x="34" y="312"/>
                  </a:lnTo>
                  <a:lnTo>
                    <a:pt x="32" y="309"/>
                  </a:lnTo>
                  <a:lnTo>
                    <a:pt x="30" y="307"/>
                  </a:lnTo>
                  <a:lnTo>
                    <a:pt x="30" y="303"/>
                  </a:lnTo>
                  <a:lnTo>
                    <a:pt x="28" y="300"/>
                  </a:lnTo>
                  <a:lnTo>
                    <a:pt x="30" y="298"/>
                  </a:lnTo>
                  <a:lnTo>
                    <a:pt x="30" y="296"/>
                  </a:lnTo>
                  <a:lnTo>
                    <a:pt x="30" y="295"/>
                  </a:lnTo>
                  <a:lnTo>
                    <a:pt x="32" y="291"/>
                  </a:lnTo>
                  <a:lnTo>
                    <a:pt x="32" y="288"/>
                  </a:lnTo>
                  <a:lnTo>
                    <a:pt x="20" y="288"/>
                  </a:lnTo>
                  <a:lnTo>
                    <a:pt x="20" y="282"/>
                  </a:lnTo>
                  <a:lnTo>
                    <a:pt x="20" y="281"/>
                  </a:lnTo>
                  <a:lnTo>
                    <a:pt x="18" y="279"/>
                  </a:lnTo>
                  <a:lnTo>
                    <a:pt x="18" y="277"/>
                  </a:lnTo>
                  <a:lnTo>
                    <a:pt x="16" y="275"/>
                  </a:lnTo>
                  <a:lnTo>
                    <a:pt x="13" y="272"/>
                  </a:lnTo>
                  <a:lnTo>
                    <a:pt x="11" y="272"/>
                  </a:lnTo>
                  <a:lnTo>
                    <a:pt x="9" y="272"/>
                  </a:lnTo>
                  <a:lnTo>
                    <a:pt x="9" y="272"/>
                  </a:lnTo>
                  <a:lnTo>
                    <a:pt x="7" y="272"/>
                  </a:lnTo>
                  <a:lnTo>
                    <a:pt x="6" y="272"/>
                  </a:lnTo>
                  <a:lnTo>
                    <a:pt x="0" y="272"/>
                  </a:lnTo>
                  <a:lnTo>
                    <a:pt x="0" y="261"/>
                  </a:lnTo>
                  <a:lnTo>
                    <a:pt x="13" y="247"/>
                  </a:lnTo>
                  <a:lnTo>
                    <a:pt x="21" y="228"/>
                  </a:lnTo>
                  <a:lnTo>
                    <a:pt x="28" y="207"/>
                  </a:lnTo>
                  <a:lnTo>
                    <a:pt x="23" y="204"/>
                  </a:lnTo>
                  <a:lnTo>
                    <a:pt x="21" y="199"/>
                  </a:lnTo>
                  <a:lnTo>
                    <a:pt x="20" y="195"/>
                  </a:lnTo>
                  <a:lnTo>
                    <a:pt x="18" y="188"/>
                  </a:lnTo>
                  <a:lnTo>
                    <a:pt x="16" y="181"/>
                  </a:lnTo>
                  <a:lnTo>
                    <a:pt x="30" y="178"/>
                  </a:lnTo>
                  <a:lnTo>
                    <a:pt x="41" y="176"/>
                  </a:lnTo>
                  <a:lnTo>
                    <a:pt x="49" y="172"/>
                  </a:lnTo>
                  <a:lnTo>
                    <a:pt x="60" y="171"/>
                  </a:lnTo>
                  <a:close/>
                  <a:moveTo>
                    <a:pt x="1556" y="130"/>
                  </a:moveTo>
                  <a:lnTo>
                    <a:pt x="1571" y="130"/>
                  </a:lnTo>
                  <a:lnTo>
                    <a:pt x="1571" y="134"/>
                  </a:lnTo>
                  <a:lnTo>
                    <a:pt x="1568" y="134"/>
                  </a:lnTo>
                  <a:lnTo>
                    <a:pt x="1564" y="136"/>
                  </a:lnTo>
                  <a:lnTo>
                    <a:pt x="1563" y="136"/>
                  </a:lnTo>
                  <a:lnTo>
                    <a:pt x="1563" y="136"/>
                  </a:lnTo>
                  <a:lnTo>
                    <a:pt x="1561" y="136"/>
                  </a:lnTo>
                  <a:lnTo>
                    <a:pt x="1561" y="136"/>
                  </a:lnTo>
                  <a:lnTo>
                    <a:pt x="1559" y="134"/>
                  </a:lnTo>
                  <a:lnTo>
                    <a:pt x="1556" y="130"/>
                  </a:lnTo>
                  <a:close/>
                  <a:moveTo>
                    <a:pt x="454" y="130"/>
                  </a:moveTo>
                  <a:lnTo>
                    <a:pt x="458" y="153"/>
                  </a:lnTo>
                  <a:lnTo>
                    <a:pt x="452" y="157"/>
                  </a:lnTo>
                  <a:lnTo>
                    <a:pt x="449" y="158"/>
                  </a:lnTo>
                  <a:lnTo>
                    <a:pt x="445" y="160"/>
                  </a:lnTo>
                  <a:lnTo>
                    <a:pt x="440" y="164"/>
                  </a:lnTo>
                  <a:lnTo>
                    <a:pt x="435" y="165"/>
                  </a:lnTo>
                  <a:lnTo>
                    <a:pt x="433" y="164"/>
                  </a:lnTo>
                  <a:lnTo>
                    <a:pt x="432" y="164"/>
                  </a:lnTo>
                  <a:lnTo>
                    <a:pt x="430" y="162"/>
                  </a:lnTo>
                  <a:lnTo>
                    <a:pt x="428" y="162"/>
                  </a:lnTo>
                  <a:lnTo>
                    <a:pt x="423" y="162"/>
                  </a:lnTo>
                  <a:lnTo>
                    <a:pt x="423" y="158"/>
                  </a:lnTo>
                  <a:lnTo>
                    <a:pt x="423" y="157"/>
                  </a:lnTo>
                  <a:lnTo>
                    <a:pt x="421" y="157"/>
                  </a:lnTo>
                  <a:lnTo>
                    <a:pt x="421" y="155"/>
                  </a:lnTo>
                  <a:lnTo>
                    <a:pt x="419" y="153"/>
                  </a:lnTo>
                  <a:lnTo>
                    <a:pt x="419" y="146"/>
                  </a:lnTo>
                  <a:lnTo>
                    <a:pt x="428" y="141"/>
                  </a:lnTo>
                  <a:lnTo>
                    <a:pt x="435" y="136"/>
                  </a:lnTo>
                  <a:lnTo>
                    <a:pt x="442" y="132"/>
                  </a:lnTo>
                  <a:lnTo>
                    <a:pt x="454" y="130"/>
                  </a:lnTo>
                  <a:close/>
                  <a:moveTo>
                    <a:pt x="109" y="127"/>
                  </a:moveTo>
                  <a:lnTo>
                    <a:pt x="112" y="127"/>
                  </a:lnTo>
                  <a:lnTo>
                    <a:pt x="116" y="129"/>
                  </a:lnTo>
                  <a:lnTo>
                    <a:pt x="117" y="129"/>
                  </a:lnTo>
                  <a:lnTo>
                    <a:pt x="117" y="129"/>
                  </a:lnTo>
                  <a:lnTo>
                    <a:pt x="117" y="129"/>
                  </a:lnTo>
                  <a:lnTo>
                    <a:pt x="119" y="130"/>
                  </a:lnTo>
                  <a:lnTo>
                    <a:pt x="121" y="134"/>
                  </a:lnTo>
                  <a:lnTo>
                    <a:pt x="109" y="134"/>
                  </a:lnTo>
                  <a:lnTo>
                    <a:pt x="109" y="127"/>
                  </a:lnTo>
                  <a:close/>
                  <a:moveTo>
                    <a:pt x="3744" y="115"/>
                  </a:moveTo>
                  <a:lnTo>
                    <a:pt x="3760" y="117"/>
                  </a:lnTo>
                  <a:lnTo>
                    <a:pt x="3776" y="120"/>
                  </a:lnTo>
                  <a:lnTo>
                    <a:pt x="3790" y="125"/>
                  </a:lnTo>
                  <a:lnTo>
                    <a:pt x="3800" y="134"/>
                  </a:lnTo>
                  <a:lnTo>
                    <a:pt x="3807" y="146"/>
                  </a:lnTo>
                  <a:lnTo>
                    <a:pt x="3811" y="162"/>
                  </a:lnTo>
                  <a:lnTo>
                    <a:pt x="3788" y="158"/>
                  </a:lnTo>
                  <a:lnTo>
                    <a:pt x="3767" y="151"/>
                  </a:lnTo>
                  <a:lnTo>
                    <a:pt x="3751" y="141"/>
                  </a:lnTo>
                  <a:lnTo>
                    <a:pt x="3741" y="127"/>
                  </a:lnTo>
                  <a:lnTo>
                    <a:pt x="3743" y="125"/>
                  </a:lnTo>
                  <a:lnTo>
                    <a:pt x="3743" y="123"/>
                  </a:lnTo>
                  <a:lnTo>
                    <a:pt x="3744" y="122"/>
                  </a:lnTo>
                  <a:lnTo>
                    <a:pt x="3744" y="118"/>
                  </a:lnTo>
                  <a:lnTo>
                    <a:pt x="3744" y="115"/>
                  </a:lnTo>
                  <a:close/>
                  <a:moveTo>
                    <a:pt x="384" y="104"/>
                  </a:moveTo>
                  <a:lnTo>
                    <a:pt x="390" y="104"/>
                  </a:lnTo>
                  <a:lnTo>
                    <a:pt x="391" y="104"/>
                  </a:lnTo>
                  <a:lnTo>
                    <a:pt x="393" y="106"/>
                  </a:lnTo>
                  <a:lnTo>
                    <a:pt x="395" y="106"/>
                  </a:lnTo>
                  <a:lnTo>
                    <a:pt x="397" y="108"/>
                  </a:lnTo>
                  <a:lnTo>
                    <a:pt x="398" y="111"/>
                  </a:lnTo>
                  <a:lnTo>
                    <a:pt x="400" y="113"/>
                  </a:lnTo>
                  <a:lnTo>
                    <a:pt x="400" y="118"/>
                  </a:lnTo>
                  <a:lnTo>
                    <a:pt x="400" y="123"/>
                  </a:lnTo>
                  <a:lnTo>
                    <a:pt x="397" y="134"/>
                  </a:lnTo>
                  <a:lnTo>
                    <a:pt x="395" y="150"/>
                  </a:lnTo>
                  <a:lnTo>
                    <a:pt x="393" y="162"/>
                  </a:lnTo>
                  <a:lnTo>
                    <a:pt x="388" y="164"/>
                  </a:lnTo>
                  <a:lnTo>
                    <a:pt x="384" y="165"/>
                  </a:lnTo>
                  <a:lnTo>
                    <a:pt x="381" y="169"/>
                  </a:lnTo>
                  <a:lnTo>
                    <a:pt x="377" y="169"/>
                  </a:lnTo>
                  <a:lnTo>
                    <a:pt x="377" y="167"/>
                  </a:lnTo>
                  <a:lnTo>
                    <a:pt x="376" y="167"/>
                  </a:lnTo>
                  <a:lnTo>
                    <a:pt x="376" y="167"/>
                  </a:lnTo>
                  <a:lnTo>
                    <a:pt x="374" y="165"/>
                  </a:lnTo>
                  <a:lnTo>
                    <a:pt x="370" y="162"/>
                  </a:lnTo>
                  <a:lnTo>
                    <a:pt x="369" y="158"/>
                  </a:lnTo>
                  <a:lnTo>
                    <a:pt x="369" y="153"/>
                  </a:lnTo>
                  <a:lnTo>
                    <a:pt x="369" y="150"/>
                  </a:lnTo>
                  <a:lnTo>
                    <a:pt x="365" y="146"/>
                  </a:lnTo>
                  <a:lnTo>
                    <a:pt x="358" y="141"/>
                  </a:lnTo>
                  <a:lnTo>
                    <a:pt x="349" y="139"/>
                  </a:lnTo>
                  <a:lnTo>
                    <a:pt x="341" y="141"/>
                  </a:lnTo>
                  <a:lnTo>
                    <a:pt x="332" y="139"/>
                  </a:lnTo>
                  <a:lnTo>
                    <a:pt x="323" y="134"/>
                  </a:lnTo>
                  <a:lnTo>
                    <a:pt x="316" y="123"/>
                  </a:lnTo>
                  <a:lnTo>
                    <a:pt x="320" y="123"/>
                  </a:lnTo>
                  <a:lnTo>
                    <a:pt x="322" y="120"/>
                  </a:lnTo>
                  <a:lnTo>
                    <a:pt x="323" y="118"/>
                  </a:lnTo>
                  <a:lnTo>
                    <a:pt x="323" y="117"/>
                  </a:lnTo>
                  <a:lnTo>
                    <a:pt x="325" y="117"/>
                  </a:lnTo>
                  <a:lnTo>
                    <a:pt x="327" y="117"/>
                  </a:lnTo>
                  <a:lnTo>
                    <a:pt x="330" y="117"/>
                  </a:lnTo>
                  <a:lnTo>
                    <a:pt x="336" y="115"/>
                  </a:lnTo>
                  <a:lnTo>
                    <a:pt x="346" y="118"/>
                  </a:lnTo>
                  <a:lnTo>
                    <a:pt x="358" y="117"/>
                  </a:lnTo>
                  <a:lnTo>
                    <a:pt x="372" y="115"/>
                  </a:lnTo>
                  <a:lnTo>
                    <a:pt x="384" y="115"/>
                  </a:lnTo>
                  <a:lnTo>
                    <a:pt x="384" y="104"/>
                  </a:lnTo>
                  <a:close/>
                  <a:moveTo>
                    <a:pt x="255" y="101"/>
                  </a:moveTo>
                  <a:lnTo>
                    <a:pt x="257" y="104"/>
                  </a:lnTo>
                  <a:lnTo>
                    <a:pt x="259" y="106"/>
                  </a:lnTo>
                  <a:lnTo>
                    <a:pt x="260" y="110"/>
                  </a:lnTo>
                  <a:lnTo>
                    <a:pt x="260" y="113"/>
                  </a:lnTo>
                  <a:lnTo>
                    <a:pt x="262" y="117"/>
                  </a:lnTo>
                  <a:lnTo>
                    <a:pt x="262" y="123"/>
                  </a:lnTo>
                  <a:lnTo>
                    <a:pt x="259" y="123"/>
                  </a:lnTo>
                  <a:lnTo>
                    <a:pt x="259" y="127"/>
                  </a:lnTo>
                  <a:lnTo>
                    <a:pt x="262" y="127"/>
                  </a:lnTo>
                  <a:lnTo>
                    <a:pt x="267" y="129"/>
                  </a:lnTo>
                  <a:lnTo>
                    <a:pt x="273" y="130"/>
                  </a:lnTo>
                  <a:lnTo>
                    <a:pt x="278" y="130"/>
                  </a:lnTo>
                  <a:lnTo>
                    <a:pt x="285" y="130"/>
                  </a:lnTo>
                  <a:lnTo>
                    <a:pt x="288" y="127"/>
                  </a:lnTo>
                  <a:lnTo>
                    <a:pt x="290" y="125"/>
                  </a:lnTo>
                  <a:lnTo>
                    <a:pt x="290" y="125"/>
                  </a:lnTo>
                  <a:lnTo>
                    <a:pt x="292" y="125"/>
                  </a:lnTo>
                  <a:lnTo>
                    <a:pt x="294" y="125"/>
                  </a:lnTo>
                  <a:lnTo>
                    <a:pt x="297" y="127"/>
                  </a:lnTo>
                  <a:lnTo>
                    <a:pt x="299" y="129"/>
                  </a:lnTo>
                  <a:lnTo>
                    <a:pt x="299" y="130"/>
                  </a:lnTo>
                  <a:lnTo>
                    <a:pt x="299" y="132"/>
                  </a:lnTo>
                  <a:lnTo>
                    <a:pt x="301" y="134"/>
                  </a:lnTo>
                  <a:lnTo>
                    <a:pt x="301" y="137"/>
                  </a:lnTo>
                  <a:lnTo>
                    <a:pt x="299" y="141"/>
                  </a:lnTo>
                  <a:lnTo>
                    <a:pt x="299" y="143"/>
                  </a:lnTo>
                  <a:lnTo>
                    <a:pt x="299" y="143"/>
                  </a:lnTo>
                  <a:lnTo>
                    <a:pt x="299" y="144"/>
                  </a:lnTo>
                  <a:lnTo>
                    <a:pt x="299" y="146"/>
                  </a:lnTo>
                  <a:lnTo>
                    <a:pt x="297" y="150"/>
                  </a:lnTo>
                  <a:lnTo>
                    <a:pt x="287" y="155"/>
                  </a:lnTo>
                  <a:lnTo>
                    <a:pt x="274" y="155"/>
                  </a:lnTo>
                  <a:lnTo>
                    <a:pt x="260" y="155"/>
                  </a:lnTo>
                  <a:lnTo>
                    <a:pt x="246" y="158"/>
                  </a:lnTo>
                  <a:lnTo>
                    <a:pt x="236" y="165"/>
                  </a:lnTo>
                  <a:lnTo>
                    <a:pt x="224" y="174"/>
                  </a:lnTo>
                  <a:lnTo>
                    <a:pt x="213" y="183"/>
                  </a:lnTo>
                  <a:lnTo>
                    <a:pt x="198" y="188"/>
                  </a:lnTo>
                  <a:lnTo>
                    <a:pt x="196" y="185"/>
                  </a:lnTo>
                  <a:lnTo>
                    <a:pt x="194" y="181"/>
                  </a:lnTo>
                  <a:lnTo>
                    <a:pt x="194" y="178"/>
                  </a:lnTo>
                  <a:lnTo>
                    <a:pt x="192" y="172"/>
                  </a:lnTo>
                  <a:lnTo>
                    <a:pt x="198" y="169"/>
                  </a:lnTo>
                  <a:lnTo>
                    <a:pt x="203" y="165"/>
                  </a:lnTo>
                  <a:lnTo>
                    <a:pt x="206" y="160"/>
                  </a:lnTo>
                  <a:lnTo>
                    <a:pt x="210" y="155"/>
                  </a:lnTo>
                  <a:lnTo>
                    <a:pt x="212" y="150"/>
                  </a:lnTo>
                  <a:lnTo>
                    <a:pt x="192" y="150"/>
                  </a:lnTo>
                  <a:lnTo>
                    <a:pt x="180" y="155"/>
                  </a:lnTo>
                  <a:lnTo>
                    <a:pt x="166" y="157"/>
                  </a:lnTo>
                  <a:lnTo>
                    <a:pt x="150" y="155"/>
                  </a:lnTo>
                  <a:lnTo>
                    <a:pt x="140" y="150"/>
                  </a:lnTo>
                  <a:lnTo>
                    <a:pt x="135" y="150"/>
                  </a:lnTo>
                  <a:lnTo>
                    <a:pt x="135" y="146"/>
                  </a:lnTo>
                  <a:lnTo>
                    <a:pt x="140" y="144"/>
                  </a:lnTo>
                  <a:lnTo>
                    <a:pt x="144" y="143"/>
                  </a:lnTo>
                  <a:lnTo>
                    <a:pt x="145" y="141"/>
                  </a:lnTo>
                  <a:lnTo>
                    <a:pt x="149" y="139"/>
                  </a:lnTo>
                  <a:lnTo>
                    <a:pt x="150" y="134"/>
                  </a:lnTo>
                  <a:lnTo>
                    <a:pt x="147" y="134"/>
                  </a:lnTo>
                  <a:lnTo>
                    <a:pt x="147" y="130"/>
                  </a:lnTo>
                  <a:lnTo>
                    <a:pt x="152" y="130"/>
                  </a:lnTo>
                  <a:lnTo>
                    <a:pt x="156" y="129"/>
                  </a:lnTo>
                  <a:lnTo>
                    <a:pt x="159" y="129"/>
                  </a:lnTo>
                  <a:lnTo>
                    <a:pt x="163" y="127"/>
                  </a:lnTo>
                  <a:lnTo>
                    <a:pt x="161" y="125"/>
                  </a:lnTo>
                  <a:lnTo>
                    <a:pt x="159" y="123"/>
                  </a:lnTo>
                  <a:lnTo>
                    <a:pt x="157" y="122"/>
                  </a:lnTo>
                  <a:lnTo>
                    <a:pt x="157" y="120"/>
                  </a:lnTo>
                  <a:lnTo>
                    <a:pt x="156" y="118"/>
                  </a:lnTo>
                  <a:lnTo>
                    <a:pt x="154" y="115"/>
                  </a:lnTo>
                  <a:lnTo>
                    <a:pt x="157" y="115"/>
                  </a:lnTo>
                  <a:lnTo>
                    <a:pt x="159" y="113"/>
                  </a:lnTo>
                  <a:lnTo>
                    <a:pt x="159" y="113"/>
                  </a:lnTo>
                  <a:lnTo>
                    <a:pt x="161" y="113"/>
                  </a:lnTo>
                  <a:lnTo>
                    <a:pt x="163" y="111"/>
                  </a:lnTo>
                  <a:lnTo>
                    <a:pt x="182" y="117"/>
                  </a:lnTo>
                  <a:lnTo>
                    <a:pt x="198" y="123"/>
                  </a:lnTo>
                  <a:lnTo>
                    <a:pt x="212" y="130"/>
                  </a:lnTo>
                  <a:lnTo>
                    <a:pt x="227" y="136"/>
                  </a:lnTo>
                  <a:lnTo>
                    <a:pt x="246" y="137"/>
                  </a:lnTo>
                  <a:lnTo>
                    <a:pt x="243" y="129"/>
                  </a:lnTo>
                  <a:lnTo>
                    <a:pt x="240" y="122"/>
                  </a:lnTo>
                  <a:lnTo>
                    <a:pt x="238" y="117"/>
                  </a:lnTo>
                  <a:lnTo>
                    <a:pt x="236" y="104"/>
                  </a:lnTo>
                  <a:lnTo>
                    <a:pt x="240" y="103"/>
                  </a:lnTo>
                  <a:lnTo>
                    <a:pt x="243" y="101"/>
                  </a:lnTo>
                  <a:lnTo>
                    <a:pt x="248" y="101"/>
                  </a:lnTo>
                  <a:lnTo>
                    <a:pt x="255" y="101"/>
                  </a:lnTo>
                  <a:close/>
                  <a:moveTo>
                    <a:pt x="742" y="80"/>
                  </a:moveTo>
                  <a:lnTo>
                    <a:pt x="754" y="85"/>
                  </a:lnTo>
                  <a:lnTo>
                    <a:pt x="754" y="89"/>
                  </a:lnTo>
                  <a:lnTo>
                    <a:pt x="749" y="89"/>
                  </a:lnTo>
                  <a:lnTo>
                    <a:pt x="746" y="89"/>
                  </a:lnTo>
                  <a:lnTo>
                    <a:pt x="744" y="89"/>
                  </a:lnTo>
                  <a:lnTo>
                    <a:pt x="742" y="87"/>
                  </a:lnTo>
                  <a:lnTo>
                    <a:pt x="742" y="87"/>
                  </a:lnTo>
                  <a:lnTo>
                    <a:pt x="742" y="85"/>
                  </a:lnTo>
                  <a:lnTo>
                    <a:pt x="742" y="80"/>
                  </a:lnTo>
                  <a:close/>
                  <a:moveTo>
                    <a:pt x="140" y="80"/>
                  </a:moveTo>
                  <a:lnTo>
                    <a:pt x="140" y="87"/>
                  </a:lnTo>
                  <a:lnTo>
                    <a:pt x="140" y="92"/>
                  </a:lnTo>
                  <a:lnTo>
                    <a:pt x="142" y="97"/>
                  </a:lnTo>
                  <a:lnTo>
                    <a:pt x="140" y="101"/>
                  </a:lnTo>
                  <a:lnTo>
                    <a:pt x="140" y="104"/>
                  </a:lnTo>
                  <a:lnTo>
                    <a:pt x="135" y="108"/>
                  </a:lnTo>
                  <a:lnTo>
                    <a:pt x="130" y="111"/>
                  </a:lnTo>
                  <a:lnTo>
                    <a:pt x="124" y="115"/>
                  </a:lnTo>
                  <a:lnTo>
                    <a:pt x="121" y="120"/>
                  </a:lnTo>
                  <a:lnTo>
                    <a:pt x="114" y="117"/>
                  </a:lnTo>
                  <a:lnTo>
                    <a:pt x="110" y="115"/>
                  </a:lnTo>
                  <a:lnTo>
                    <a:pt x="107" y="113"/>
                  </a:lnTo>
                  <a:lnTo>
                    <a:pt x="105" y="111"/>
                  </a:lnTo>
                  <a:lnTo>
                    <a:pt x="102" y="108"/>
                  </a:lnTo>
                  <a:lnTo>
                    <a:pt x="100" y="125"/>
                  </a:lnTo>
                  <a:lnTo>
                    <a:pt x="95" y="134"/>
                  </a:lnTo>
                  <a:lnTo>
                    <a:pt x="82" y="137"/>
                  </a:lnTo>
                  <a:lnTo>
                    <a:pt x="72" y="137"/>
                  </a:lnTo>
                  <a:lnTo>
                    <a:pt x="61" y="137"/>
                  </a:lnTo>
                  <a:lnTo>
                    <a:pt x="48" y="137"/>
                  </a:lnTo>
                  <a:lnTo>
                    <a:pt x="48" y="123"/>
                  </a:lnTo>
                  <a:lnTo>
                    <a:pt x="67" y="110"/>
                  </a:lnTo>
                  <a:lnTo>
                    <a:pt x="88" y="97"/>
                  </a:lnTo>
                  <a:lnTo>
                    <a:pt x="112" y="87"/>
                  </a:lnTo>
                  <a:lnTo>
                    <a:pt x="140" y="80"/>
                  </a:lnTo>
                  <a:close/>
                  <a:moveTo>
                    <a:pt x="3671" y="80"/>
                  </a:moveTo>
                  <a:lnTo>
                    <a:pt x="3680" y="80"/>
                  </a:lnTo>
                  <a:lnTo>
                    <a:pt x="3683" y="89"/>
                  </a:lnTo>
                  <a:lnTo>
                    <a:pt x="3683" y="99"/>
                  </a:lnTo>
                  <a:lnTo>
                    <a:pt x="3683" y="111"/>
                  </a:lnTo>
                  <a:lnTo>
                    <a:pt x="3699" y="106"/>
                  </a:lnTo>
                  <a:lnTo>
                    <a:pt x="3711" y="99"/>
                  </a:lnTo>
                  <a:lnTo>
                    <a:pt x="3725" y="92"/>
                  </a:lnTo>
                  <a:lnTo>
                    <a:pt x="3725" y="146"/>
                  </a:lnTo>
                  <a:lnTo>
                    <a:pt x="3725" y="148"/>
                  </a:lnTo>
                  <a:lnTo>
                    <a:pt x="3723" y="148"/>
                  </a:lnTo>
                  <a:lnTo>
                    <a:pt x="3723" y="148"/>
                  </a:lnTo>
                  <a:lnTo>
                    <a:pt x="3723" y="148"/>
                  </a:lnTo>
                  <a:lnTo>
                    <a:pt x="3723" y="148"/>
                  </a:lnTo>
                  <a:lnTo>
                    <a:pt x="3722" y="150"/>
                  </a:lnTo>
                  <a:lnTo>
                    <a:pt x="3709" y="150"/>
                  </a:lnTo>
                  <a:lnTo>
                    <a:pt x="3692" y="151"/>
                  </a:lnTo>
                  <a:lnTo>
                    <a:pt x="3675" y="153"/>
                  </a:lnTo>
                  <a:lnTo>
                    <a:pt x="3661" y="155"/>
                  </a:lnTo>
                  <a:lnTo>
                    <a:pt x="3650" y="157"/>
                  </a:lnTo>
                  <a:lnTo>
                    <a:pt x="3645" y="158"/>
                  </a:lnTo>
                  <a:lnTo>
                    <a:pt x="3633" y="148"/>
                  </a:lnTo>
                  <a:lnTo>
                    <a:pt x="3624" y="134"/>
                  </a:lnTo>
                  <a:lnTo>
                    <a:pt x="3619" y="115"/>
                  </a:lnTo>
                  <a:lnTo>
                    <a:pt x="3620" y="110"/>
                  </a:lnTo>
                  <a:lnTo>
                    <a:pt x="3622" y="106"/>
                  </a:lnTo>
                  <a:lnTo>
                    <a:pt x="3624" y="103"/>
                  </a:lnTo>
                  <a:lnTo>
                    <a:pt x="3626" y="99"/>
                  </a:lnTo>
                  <a:lnTo>
                    <a:pt x="3627" y="96"/>
                  </a:lnTo>
                  <a:lnTo>
                    <a:pt x="3634" y="92"/>
                  </a:lnTo>
                  <a:lnTo>
                    <a:pt x="3643" y="87"/>
                  </a:lnTo>
                  <a:lnTo>
                    <a:pt x="3657" y="82"/>
                  </a:lnTo>
                  <a:lnTo>
                    <a:pt x="3671" y="80"/>
                  </a:lnTo>
                  <a:close/>
                  <a:moveTo>
                    <a:pt x="458" y="73"/>
                  </a:moveTo>
                  <a:lnTo>
                    <a:pt x="461" y="83"/>
                  </a:lnTo>
                  <a:lnTo>
                    <a:pt x="468" y="87"/>
                  </a:lnTo>
                  <a:lnTo>
                    <a:pt x="479" y="87"/>
                  </a:lnTo>
                  <a:lnTo>
                    <a:pt x="496" y="85"/>
                  </a:lnTo>
                  <a:lnTo>
                    <a:pt x="496" y="89"/>
                  </a:lnTo>
                  <a:lnTo>
                    <a:pt x="498" y="94"/>
                  </a:lnTo>
                  <a:lnTo>
                    <a:pt x="500" y="99"/>
                  </a:lnTo>
                  <a:lnTo>
                    <a:pt x="500" y="103"/>
                  </a:lnTo>
                  <a:lnTo>
                    <a:pt x="500" y="108"/>
                  </a:lnTo>
                  <a:lnTo>
                    <a:pt x="500" y="111"/>
                  </a:lnTo>
                  <a:lnTo>
                    <a:pt x="519" y="122"/>
                  </a:lnTo>
                  <a:lnTo>
                    <a:pt x="541" y="127"/>
                  </a:lnTo>
                  <a:lnTo>
                    <a:pt x="566" y="127"/>
                  </a:lnTo>
                  <a:lnTo>
                    <a:pt x="590" y="127"/>
                  </a:lnTo>
                  <a:lnTo>
                    <a:pt x="617" y="125"/>
                  </a:lnTo>
                  <a:lnTo>
                    <a:pt x="639" y="127"/>
                  </a:lnTo>
                  <a:lnTo>
                    <a:pt x="639" y="132"/>
                  </a:lnTo>
                  <a:lnTo>
                    <a:pt x="641" y="137"/>
                  </a:lnTo>
                  <a:lnTo>
                    <a:pt x="643" y="141"/>
                  </a:lnTo>
                  <a:lnTo>
                    <a:pt x="643" y="143"/>
                  </a:lnTo>
                  <a:lnTo>
                    <a:pt x="643" y="146"/>
                  </a:lnTo>
                  <a:lnTo>
                    <a:pt x="643" y="150"/>
                  </a:lnTo>
                  <a:lnTo>
                    <a:pt x="639" y="162"/>
                  </a:lnTo>
                  <a:lnTo>
                    <a:pt x="629" y="162"/>
                  </a:lnTo>
                  <a:lnTo>
                    <a:pt x="617" y="160"/>
                  </a:lnTo>
                  <a:lnTo>
                    <a:pt x="608" y="158"/>
                  </a:lnTo>
                  <a:lnTo>
                    <a:pt x="604" y="158"/>
                  </a:lnTo>
                  <a:lnTo>
                    <a:pt x="601" y="160"/>
                  </a:lnTo>
                  <a:lnTo>
                    <a:pt x="599" y="164"/>
                  </a:lnTo>
                  <a:lnTo>
                    <a:pt x="597" y="165"/>
                  </a:lnTo>
                  <a:lnTo>
                    <a:pt x="594" y="165"/>
                  </a:lnTo>
                  <a:lnTo>
                    <a:pt x="592" y="167"/>
                  </a:lnTo>
                  <a:lnTo>
                    <a:pt x="587" y="169"/>
                  </a:lnTo>
                  <a:lnTo>
                    <a:pt x="582" y="169"/>
                  </a:lnTo>
                  <a:lnTo>
                    <a:pt x="576" y="171"/>
                  </a:lnTo>
                  <a:lnTo>
                    <a:pt x="573" y="172"/>
                  </a:lnTo>
                  <a:lnTo>
                    <a:pt x="568" y="172"/>
                  </a:lnTo>
                  <a:lnTo>
                    <a:pt x="562" y="172"/>
                  </a:lnTo>
                  <a:lnTo>
                    <a:pt x="559" y="167"/>
                  </a:lnTo>
                  <a:lnTo>
                    <a:pt x="557" y="162"/>
                  </a:lnTo>
                  <a:lnTo>
                    <a:pt x="554" y="158"/>
                  </a:lnTo>
                  <a:lnTo>
                    <a:pt x="554" y="162"/>
                  </a:lnTo>
                  <a:lnTo>
                    <a:pt x="550" y="165"/>
                  </a:lnTo>
                  <a:lnTo>
                    <a:pt x="548" y="169"/>
                  </a:lnTo>
                  <a:lnTo>
                    <a:pt x="547" y="172"/>
                  </a:lnTo>
                  <a:lnTo>
                    <a:pt x="538" y="172"/>
                  </a:lnTo>
                  <a:lnTo>
                    <a:pt x="534" y="167"/>
                  </a:lnTo>
                  <a:lnTo>
                    <a:pt x="531" y="160"/>
                  </a:lnTo>
                  <a:lnTo>
                    <a:pt x="528" y="153"/>
                  </a:lnTo>
                  <a:lnTo>
                    <a:pt x="526" y="158"/>
                  </a:lnTo>
                  <a:lnTo>
                    <a:pt x="524" y="162"/>
                  </a:lnTo>
                  <a:lnTo>
                    <a:pt x="522" y="164"/>
                  </a:lnTo>
                  <a:lnTo>
                    <a:pt x="522" y="164"/>
                  </a:lnTo>
                  <a:lnTo>
                    <a:pt x="519" y="164"/>
                  </a:lnTo>
                  <a:lnTo>
                    <a:pt x="515" y="162"/>
                  </a:lnTo>
                  <a:lnTo>
                    <a:pt x="512" y="160"/>
                  </a:lnTo>
                  <a:lnTo>
                    <a:pt x="510" y="158"/>
                  </a:lnTo>
                  <a:lnTo>
                    <a:pt x="510" y="157"/>
                  </a:lnTo>
                  <a:lnTo>
                    <a:pt x="510" y="155"/>
                  </a:lnTo>
                  <a:lnTo>
                    <a:pt x="510" y="153"/>
                  </a:lnTo>
                  <a:lnTo>
                    <a:pt x="510" y="151"/>
                  </a:lnTo>
                  <a:lnTo>
                    <a:pt x="508" y="150"/>
                  </a:lnTo>
                  <a:lnTo>
                    <a:pt x="507" y="150"/>
                  </a:lnTo>
                  <a:lnTo>
                    <a:pt x="505" y="151"/>
                  </a:lnTo>
                  <a:lnTo>
                    <a:pt x="501" y="151"/>
                  </a:lnTo>
                  <a:lnTo>
                    <a:pt x="496" y="153"/>
                  </a:lnTo>
                  <a:lnTo>
                    <a:pt x="493" y="153"/>
                  </a:lnTo>
                  <a:lnTo>
                    <a:pt x="487" y="155"/>
                  </a:lnTo>
                  <a:lnTo>
                    <a:pt x="486" y="153"/>
                  </a:lnTo>
                  <a:lnTo>
                    <a:pt x="484" y="153"/>
                  </a:lnTo>
                  <a:lnTo>
                    <a:pt x="480" y="151"/>
                  </a:lnTo>
                  <a:lnTo>
                    <a:pt x="479" y="150"/>
                  </a:lnTo>
                  <a:lnTo>
                    <a:pt x="475" y="148"/>
                  </a:lnTo>
                  <a:lnTo>
                    <a:pt x="473" y="146"/>
                  </a:lnTo>
                  <a:lnTo>
                    <a:pt x="475" y="136"/>
                  </a:lnTo>
                  <a:lnTo>
                    <a:pt x="473" y="129"/>
                  </a:lnTo>
                  <a:lnTo>
                    <a:pt x="470" y="123"/>
                  </a:lnTo>
                  <a:lnTo>
                    <a:pt x="466" y="115"/>
                  </a:lnTo>
                  <a:lnTo>
                    <a:pt x="466" y="104"/>
                  </a:lnTo>
                  <a:lnTo>
                    <a:pt x="449" y="103"/>
                  </a:lnTo>
                  <a:lnTo>
                    <a:pt x="433" y="97"/>
                  </a:lnTo>
                  <a:lnTo>
                    <a:pt x="419" y="92"/>
                  </a:lnTo>
                  <a:lnTo>
                    <a:pt x="418" y="90"/>
                  </a:lnTo>
                  <a:lnTo>
                    <a:pt x="418" y="89"/>
                  </a:lnTo>
                  <a:lnTo>
                    <a:pt x="418" y="87"/>
                  </a:lnTo>
                  <a:lnTo>
                    <a:pt x="416" y="85"/>
                  </a:lnTo>
                  <a:lnTo>
                    <a:pt x="416" y="80"/>
                  </a:lnTo>
                  <a:lnTo>
                    <a:pt x="423" y="78"/>
                  </a:lnTo>
                  <a:lnTo>
                    <a:pt x="432" y="78"/>
                  </a:lnTo>
                  <a:lnTo>
                    <a:pt x="442" y="76"/>
                  </a:lnTo>
                  <a:lnTo>
                    <a:pt x="445" y="75"/>
                  </a:lnTo>
                  <a:lnTo>
                    <a:pt x="449" y="75"/>
                  </a:lnTo>
                  <a:lnTo>
                    <a:pt x="452" y="73"/>
                  </a:lnTo>
                  <a:lnTo>
                    <a:pt x="458" y="73"/>
                  </a:lnTo>
                  <a:close/>
                  <a:moveTo>
                    <a:pt x="377" y="73"/>
                  </a:moveTo>
                  <a:lnTo>
                    <a:pt x="409" y="73"/>
                  </a:lnTo>
                  <a:lnTo>
                    <a:pt x="409" y="76"/>
                  </a:lnTo>
                  <a:lnTo>
                    <a:pt x="411" y="80"/>
                  </a:lnTo>
                  <a:lnTo>
                    <a:pt x="411" y="83"/>
                  </a:lnTo>
                  <a:lnTo>
                    <a:pt x="412" y="89"/>
                  </a:lnTo>
                  <a:lnTo>
                    <a:pt x="404" y="89"/>
                  </a:lnTo>
                  <a:lnTo>
                    <a:pt x="400" y="89"/>
                  </a:lnTo>
                  <a:lnTo>
                    <a:pt x="397" y="89"/>
                  </a:lnTo>
                  <a:lnTo>
                    <a:pt x="390" y="87"/>
                  </a:lnTo>
                  <a:lnTo>
                    <a:pt x="384" y="87"/>
                  </a:lnTo>
                  <a:lnTo>
                    <a:pt x="377" y="85"/>
                  </a:lnTo>
                  <a:lnTo>
                    <a:pt x="377" y="73"/>
                  </a:lnTo>
                  <a:close/>
                  <a:moveTo>
                    <a:pt x="301" y="69"/>
                  </a:moveTo>
                  <a:lnTo>
                    <a:pt x="308" y="73"/>
                  </a:lnTo>
                  <a:lnTo>
                    <a:pt x="315" y="76"/>
                  </a:lnTo>
                  <a:lnTo>
                    <a:pt x="318" y="82"/>
                  </a:lnTo>
                  <a:lnTo>
                    <a:pt x="322" y="89"/>
                  </a:lnTo>
                  <a:lnTo>
                    <a:pt x="323" y="96"/>
                  </a:lnTo>
                  <a:lnTo>
                    <a:pt x="313" y="96"/>
                  </a:lnTo>
                  <a:lnTo>
                    <a:pt x="313" y="92"/>
                  </a:lnTo>
                  <a:lnTo>
                    <a:pt x="308" y="89"/>
                  </a:lnTo>
                  <a:lnTo>
                    <a:pt x="306" y="85"/>
                  </a:lnTo>
                  <a:lnTo>
                    <a:pt x="304" y="82"/>
                  </a:lnTo>
                  <a:lnTo>
                    <a:pt x="302" y="76"/>
                  </a:lnTo>
                  <a:lnTo>
                    <a:pt x="301" y="69"/>
                  </a:lnTo>
                  <a:close/>
                  <a:moveTo>
                    <a:pt x="489" y="61"/>
                  </a:moveTo>
                  <a:lnTo>
                    <a:pt x="505" y="61"/>
                  </a:lnTo>
                  <a:lnTo>
                    <a:pt x="505" y="69"/>
                  </a:lnTo>
                  <a:lnTo>
                    <a:pt x="489" y="69"/>
                  </a:lnTo>
                  <a:lnTo>
                    <a:pt x="489" y="61"/>
                  </a:lnTo>
                  <a:close/>
                  <a:moveTo>
                    <a:pt x="192" y="61"/>
                  </a:moveTo>
                  <a:lnTo>
                    <a:pt x="201" y="62"/>
                  </a:lnTo>
                  <a:lnTo>
                    <a:pt x="208" y="62"/>
                  </a:lnTo>
                  <a:lnTo>
                    <a:pt x="215" y="64"/>
                  </a:lnTo>
                  <a:lnTo>
                    <a:pt x="220" y="66"/>
                  </a:lnTo>
                  <a:lnTo>
                    <a:pt x="217" y="71"/>
                  </a:lnTo>
                  <a:lnTo>
                    <a:pt x="213" y="76"/>
                  </a:lnTo>
                  <a:lnTo>
                    <a:pt x="210" y="80"/>
                  </a:lnTo>
                  <a:lnTo>
                    <a:pt x="205" y="85"/>
                  </a:lnTo>
                  <a:lnTo>
                    <a:pt x="199" y="89"/>
                  </a:lnTo>
                  <a:lnTo>
                    <a:pt x="194" y="90"/>
                  </a:lnTo>
                  <a:lnTo>
                    <a:pt x="191" y="90"/>
                  </a:lnTo>
                  <a:lnTo>
                    <a:pt x="185" y="89"/>
                  </a:lnTo>
                  <a:lnTo>
                    <a:pt x="182" y="85"/>
                  </a:lnTo>
                  <a:lnTo>
                    <a:pt x="180" y="82"/>
                  </a:lnTo>
                  <a:lnTo>
                    <a:pt x="178" y="78"/>
                  </a:lnTo>
                  <a:lnTo>
                    <a:pt x="178" y="73"/>
                  </a:lnTo>
                  <a:lnTo>
                    <a:pt x="185" y="68"/>
                  </a:lnTo>
                  <a:lnTo>
                    <a:pt x="192" y="61"/>
                  </a:lnTo>
                  <a:close/>
                  <a:moveTo>
                    <a:pt x="435" y="54"/>
                  </a:moveTo>
                  <a:lnTo>
                    <a:pt x="440" y="54"/>
                  </a:lnTo>
                  <a:lnTo>
                    <a:pt x="444" y="54"/>
                  </a:lnTo>
                  <a:lnTo>
                    <a:pt x="447" y="54"/>
                  </a:lnTo>
                  <a:lnTo>
                    <a:pt x="449" y="54"/>
                  </a:lnTo>
                  <a:lnTo>
                    <a:pt x="452" y="54"/>
                  </a:lnTo>
                  <a:lnTo>
                    <a:pt x="456" y="54"/>
                  </a:lnTo>
                  <a:lnTo>
                    <a:pt x="461" y="54"/>
                  </a:lnTo>
                  <a:lnTo>
                    <a:pt x="461" y="61"/>
                  </a:lnTo>
                  <a:lnTo>
                    <a:pt x="438" y="66"/>
                  </a:lnTo>
                  <a:lnTo>
                    <a:pt x="435" y="54"/>
                  </a:lnTo>
                  <a:close/>
                  <a:moveTo>
                    <a:pt x="220" y="43"/>
                  </a:moveTo>
                  <a:lnTo>
                    <a:pt x="227" y="45"/>
                  </a:lnTo>
                  <a:lnTo>
                    <a:pt x="234" y="47"/>
                  </a:lnTo>
                  <a:lnTo>
                    <a:pt x="240" y="50"/>
                  </a:lnTo>
                  <a:lnTo>
                    <a:pt x="236" y="50"/>
                  </a:lnTo>
                  <a:lnTo>
                    <a:pt x="227" y="54"/>
                  </a:lnTo>
                  <a:lnTo>
                    <a:pt x="217" y="54"/>
                  </a:lnTo>
                  <a:lnTo>
                    <a:pt x="205" y="54"/>
                  </a:lnTo>
                  <a:lnTo>
                    <a:pt x="205" y="50"/>
                  </a:lnTo>
                  <a:lnTo>
                    <a:pt x="208" y="50"/>
                  </a:lnTo>
                  <a:lnTo>
                    <a:pt x="212" y="47"/>
                  </a:lnTo>
                  <a:lnTo>
                    <a:pt x="217" y="45"/>
                  </a:lnTo>
                  <a:lnTo>
                    <a:pt x="220" y="43"/>
                  </a:lnTo>
                  <a:close/>
                  <a:moveTo>
                    <a:pt x="2671" y="41"/>
                  </a:moveTo>
                  <a:lnTo>
                    <a:pt x="2688" y="43"/>
                  </a:lnTo>
                  <a:lnTo>
                    <a:pt x="2692" y="47"/>
                  </a:lnTo>
                  <a:lnTo>
                    <a:pt x="2694" y="50"/>
                  </a:lnTo>
                  <a:lnTo>
                    <a:pt x="2697" y="54"/>
                  </a:lnTo>
                  <a:lnTo>
                    <a:pt x="2695" y="57"/>
                  </a:lnTo>
                  <a:lnTo>
                    <a:pt x="2695" y="59"/>
                  </a:lnTo>
                  <a:lnTo>
                    <a:pt x="2695" y="59"/>
                  </a:lnTo>
                  <a:lnTo>
                    <a:pt x="2694" y="61"/>
                  </a:lnTo>
                  <a:lnTo>
                    <a:pt x="2694" y="61"/>
                  </a:lnTo>
                  <a:lnTo>
                    <a:pt x="2683" y="75"/>
                  </a:lnTo>
                  <a:lnTo>
                    <a:pt x="2669" y="85"/>
                  </a:lnTo>
                  <a:lnTo>
                    <a:pt x="2653" y="94"/>
                  </a:lnTo>
                  <a:lnTo>
                    <a:pt x="2634" y="101"/>
                  </a:lnTo>
                  <a:lnTo>
                    <a:pt x="2617" y="108"/>
                  </a:lnTo>
                  <a:lnTo>
                    <a:pt x="2601" y="115"/>
                  </a:lnTo>
                  <a:lnTo>
                    <a:pt x="2584" y="129"/>
                  </a:lnTo>
                  <a:lnTo>
                    <a:pt x="2564" y="150"/>
                  </a:lnTo>
                  <a:lnTo>
                    <a:pt x="2544" y="174"/>
                  </a:lnTo>
                  <a:lnTo>
                    <a:pt x="2524" y="202"/>
                  </a:lnTo>
                  <a:lnTo>
                    <a:pt x="2509" y="230"/>
                  </a:lnTo>
                  <a:lnTo>
                    <a:pt x="2498" y="258"/>
                  </a:lnTo>
                  <a:lnTo>
                    <a:pt x="2493" y="284"/>
                  </a:lnTo>
                  <a:lnTo>
                    <a:pt x="2495" y="293"/>
                  </a:lnTo>
                  <a:lnTo>
                    <a:pt x="2502" y="303"/>
                  </a:lnTo>
                  <a:lnTo>
                    <a:pt x="2510" y="314"/>
                  </a:lnTo>
                  <a:lnTo>
                    <a:pt x="2521" y="322"/>
                  </a:lnTo>
                  <a:lnTo>
                    <a:pt x="2521" y="326"/>
                  </a:lnTo>
                  <a:lnTo>
                    <a:pt x="2516" y="326"/>
                  </a:lnTo>
                  <a:lnTo>
                    <a:pt x="2512" y="335"/>
                  </a:lnTo>
                  <a:lnTo>
                    <a:pt x="2498" y="329"/>
                  </a:lnTo>
                  <a:lnTo>
                    <a:pt x="2482" y="326"/>
                  </a:lnTo>
                  <a:lnTo>
                    <a:pt x="2477" y="312"/>
                  </a:lnTo>
                  <a:lnTo>
                    <a:pt x="2468" y="300"/>
                  </a:lnTo>
                  <a:lnTo>
                    <a:pt x="2460" y="291"/>
                  </a:lnTo>
                  <a:lnTo>
                    <a:pt x="2451" y="282"/>
                  </a:lnTo>
                  <a:lnTo>
                    <a:pt x="2444" y="268"/>
                  </a:lnTo>
                  <a:lnTo>
                    <a:pt x="2454" y="261"/>
                  </a:lnTo>
                  <a:lnTo>
                    <a:pt x="2460" y="258"/>
                  </a:lnTo>
                  <a:lnTo>
                    <a:pt x="2460" y="253"/>
                  </a:lnTo>
                  <a:lnTo>
                    <a:pt x="2458" y="249"/>
                  </a:lnTo>
                  <a:lnTo>
                    <a:pt x="2456" y="242"/>
                  </a:lnTo>
                  <a:lnTo>
                    <a:pt x="2458" y="235"/>
                  </a:lnTo>
                  <a:lnTo>
                    <a:pt x="2463" y="226"/>
                  </a:lnTo>
                  <a:lnTo>
                    <a:pt x="2470" y="221"/>
                  </a:lnTo>
                  <a:lnTo>
                    <a:pt x="2477" y="214"/>
                  </a:lnTo>
                  <a:lnTo>
                    <a:pt x="2482" y="204"/>
                  </a:lnTo>
                  <a:lnTo>
                    <a:pt x="2479" y="202"/>
                  </a:lnTo>
                  <a:lnTo>
                    <a:pt x="2475" y="200"/>
                  </a:lnTo>
                  <a:lnTo>
                    <a:pt x="2475" y="199"/>
                  </a:lnTo>
                  <a:lnTo>
                    <a:pt x="2474" y="199"/>
                  </a:lnTo>
                  <a:lnTo>
                    <a:pt x="2474" y="197"/>
                  </a:lnTo>
                  <a:lnTo>
                    <a:pt x="2474" y="195"/>
                  </a:lnTo>
                  <a:lnTo>
                    <a:pt x="2482" y="186"/>
                  </a:lnTo>
                  <a:lnTo>
                    <a:pt x="2491" y="178"/>
                  </a:lnTo>
                  <a:lnTo>
                    <a:pt x="2496" y="165"/>
                  </a:lnTo>
                  <a:lnTo>
                    <a:pt x="2498" y="162"/>
                  </a:lnTo>
                  <a:lnTo>
                    <a:pt x="2496" y="157"/>
                  </a:lnTo>
                  <a:lnTo>
                    <a:pt x="2496" y="153"/>
                  </a:lnTo>
                  <a:lnTo>
                    <a:pt x="2495" y="151"/>
                  </a:lnTo>
                  <a:lnTo>
                    <a:pt x="2495" y="146"/>
                  </a:lnTo>
                  <a:lnTo>
                    <a:pt x="2495" y="143"/>
                  </a:lnTo>
                  <a:lnTo>
                    <a:pt x="2496" y="137"/>
                  </a:lnTo>
                  <a:lnTo>
                    <a:pt x="2510" y="122"/>
                  </a:lnTo>
                  <a:lnTo>
                    <a:pt x="2528" y="106"/>
                  </a:lnTo>
                  <a:lnTo>
                    <a:pt x="2550" y="90"/>
                  </a:lnTo>
                  <a:lnTo>
                    <a:pt x="2573" y="78"/>
                  </a:lnTo>
                  <a:lnTo>
                    <a:pt x="2592" y="69"/>
                  </a:lnTo>
                  <a:lnTo>
                    <a:pt x="2624" y="69"/>
                  </a:lnTo>
                  <a:lnTo>
                    <a:pt x="2634" y="64"/>
                  </a:lnTo>
                  <a:lnTo>
                    <a:pt x="2641" y="59"/>
                  </a:lnTo>
                  <a:lnTo>
                    <a:pt x="2646" y="52"/>
                  </a:lnTo>
                  <a:lnTo>
                    <a:pt x="2652" y="48"/>
                  </a:lnTo>
                  <a:lnTo>
                    <a:pt x="2659" y="45"/>
                  </a:lnTo>
                  <a:lnTo>
                    <a:pt x="2671" y="41"/>
                  </a:lnTo>
                  <a:close/>
                  <a:moveTo>
                    <a:pt x="400" y="15"/>
                  </a:moveTo>
                  <a:lnTo>
                    <a:pt x="416" y="15"/>
                  </a:lnTo>
                  <a:lnTo>
                    <a:pt x="421" y="22"/>
                  </a:lnTo>
                  <a:lnTo>
                    <a:pt x="428" y="29"/>
                  </a:lnTo>
                  <a:lnTo>
                    <a:pt x="435" y="34"/>
                  </a:lnTo>
                  <a:lnTo>
                    <a:pt x="432" y="38"/>
                  </a:lnTo>
                  <a:lnTo>
                    <a:pt x="430" y="40"/>
                  </a:lnTo>
                  <a:lnTo>
                    <a:pt x="428" y="41"/>
                  </a:lnTo>
                  <a:lnTo>
                    <a:pt x="426" y="45"/>
                  </a:lnTo>
                  <a:lnTo>
                    <a:pt x="425" y="48"/>
                  </a:lnTo>
                  <a:lnTo>
                    <a:pt x="423" y="54"/>
                  </a:lnTo>
                  <a:lnTo>
                    <a:pt x="418" y="54"/>
                  </a:lnTo>
                  <a:lnTo>
                    <a:pt x="411" y="54"/>
                  </a:lnTo>
                  <a:lnTo>
                    <a:pt x="407" y="52"/>
                  </a:lnTo>
                  <a:lnTo>
                    <a:pt x="402" y="52"/>
                  </a:lnTo>
                  <a:lnTo>
                    <a:pt x="397" y="50"/>
                  </a:lnTo>
                  <a:lnTo>
                    <a:pt x="397" y="43"/>
                  </a:lnTo>
                  <a:lnTo>
                    <a:pt x="398" y="38"/>
                  </a:lnTo>
                  <a:lnTo>
                    <a:pt x="400" y="31"/>
                  </a:lnTo>
                  <a:lnTo>
                    <a:pt x="400" y="24"/>
                  </a:lnTo>
                  <a:lnTo>
                    <a:pt x="400" y="15"/>
                  </a:lnTo>
                  <a:close/>
                  <a:moveTo>
                    <a:pt x="3165" y="0"/>
                  </a:moveTo>
                  <a:lnTo>
                    <a:pt x="3184" y="0"/>
                  </a:lnTo>
                  <a:lnTo>
                    <a:pt x="3188" y="5"/>
                  </a:lnTo>
                  <a:lnTo>
                    <a:pt x="3189" y="7"/>
                  </a:lnTo>
                  <a:lnTo>
                    <a:pt x="3191" y="10"/>
                  </a:lnTo>
                  <a:lnTo>
                    <a:pt x="3195" y="14"/>
                  </a:lnTo>
                  <a:lnTo>
                    <a:pt x="3196" y="19"/>
                  </a:lnTo>
                  <a:lnTo>
                    <a:pt x="3191" y="21"/>
                  </a:lnTo>
                  <a:lnTo>
                    <a:pt x="3189" y="22"/>
                  </a:lnTo>
                  <a:lnTo>
                    <a:pt x="3186" y="24"/>
                  </a:lnTo>
                  <a:lnTo>
                    <a:pt x="3184" y="27"/>
                  </a:lnTo>
                  <a:lnTo>
                    <a:pt x="3182" y="29"/>
                  </a:lnTo>
                  <a:lnTo>
                    <a:pt x="3181" y="34"/>
                  </a:lnTo>
                  <a:lnTo>
                    <a:pt x="3195" y="38"/>
                  </a:lnTo>
                  <a:lnTo>
                    <a:pt x="3202" y="41"/>
                  </a:lnTo>
                  <a:lnTo>
                    <a:pt x="3209" y="48"/>
                  </a:lnTo>
                  <a:lnTo>
                    <a:pt x="3216" y="57"/>
                  </a:lnTo>
                  <a:lnTo>
                    <a:pt x="3228" y="52"/>
                  </a:lnTo>
                  <a:lnTo>
                    <a:pt x="3240" y="50"/>
                  </a:lnTo>
                  <a:lnTo>
                    <a:pt x="3254" y="48"/>
                  </a:lnTo>
                  <a:lnTo>
                    <a:pt x="3270" y="43"/>
                  </a:lnTo>
                  <a:lnTo>
                    <a:pt x="3271" y="41"/>
                  </a:lnTo>
                  <a:lnTo>
                    <a:pt x="3271" y="41"/>
                  </a:lnTo>
                  <a:lnTo>
                    <a:pt x="3273" y="43"/>
                  </a:lnTo>
                  <a:lnTo>
                    <a:pt x="3273" y="45"/>
                  </a:lnTo>
                  <a:lnTo>
                    <a:pt x="3273" y="47"/>
                  </a:lnTo>
                  <a:lnTo>
                    <a:pt x="3287" y="54"/>
                  </a:lnTo>
                  <a:lnTo>
                    <a:pt x="3298" y="62"/>
                  </a:lnTo>
                  <a:lnTo>
                    <a:pt x="3306" y="73"/>
                  </a:lnTo>
                  <a:lnTo>
                    <a:pt x="3315" y="85"/>
                  </a:lnTo>
                  <a:lnTo>
                    <a:pt x="3315" y="108"/>
                  </a:lnTo>
                  <a:lnTo>
                    <a:pt x="3303" y="117"/>
                  </a:lnTo>
                  <a:lnTo>
                    <a:pt x="3298" y="125"/>
                  </a:lnTo>
                  <a:lnTo>
                    <a:pt x="3294" y="134"/>
                  </a:lnTo>
                  <a:lnTo>
                    <a:pt x="3289" y="143"/>
                  </a:lnTo>
                  <a:lnTo>
                    <a:pt x="3275" y="151"/>
                  </a:lnTo>
                  <a:lnTo>
                    <a:pt x="3259" y="160"/>
                  </a:lnTo>
                  <a:lnTo>
                    <a:pt x="3243" y="171"/>
                  </a:lnTo>
                  <a:lnTo>
                    <a:pt x="3231" y="185"/>
                  </a:lnTo>
                  <a:lnTo>
                    <a:pt x="3235" y="185"/>
                  </a:lnTo>
                  <a:lnTo>
                    <a:pt x="3247" y="178"/>
                  </a:lnTo>
                  <a:lnTo>
                    <a:pt x="3261" y="176"/>
                  </a:lnTo>
                  <a:lnTo>
                    <a:pt x="3277" y="178"/>
                  </a:lnTo>
                  <a:lnTo>
                    <a:pt x="3277" y="181"/>
                  </a:lnTo>
                  <a:lnTo>
                    <a:pt x="3275" y="185"/>
                  </a:lnTo>
                  <a:lnTo>
                    <a:pt x="3275" y="186"/>
                  </a:lnTo>
                  <a:lnTo>
                    <a:pt x="3275" y="188"/>
                  </a:lnTo>
                  <a:lnTo>
                    <a:pt x="3275" y="188"/>
                  </a:lnTo>
                  <a:lnTo>
                    <a:pt x="3275" y="190"/>
                  </a:lnTo>
                  <a:lnTo>
                    <a:pt x="3277" y="190"/>
                  </a:lnTo>
                  <a:lnTo>
                    <a:pt x="3280" y="192"/>
                  </a:lnTo>
                  <a:lnTo>
                    <a:pt x="3285" y="186"/>
                  </a:lnTo>
                  <a:lnTo>
                    <a:pt x="3292" y="181"/>
                  </a:lnTo>
                  <a:lnTo>
                    <a:pt x="3299" y="176"/>
                  </a:lnTo>
                  <a:lnTo>
                    <a:pt x="3308" y="172"/>
                  </a:lnTo>
                  <a:lnTo>
                    <a:pt x="3308" y="178"/>
                  </a:lnTo>
                  <a:lnTo>
                    <a:pt x="3305" y="183"/>
                  </a:lnTo>
                  <a:lnTo>
                    <a:pt x="3303" y="188"/>
                  </a:lnTo>
                  <a:lnTo>
                    <a:pt x="3301" y="195"/>
                  </a:lnTo>
                  <a:lnTo>
                    <a:pt x="3299" y="204"/>
                  </a:lnTo>
                  <a:lnTo>
                    <a:pt x="3301" y="206"/>
                  </a:lnTo>
                  <a:lnTo>
                    <a:pt x="3301" y="206"/>
                  </a:lnTo>
                  <a:lnTo>
                    <a:pt x="3301" y="206"/>
                  </a:lnTo>
                  <a:lnTo>
                    <a:pt x="3301" y="206"/>
                  </a:lnTo>
                  <a:lnTo>
                    <a:pt x="3303" y="206"/>
                  </a:lnTo>
                  <a:lnTo>
                    <a:pt x="3303" y="207"/>
                  </a:lnTo>
                  <a:lnTo>
                    <a:pt x="3312" y="207"/>
                  </a:lnTo>
                  <a:lnTo>
                    <a:pt x="3312" y="195"/>
                  </a:lnTo>
                  <a:lnTo>
                    <a:pt x="3329" y="193"/>
                  </a:lnTo>
                  <a:lnTo>
                    <a:pt x="3345" y="193"/>
                  </a:lnTo>
                  <a:lnTo>
                    <a:pt x="3357" y="195"/>
                  </a:lnTo>
                  <a:lnTo>
                    <a:pt x="3369" y="204"/>
                  </a:lnTo>
                  <a:lnTo>
                    <a:pt x="3369" y="206"/>
                  </a:lnTo>
                  <a:lnTo>
                    <a:pt x="3369" y="211"/>
                  </a:lnTo>
                  <a:lnTo>
                    <a:pt x="3371" y="216"/>
                  </a:lnTo>
                  <a:lnTo>
                    <a:pt x="3371" y="221"/>
                  </a:lnTo>
                  <a:lnTo>
                    <a:pt x="3373" y="226"/>
                  </a:lnTo>
                  <a:lnTo>
                    <a:pt x="3423" y="230"/>
                  </a:lnTo>
                  <a:lnTo>
                    <a:pt x="3427" y="219"/>
                  </a:lnTo>
                  <a:lnTo>
                    <a:pt x="3427" y="216"/>
                  </a:lnTo>
                  <a:lnTo>
                    <a:pt x="3427" y="214"/>
                  </a:lnTo>
                  <a:lnTo>
                    <a:pt x="3427" y="211"/>
                  </a:lnTo>
                  <a:lnTo>
                    <a:pt x="3427" y="206"/>
                  </a:lnTo>
                  <a:lnTo>
                    <a:pt x="3427" y="200"/>
                  </a:lnTo>
                  <a:lnTo>
                    <a:pt x="3430" y="199"/>
                  </a:lnTo>
                  <a:lnTo>
                    <a:pt x="3430" y="199"/>
                  </a:lnTo>
                  <a:lnTo>
                    <a:pt x="3432" y="199"/>
                  </a:lnTo>
                  <a:lnTo>
                    <a:pt x="3432" y="197"/>
                  </a:lnTo>
                  <a:lnTo>
                    <a:pt x="3434" y="195"/>
                  </a:lnTo>
                  <a:lnTo>
                    <a:pt x="3444" y="200"/>
                  </a:lnTo>
                  <a:lnTo>
                    <a:pt x="3455" y="206"/>
                  </a:lnTo>
                  <a:lnTo>
                    <a:pt x="3465" y="211"/>
                  </a:lnTo>
                  <a:lnTo>
                    <a:pt x="3476" y="202"/>
                  </a:lnTo>
                  <a:lnTo>
                    <a:pt x="3488" y="197"/>
                  </a:lnTo>
                  <a:lnTo>
                    <a:pt x="3507" y="195"/>
                  </a:lnTo>
                  <a:lnTo>
                    <a:pt x="3507" y="200"/>
                  </a:lnTo>
                  <a:lnTo>
                    <a:pt x="3510" y="200"/>
                  </a:lnTo>
                  <a:lnTo>
                    <a:pt x="3519" y="235"/>
                  </a:lnTo>
                  <a:lnTo>
                    <a:pt x="3507" y="247"/>
                  </a:lnTo>
                  <a:lnTo>
                    <a:pt x="3500" y="265"/>
                  </a:lnTo>
                  <a:lnTo>
                    <a:pt x="3502" y="268"/>
                  </a:lnTo>
                  <a:lnTo>
                    <a:pt x="3504" y="272"/>
                  </a:lnTo>
                  <a:lnTo>
                    <a:pt x="3504" y="275"/>
                  </a:lnTo>
                  <a:lnTo>
                    <a:pt x="3505" y="279"/>
                  </a:lnTo>
                  <a:lnTo>
                    <a:pt x="3507" y="284"/>
                  </a:lnTo>
                  <a:lnTo>
                    <a:pt x="3516" y="293"/>
                  </a:lnTo>
                  <a:lnTo>
                    <a:pt x="3528" y="300"/>
                  </a:lnTo>
                  <a:lnTo>
                    <a:pt x="3538" y="307"/>
                  </a:lnTo>
                  <a:lnTo>
                    <a:pt x="3538" y="307"/>
                  </a:lnTo>
                  <a:lnTo>
                    <a:pt x="3540" y="305"/>
                  </a:lnTo>
                  <a:lnTo>
                    <a:pt x="3540" y="305"/>
                  </a:lnTo>
                  <a:lnTo>
                    <a:pt x="3540" y="305"/>
                  </a:lnTo>
                  <a:lnTo>
                    <a:pt x="3540" y="305"/>
                  </a:lnTo>
                  <a:lnTo>
                    <a:pt x="3542" y="303"/>
                  </a:lnTo>
                  <a:lnTo>
                    <a:pt x="3547" y="295"/>
                  </a:lnTo>
                  <a:lnTo>
                    <a:pt x="3551" y="284"/>
                  </a:lnTo>
                  <a:lnTo>
                    <a:pt x="3554" y="274"/>
                  </a:lnTo>
                  <a:lnTo>
                    <a:pt x="3561" y="265"/>
                  </a:lnTo>
                  <a:lnTo>
                    <a:pt x="3561" y="274"/>
                  </a:lnTo>
                  <a:lnTo>
                    <a:pt x="3563" y="281"/>
                  </a:lnTo>
                  <a:lnTo>
                    <a:pt x="3566" y="286"/>
                  </a:lnTo>
                  <a:lnTo>
                    <a:pt x="3572" y="289"/>
                  </a:lnTo>
                  <a:lnTo>
                    <a:pt x="3579" y="291"/>
                  </a:lnTo>
                  <a:lnTo>
                    <a:pt x="3587" y="293"/>
                  </a:lnTo>
                  <a:lnTo>
                    <a:pt x="3600" y="272"/>
                  </a:lnTo>
                  <a:lnTo>
                    <a:pt x="3605" y="277"/>
                  </a:lnTo>
                  <a:lnTo>
                    <a:pt x="3610" y="281"/>
                  </a:lnTo>
                  <a:lnTo>
                    <a:pt x="3613" y="286"/>
                  </a:lnTo>
                  <a:lnTo>
                    <a:pt x="3619" y="289"/>
                  </a:lnTo>
                  <a:lnTo>
                    <a:pt x="3626" y="293"/>
                  </a:lnTo>
                  <a:lnTo>
                    <a:pt x="3629" y="289"/>
                  </a:lnTo>
                  <a:lnTo>
                    <a:pt x="3633" y="286"/>
                  </a:lnTo>
                  <a:lnTo>
                    <a:pt x="3636" y="286"/>
                  </a:lnTo>
                  <a:lnTo>
                    <a:pt x="3638" y="286"/>
                  </a:lnTo>
                  <a:lnTo>
                    <a:pt x="3643" y="286"/>
                  </a:lnTo>
                  <a:lnTo>
                    <a:pt x="3647" y="288"/>
                  </a:lnTo>
                  <a:lnTo>
                    <a:pt x="3654" y="288"/>
                  </a:lnTo>
                  <a:lnTo>
                    <a:pt x="3652" y="270"/>
                  </a:lnTo>
                  <a:lnTo>
                    <a:pt x="3648" y="258"/>
                  </a:lnTo>
                  <a:lnTo>
                    <a:pt x="3645" y="242"/>
                  </a:lnTo>
                  <a:lnTo>
                    <a:pt x="3657" y="239"/>
                  </a:lnTo>
                  <a:lnTo>
                    <a:pt x="3668" y="235"/>
                  </a:lnTo>
                  <a:lnTo>
                    <a:pt x="3685" y="235"/>
                  </a:lnTo>
                  <a:lnTo>
                    <a:pt x="3704" y="237"/>
                  </a:lnTo>
                  <a:lnTo>
                    <a:pt x="3723" y="242"/>
                  </a:lnTo>
                  <a:lnTo>
                    <a:pt x="3741" y="247"/>
                  </a:lnTo>
                  <a:lnTo>
                    <a:pt x="3757" y="253"/>
                  </a:lnTo>
                  <a:lnTo>
                    <a:pt x="3764" y="258"/>
                  </a:lnTo>
                  <a:lnTo>
                    <a:pt x="3767" y="261"/>
                  </a:lnTo>
                  <a:lnTo>
                    <a:pt x="3769" y="267"/>
                  </a:lnTo>
                  <a:lnTo>
                    <a:pt x="3769" y="270"/>
                  </a:lnTo>
                  <a:lnTo>
                    <a:pt x="3771" y="272"/>
                  </a:lnTo>
                  <a:lnTo>
                    <a:pt x="3771" y="275"/>
                  </a:lnTo>
                  <a:lnTo>
                    <a:pt x="3774" y="277"/>
                  </a:lnTo>
                  <a:lnTo>
                    <a:pt x="3778" y="279"/>
                  </a:lnTo>
                  <a:lnTo>
                    <a:pt x="3783" y="281"/>
                  </a:lnTo>
                  <a:lnTo>
                    <a:pt x="3793" y="277"/>
                  </a:lnTo>
                  <a:lnTo>
                    <a:pt x="3805" y="277"/>
                  </a:lnTo>
                  <a:lnTo>
                    <a:pt x="3818" y="277"/>
                  </a:lnTo>
                  <a:lnTo>
                    <a:pt x="3823" y="288"/>
                  </a:lnTo>
                  <a:lnTo>
                    <a:pt x="3830" y="298"/>
                  </a:lnTo>
                  <a:lnTo>
                    <a:pt x="3840" y="307"/>
                  </a:lnTo>
                  <a:lnTo>
                    <a:pt x="3853" y="312"/>
                  </a:lnTo>
                  <a:lnTo>
                    <a:pt x="3865" y="307"/>
                  </a:lnTo>
                  <a:lnTo>
                    <a:pt x="3882" y="307"/>
                  </a:lnTo>
                  <a:lnTo>
                    <a:pt x="3898" y="309"/>
                  </a:lnTo>
                  <a:lnTo>
                    <a:pt x="3914" y="312"/>
                  </a:lnTo>
                  <a:lnTo>
                    <a:pt x="3926" y="315"/>
                  </a:lnTo>
                  <a:lnTo>
                    <a:pt x="3931" y="331"/>
                  </a:lnTo>
                  <a:lnTo>
                    <a:pt x="3933" y="345"/>
                  </a:lnTo>
                  <a:lnTo>
                    <a:pt x="3936" y="357"/>
                  </a:lnTo>
                  <a:lnTo>
                    <a:pt x="3940" y="359"/>
                  </a:lnTo>
                  <a:lnTo>
                    <a:pt x="3942" y="363"/>
                  </a:lnTo>
                  <a:lnTo>
                    <a:pt x="3945" y="364"/>
                  </a:lnTo>
                  <a:lnTo>
                    <a:pt x="3978" y="361"/>
                  </a:lnTo>
                  <a:lnTo>
                    <a:pt x="4011" y="361"/>
                  </a:lnTo>
                  <a:lnTo>
                    <a:pt x="4045" y="361"/>
                  </a:lnTo>
                  <a:lnTo>
                    <a:pt x="4048" y="368"/>
                  </a:lnTo>
                  <a:lnTo>
                    <a:pt x="4053" y="373"/>
                  </a:lnTo>
                  <a:lnTo>
                    <a:pt x="4059" y="380"/>
                  </a:lnTo>
                  <a:lnTo>
                    <a:pt x="4064" y="384"/>
                  </a:lnTo>
                  <a:lnTo>
                    <a:pt x="4071" y="389"/>
                  </a:lnTo>
                  <a:lnTo>
                    <a:pt x="4071" y="384"/>
                  </a:lnTo>
                  <a:lnTo>
                    <a:pt x="4073" y="382"/>
                  </a:lnTo>
                  <a:lnTo>
                    <a:pt x="4074" y="378"/>
                  </a:lnTo>
                  <a:lnTo>
                    <a:pt x="4074" y="375"/>
                  </a:lnTo>
                  <a:lnTo>
                    <a:pt x="4076" y="370"/>
                  </a:lnTo>
                  <a:lnTo>
                    <a:pt x="4073" y="364"/>
                  </a:lnTo>
                  <a:lnTo>
                    <a:pt x="4071" y="361"/>
                  </a:lnTo>
                  <a:lnTo>
                    <a:pt x="4069" y="359"/>
                  </a:lnTo>
                  <a:lnTo>
                    <a:pt x="4069" y="356"/>
                  </a:lnTo>
                  <a:lnTo>
                    <a:pt x="4071" y="352"/>
                  </a:lnTo>
                  <a:lnTo>
                    <a:pt x="4071" y="347"/>
                  </a:lnTo>
                  <a:lnTo>
                    <a:pt x="4071" y="342"/>
                  </a:lnTo>
                  <a:lnTo>
                    <a:pt x="4088" y="345"/>
                  </a:lnTo>
                  <a:lnTo>
                    <a:pt x="4100" y="352"/>
                  </a:lnTo>
                  <a:lnTo>
                    <a:pt x="4114" y="357"/>
                  </a:lnTo>
                  <a:lnTo>
                    <a:pt x="4120" y="357"/>
                  </a:lnTo>
                  <a:lnTo>
                    <a:pt x="4125" y="357"/>
                  </a:lnTo>
                  <a:lnTo>
                    <a:pt x="4130" y="356"/>
                  </a:lnTo>
                  <a:lnTo>
                    <a:pt x="4134" y="352"/>
                  </a:lnTo>
                  <a:lnTo>
                    <a:pt x="4137" y="350"/>
                  </a:lnTo>
                  <a:lnTo>
                    <a:pt x="4141" y="349"/>
                  </a:lnTo>
                  <a:lnTo>
                    <a:pt x="4198" y="373"/>
                  </a:lnTo>
                  <a:lnTo>
                    <a:pt x="4230" y="406"/>
                  </a:lnTo>
                  <a:lnTo>
                    <a:pt x="4235" y="410"/>
                  </a:lnTo>
                  <a:lnTo>
                    <a:pt x="4240" y="410"/>
                  </a:lnTo>
                  <a:lnTo>
                    <a:pt x="4245" y="411"/>
                  </a:lnTo>
                  <a:lnTo>
                    <a:pt x="4251" y="411"/>
                  </a:lnTo>
                  <a:lnTo>
                    <a:pt x="4256" y="415"/>
                  </a:lnTo>
                  <a:lnTo>
                    <a:pt x="4266" y="424"/>
                  </a:lnTo>
                  <a:lnTo>
                    <a:pt x="4273" y="434"/>
                  </a:lnTo>
                  <a:lnTo>
                    <a:pt x="4280" y="443"/>
                  </a:lnTo>
                  <a:lnTo>
                    <a:pt x="4289" y="450"/>
                  </a:lnTo>
                  <a:lnTo>
                    <a:pt x="4306" y="453"/>
                  </a:lnTo>
                  <a:lnTo>
                    <a:pt x="4308" y="452"/>
                  </a:lnTo>
                  <a:lnTo>
                    <a:pt x="4310" y="452"/>
                  </a:lnTo>
                  <a:lnTo>
                    <a:pt x="4312" y="450"/>
                  </a:lnTo>
                  <a:lnTo>
                    <a:pt x="4313" y="450"/>
                  </a:lnTo>
                  <a:lnTo>
                    <a:pt x="4317" y="450"/>
                  </a:lnTo>
                  <a:lnTo>
                    <a:pt x="4327" y="462"/>
                  </a:lnTo>
                  <a:lnTo>
                    <a:pt x="4338" y="474"/>
                  </a:lnTo>
                  <a:lnTo>
                    <a:pt x="4347" y="487"/>
                  </a:lnTo>
                  <a:lnTo>
                    <a:pt x="4352" y="504"/>
                  </a:lnTo>
                  <a:lnTo>
                    <a:pt x="4317" y="504"/>
                  </a:lnTo>
                  <a:lnTo>
                    <a:pt x="4315" y="507"/>
                  </a:lnTo>
                  <a:lnTo>
                    <a:pt x="4312" y="511"/>
                  </a:lnTo>
                  <a:lnTo>
                    <a:pt x="4310" y="513"/>
                  </a:lnTo>
                  <a:lnTo>
                    <a:pt x="4308" y="518"/>
                  </a:lnTo>
                  <a:lnTo>
                    <a:pt x="4306" y="523"/>
                  </a:lnTo>
                  <a:lnTo>
                    <a:pt x="4310" y="525"/>
                  </a:lnTo>
                  <a:lnTo>
                    <a:pt x="4312" y="527"/>
                  </a:lnTo>
                  <a:lnTo>
                    <a:pt x="4313" y="528"/>
                  </a:lnTo>
                  <a:lnTo>
                    <a:pt x="4315" y="532"/>
                  </a:lnTo>
                  <a:lnTo>
                    <a:pt x="4315" y="534"/>
                  </a:lnTo>
                  <a:lnTo>
                    <a:pt x="4313" y="537"/>
                  </a:lnTo>
                  <a:lnTo>
                    <a:pt x="4310" y="542"/>
                  </a:lnTo>
                  <a:lnTo>
                    <a:pt x="4308" y="544"/>
                  </a:lnTo>
                  <a:lnTo>
                    <a:pt x="4305" y="546"/>
                  </a:lnTo>
                  <a:lnTo>
                    <a:pt x="4301" y="546"/>
                  </a:lnTo>
                  <a:lnTo>
                    <a:pt x="4298" y="546"/>
                  </a:lnTo>
                  <a:lnTo>
                    <a:pt x="4291" y="546"/>
                  </a:lnTo>
                  <a:lnTo>
                    <a:pt x="4284" y="535"/>
                  </a:lnTo>
                  <a:lnTo>
                    <a:pt x="4273" y="530"/>
                  </a:lnTo>
                  <a:lnTo>
                    <a:pt x="4259" y="527"/>
                  </a:lnTo>
                  <a:lnTo>
                    <a:pt x="4259" y="514"/>
                  </a:lnTo>
                  <a:lnTo>
                    <a:pt x="4256" y="513"/>
                  </a:lnTo>
                  <a:lnTo>
                    <a:pt x="4252" y="511"/>
                  </a:lnTo>
                  <a:lnTo>
                    <a:pt x="4251" y="509"/>
                  </a:lnTo>
                  <a:lnTo>
                    <a:pt x="4247" y="507"/>
                  </a:lnTo>
                  <a:lnTo>
                    <a:pt x="4240" y="507"/>
                  </a:lnTo>
                  <a:lnTo>
                    <a:pt x="4238" y="507"/>
                  </a:lnTo>
                  <a:lnTo>
                    <a:pt x="4237" y="509"/>
                  </a:lnTo>
                  <a:lnTo>
                    <a:pt x="4235" y="509"/>
                  </a:lnTo>
                  <a:lnTo>
                    <a:pt x="4233" y="509"/>
                  </a:lnTo>
                  <a:lnTo>
                    <a:pt x="4230" y="511"/>
                  </a:lnTo>
                  <a:lnTo>
                    <a:pt x="4226" y="504"/>
                  </a:lnTo>
                  <a:lnTo>
                    <a:pt x="4221" y="497"/>
                  </a:lnTo>
                  <a:lnTo>
                    <a:pt x="4217" y="492"/>
                  </a:lnTo>
                  <a:lnTo>
                    <a:pt x="4217" y="504"/>
                  </a:lnTo>
                  <a:lnTo>
                    <a:pt x="4214" y="518"/>
                  </a:lnTo>
                  <a:lnTo>
                    <a:pt x="4210" y="530"/>
                  </a:lnTo>
                  <a:lnTo>
                    <a:pt x="4202" y="537"/>
                  </a:lnTo>
                  <a:lnTo>
                    <a:pt x="4198" y="539"/>
                  </a:lnTo>
                  <a:lnTo>
                    <a:pt x="4195" y="539"/>
                  </a:lnTo>
                  <a:lnTo>
                    <a:pt x="4193" y="539"/>
                  </a:lnTo>
                  <a:lnTo>
                    <a:pt x="4191" y="539"/>
                  </a:lnTo>
                  <a:lnTo>
                    <a:pt x="4189" y="537"/>
                  </a:lnTo>
                  <a:lnTo>
                    <a:pt x="4188" y="537"/>
                  </a:lnTo>
                  <a:lnTo>
                    <a:pt x="4186" y="537"/>
                  </a:lnTo>
                  <a:lnTo>
                    <a:pt x="4184" y="539"/>
                  </a:lnTo>
                  <a:lnTo>
                    <a:pt x="4182" y="541"/>
                  </a:lnTo>
                  <a:lnTo>
                    <a:pt x="4179" y="546"/>
                  </a:lnTo>
                  <a:lnTo>
                    <a:pt x="4189" y="558"/>
                  </a:lnTo>
                  <a:lnTo>
                    <a:pt x="4200" y="579"/>
                  </a:lnTo>
                  <a:lnTo>
                    <a:pt x="4205" y="603"/>
                  </a:lnTo>
                  <a:lnTo>
                    <a:pt x="4202" y="603"/>
                  </a:lnTo>
                  <a:lnTo>
                    <a:pt x="4200" y="605"/>
                  </a:lnTo>
                  <a:lnTo>
                    <a:pt x="4196" y="605"/>
                  </a:lnTo>
                  <a:lnTo>
                    <a:pt x="4191" y="607"/>
                  </a:lnTo>
                  <a:lnTo>
                    <a:pt x="4184" y="602"/>
                  </a:lnTo>
                  <a:lnTo>
                    <a:pt x="4179" y="598"/>
                  </a:lnTo>
                  <a:lnTo>
                    <a:pt x="4172" y="597"/>
                  </a:lnTo>
                  <a:lnTo>
                    <a:pt x="4163" y="595"/>
                  </a:lnTo>
                  <a:lnTo>
                    <a:pt x="4158" y="609"/>
                  </a:lnTo>
                  <a:lnTo>
                    <a:pt x="4148" y="616"/>
                  </a:lnTo>
                  <a:lnTo>
                    <a:pt x="4135" y="621"/>
                  </a:lnTo>
                  <a:lnTo>
                    <a:pt x="4121" y="626"/>
                  </a:lnTo>
                  <a:lnTo>
                    <a:pt x="4120" y="640"/>
                  </a:lnTo>
                  <a:lnTo>
                    <a:pt x="4116" y="651"/>
                  </a:lnTo>
                  <a:lnTo>
                    <a:pt x="4109" y="661"/>
                  </a:lnTo>
                  <a:lnTo>
                    <a:pt x="4095" y="663"/>
                  </a:lnTo>
                  <a:lnTo>
                    <a:pt x="4085" y="666"/>
                  </a:lnTo>
                  <a:lnTo>
                    <a:pt x="4078" y="670"/>
                  </a:lnTo>
                  <a:lnTo>
                    <a:pt x="4071" y="672"/>
                  </a:lnTo>
                  <a:lnTo>
                    <a:pt x="4066" y="668"/>
                  </a:lnTo>
                  <a:lnTo>
                    <a:pt x="4060" y="663"/>
                  </a:lnTo>
                  <a:lnTo>
                    <a:pt x="4057" y="658"/>
                  </a:lnTo>
                  <a:lnTo>
                    <a:pt x="4050" y="659"/>
                  </a:lnTo>
                  <a:lnTo>
                    <a:pt x="4041" y="661"/>
                  </a:lnTo>
                  <a:lnTo>
                    <a:pt x="4034" y="665"/>
                  </a:lnTo>
                  <a:lnTo>
                    <a:pt x="4029" y="668"/>
                  </a:lnTo>
                  <a:lnTo>
                    <a:pt x="4029" y="675"/>
                  </a:lnTo>
                  <a:lnTo>
                    <a:pt x="4024" y="677"/>
                  </a:lnTo>
                  <a:lnTo>
                    <a:pt x="4015" y="677"/>
                  </a:lnTo>
                  <a:lnTo>
                    <a:pt x="4003" y="677"/>
                  </a:lnTo>
                  <a:lnTo>
                    <a:pt x="3992" y="679"/>
                  </a:lnTo>
                  <a:lnTo>
                    <a:pt x="3987" y="680"/>
                  </a:lnTo>
                  <a:lnTo>
                    <a:pt x="3978" y="701"/>
                  </a:lnTo>
                  <a:lnTo>
                    <a:pt x="3977" y="724"/>
                  </a:lnTo>
                  <a:lnTo>
                    <a:pt x="3977" y="750"/>
                  </a:lnTo>
                  <a:lnTo>
                    <a:pt x="3980" y="773"/>
                  </a:lnTo>
                  <a:lnTo>
                    <a:pt x="3975" y="773"/>
                  </a:lnTo>
                  <a:lnTo>
                    <a:pt x="3973" y="773"/>
                  </a:lnTo>
                  <a:lnTo>
                    <a:pt x="3971" y="773"/>
                  </a:lnTo>
                  <a:lnTo>
                    <a:pt x="3970" y="775"/>
                  </a:lnTo>
                  <a:lnTo>
                    <a:pt x="3968" y="776"/>
                  </a:lnTo>
                  <a:lnTo>
                    <a:pt x="3966" y="782"/>
                  </a:lnTo>
                  <a:lnTo>
                    <a:pt x="3964" y="787"/>
                  </a:lnTo>
                  <a:lnTo>
                    <a:pt x="3964" y="794"/>
                  </a:lnTo>
                  <a:lnTo>
                    <a:pt x="3964" y="802"/>
                  </a:lnTo>
                  <a:lnTo>
                    <a:pt x="3952" y="802"/>
                  </a:lnTo>
                  <a:lnTo>
                    <a:pt x="3945" y="813"/>
                  </a:lnTo>
                  <a:lnTo>
                    <a:pt x="3940" y="820"/>
                  </a:lnTo>
                  <a:lnTo>
                    <a:pt x="3938" y="827"/>
                  </a:lnTo>
                  <a:lnTo>
                    <a:pt x="3936" y="841"/>
                  </a:lnTo>
                  <a:lnTo>
                    <a:pt x="3933" y="841"/>
                  </a:lnTo>
                  <a:lnTo>
                    <a:pt x="3929" y="841"/>
                  </a:lnTo>
                  <a:lnTo>
                    <a:pt x="3928" y="841"/>
                  </a:lnTo>
                  <a:lnTo>
                    <a:pt x="3928" y="841"/>
                  </a:lnTo>
                  <a:lnTo>
                    <a:pt x="3926" y="841"/>
                  </a:lnTo>
                  <a:lnTo>
                    <a:pt x="3922" y="841"/>
                  </a:lnTo>
                  <a:lnTo>
                    <a:pt x="3915" y="855"/>
                  </a:lnTo>
                  <a:lnTo>
                    <a:pt x="3910" y="872"/>
                  </a:lnTo>
                  <a:lnTo>
                    <a:pt x="3898" y="872"/>
                  </a:lnTo>
                  <a:lnTo>
                    <a:pt x="3894" y="891"/>
                  </a:lnTo>
                  <a:lnTo>
                    <a:pt x="3888" y="891"/>
                  </a:lnTo>
                  <a:lnTo>
                    <a:pt x="3888" y="886"/>
                  </a:lnTo>
                  <a:lnTo>
                    <a:pt x="3874" y="867"/>
                  </a:lnTo>
                  <a:lnTo>
                    <a:pt x="3865" y="844"/>
                  </a:lnTo>
                  <a:lnTo>
                    <a:pt x="3863" y="818"/>
                  </a:lnTo>
                  <a:lnTo>
                    <a:pt x="3865" y="787"/>
                  </a:lnTo>
                  <a:lnTo>
                    <a:pt x="3870" y="783"/>
                  </a:lnTo>
                  <a:lnTo>
                    <a:pt x="3874" y="780"/>
                  </a:lnTo>
                  <a:lnTo>
                    <a:pt x="3879" y="776"/>
                  </a:lnTo>
                  <a:lnTo>
                    <a:pt x="3881" y="771"/>
                  </a:lnTo>
                  <a:lnTo>
                    <a:pt x="3884" y="764"/>
                  </a:lnTo>
                  <a:lnTo>
                    <a:pt x="3879" y="755"/>
                  </a:lnTo>
                  <a:lnTo>
                    <a:pt x="3877" y="743"/>
                  </a:lnTo>
                  <a:lnTo>
                    <a:pt x="3884" y="729"/>
                  </a:lnTo>
                  <a:lnTo>
                    <a:pt x="3891" y="724"/>
                  </a:lnTo>
                  <a:lnTo>
                    <a:pt x="3900" y="720"/>
                  </a:lnTo>
                  <a:lnTo>
                    <a:pt x="3910" y="717"/>
                  </a:lnTo>
                  <a:lnTo>
                    <a:pt x="3917" y="710"/>
                  </a:lnTo>
                  <a:lnTo>
                    <a:pt x="3931" y="689"/>
                  </a:lnTo>
                  <a:lnTo>
                    <a:pt x="3945" y="668"/>
                  </a:lnTo>
                  <a:lnTo>
                    <a:pt x="3956" y="659"/>
                  </a:lnTo>
                  <a:lnTo>
                    <a:pt x="3968" y="651"/>
                  </a:lnTo>
                  <a:lnTo>
                    <a:pt x="3980" y="642"/>
                  </a:lnTo>
                  <a:lnTo>
                    <a:pt x="3985" y="630"/>
                  </a:lnTo>
                  <a:lnTo>
                    <a:pt x="3989" y="616"/>
                  </a:lnTo>
                  <a:lnTo>
                    <a:pt x="3994" y="603"/>
                  </a:lnTo>
                  <a:lnTo>
                    <a:pt x="3994" y="602"/>
                  </a:lnTo>
                  <a:lnTo>
                    <a:pt x="3992" y="602"/>
                  </a:lnTo>
                  <a:lnTo>
                    <a:pt x="3992" y="602"/>
                  </a:lnTo>
                  <a:lnTo>
                    <a:pt x="3992" y="602"/>
                  </a:lnTo>
                  <a:lnTo>
                    <a:pt x="3992" y="600"/>
                  </a:lnTo>
                  <a:lnTo>
                    <a:pt x="3990" y="598"/>
                  </a:lnTo>
                  <a:lnTo>
                    <a:pt x="3987" y="600"/>
                  </a:lnTo>
                  <a:lnTo>
                    <a:pt x="3987" y="600"/>
                  </a:lnTo>
                  <a:lnTo>
                    <a:pt x="3985" y="602"/>
                  </a:lnTo>
                  <a:lnTo>
                    <a:pt x="3985" y="602"/>
                  </a:lnTo>
                  <a:lnTo>
                    <a:pt x="3984" y="603"/>
                  </a:lnTo>
                  <a:lnTo>
                    <a:pt x="3975" y="616"/>
                  </a:lnTo>
                  <a:lnTo>
                    <a:pt x="3966" y="630"/>
                  </a:lnTo>
                  <a:lnTo>
                    <a:pt x="3957" y="642"/>
                  </a:lnTo>
                  <a:lnTo>
                    <a:pt x="3945" y="651"/>
                  </a:lnTo>
                  <a:lnTo>
                    <a:pt x="3929" y="658"/>
                  </a:lnTo>
                  <a:lnTo>
                    <a:pt x="3928" y="652"/>
                  </a:lnTo>
                  <a:lnTo>
                    <a:pt x="3928" y="651"/>
                  </a:lnTo>
                  <a:lnTo>
                    <a:pt x="3926" y="647"/>
                  </a:lnTo>
                  <a:lnTo>
                    <a:pt x="3926" y="642"/>
                  </a:lnTo>
                  <a:lnTo>
                    <a:pt x="3928" y="640"/>
                  </a:lnTo>
                  <a:lnTo>
                    <a:pt x="3928" y="638"/>
                  </a:lnTo>
                  <a:lnTo>
                    <a:pt x="3928" y="637"/>
                  </a:lnTo>
                  <a:lnTo>
                    <a:pt x="3929" y="633"/>
                  </a:lnTo>
                  <a:lnTo>
                    <a:pt x="3929" y="630"/>
                  </a:lnTo>
                  <a:lnTo>
                    <a:pt x="3924" y="626"/>
                  </a:lnTo>
                  <a:lnTo>
                    <a:pt x="3919" y="624"/>
                  </a:lnTo>
                  <a:lnTo>
                    <a:pt x="3915" y="623"/>
                  </a:lnTo>
                  <a:lnTo>
                    <a:pt x="3910" y="621"/>
                  </a:lnTo>
                  <a:lnTo>
                    <a:pt x="3907" y="623"/>
                  </a:lnTo>
                  <a:lnTo>
                    <a:pt x="3898" y="628"/>
                  </a:lnTo>
                  <a:lnTo>
                    <a:pt x="3886" y="638"/>
                  </a:lnTo>
                  <a:lnTo>
                    <a:pt x="3875" y="651"/>
                  </a:lnTo>
                  <a:lnTo>
                    <a:pt x="3865" y="663"/>
                  </a:lnTo>
                  <a:lnTo>
                    <a:pt x="3860" y="672"/>
                  </a:lnTo>
                  <a:lnTo>
                    <a:pt x="3860" y="675"/>
                  </a:lnTo>
                  <a:lnTo>
                    <a:pt x="3860" y="679"/>
                  </a:lnTo>
                  <a:lnTo>
                    <a:pt x="3861" y="682"/>
                  </a:lnTo>
                  <a:lnTo>
                    <a:pt x="3863" y="687"/>
                  </a:lnTo>
                  <a:lnTo>
                    <a:pt x="3865" y="691"/>
                  </a:lnTo>
                  <a:lnTo>
                    <a:pt x="3865" y="694"/>
                  </a:lnTo>
                  <a:lnTo>
                    <a:pt x="3854" y="699"/>
                  </a:lnTo>
                  <a:lnTo>
                    <a:pt x="3842" y="701"/>
                  </a:lnTo>
                  <a:lnTo>
                    <a:pt x="3826" y="703"/>
                  </a:lnTo>
                  <a:lnTo>
                    <a:pt x="3811" y="703"/>
                  </a:lnTo>
                  <a:lnTo>
                    <a:pt x="3811" y="684"/>
                  </a:lnTo>
                  <a:lnTo>
                    <a:pt x="3795" y="687"/>
                  </a:lnTo>
                  <a:lnTo>
                    <a:pt x="3781" y="693"/>
                  </a:lnTo>
                  <a:lnTo>
                    <a:pt x="3769" y="691"/>
                  </a:lnTo>
                  <a:lnTo>
                    <a:pt x="3760" y="680"/>
                  </a:lnTo>
                  <a:lnTo>
                    <a:pt x="3725" y="675"/>
                  </a:lnTo>
                  <a:lnTo>
                    <a:pt x="3713" y="687"/>
                  </a:lnTo>
                  <a:lnTo>
                    <a:pt x="3699" y="696"/>
                  </a:lnTo>
                  <a:lnTo>
                    <a:pt x="3687" y="706"/>
                  </a:lnTo>
                  <a:lnTo>
                    <a:pt x="3680" y="719"/>
                  </a:lnTo>
                  <a:lnTo>
                    <a:pt x="3673" y="731"/>
                  </a:lnTo>
                  <a:lnTo>
                    <a:pt x="3666" y="743"/>
                  </a:lnTo>
                  <a:lnTo>
                    <a:pt x="3657" y="752"/>
                  </a:lnTo>
                  <a:lnTo>
                    <a:pt x="3629" y="761"/>
                  </a:lnTo>
                  <a:lnTo>
                    <a:pt x="3622" y="768"/>
                  </a:lnTo>
                  <a:lnTo>
                    <a:pt x="3617" y="776"/>
                  </a:lnTo>
                  <a:lnTo>
                    <a:pt x="3612" y="783"/>
                  </a:lnTo>
                  <a:lnTo>
                    <a:pt x="3600" y="792"/>
                  </a:lnTo>
                  <a:lnTo>
                    <a:pt x="3600" y="802"/>
                  </a:lnTo>
                  <a:lnTo>
                    <a:pt x="3615" y="802"/>
                  </a:lnTo>
                  <a:lnTo>
                    <a:pt x="3617" y="808"/>
                  </a:lnTo>
                  <a:lnTo>
                    <a:pt x="3619" y="811"/>
                  </a:lnTo>
                  <a:lnTo>
                    <a:pt x="3620" y="815"/>
                  </a:lnTo>
                  <a:lnTo>
                    <a:pt x="3624" y="818"/>
                  </a:lnTo>
                  <a:lnTo>
                    <a:pt x="3627" y="820"/>
                  </a:lnTo>
                  <a:lnTo>
                    <a:pt x="3634" y="822"/>
                  </a:lnTo>
                  <a:lnTo>
                    <a:pt x="3638" y="818"/>
                  </a:lnTo>
                  <a:lnTo>
                    <a:pt x="3641" y="816"/>
                  </a:lnTo>
                  <a:lnTo>
                    <a:pt x="3647" y="815"/>
                  </a:lnTo>
                  <a:lnTo>
                    <a:pt x="3652" y="815"/>
                  </a:lnTo>
                  <a:lnTo>
                    <a:pt x="3661" y="815"/>
                  </a:lnTo>
                  <a:lnTo>
                    <a:pt x="3668" y="823"/>
                  </a:lnTo>
                  <a:lnTo>
                    <a:pt x="3673" y="830"/>
                  </a:lnTo>
                  <a:lnTo>
                    <a:pt x="3676" y="839"/>
                  </a:lnTo>
                  <a:lnTo>
                    <a:pt x="3680" y="853"/>
                  </a:lnTo>
                  <a:lnTo>
                    <a:pt x="3682" y="862"/>
                  </a:lnTo>
                  <a:lnTo>
                    <a:pt x="3680" y="867"/>
                  </a:lnTo>
                  <a:lnTo>
                    <a:pt x="3675" y="872"/>
                  </a:lnTo>
                  <a:lnTo>
                    <a:pt x="3673" y="881"/>
                  </a:lnTo>
                  <a:lnTo>
                    <a:pt x="3673" y="891"/>
                  </a:lnTo>
                  <a:lnTo>
                    <a:pt x="3676" y="900"/>
                  </a:lnTo>
                  <a:lnTo>
                    <a:pt x="3680" y="909"/>
                  </a:lnTo>
                  <a:lnTo>
                    <a:pt x="3683" y="921"/>
                  </a:lnTo>
                  <a:lnTo>
                    <a:pt x="3673" y="932"/>
                  </a:lnTo>
                  <a:lnTo>
                    <a:pt x="3666" y="944"/>
                  </a:lnTo>
                  <a:lnTo>
                    <a:pt x="3661" y="956"/>
                  </a:lnTo>
                  <a:lnTo>
                    <a:pt x="3654" y="972"/>
                  </a:lnTo>
                  <a:lnTo>
                    <a:pt x="3650" y="975"/>
                  </a:lnTo>
                  <a:lnTo>
                    <a:pt x="3641" y="986"/>
                  </a:lnTo>
                  <a:lnTo>
                    <a:pt x="3631" y="998"/>
                  </a:lnTo>
                  <a:lnTo>
                    <a:pt x="3620" y="1012"/>
                  </a:lnTo>
                  <a:lnTo>
                    <a:pt x="3608" y="1024"/>
                  </a:lnTo>
                  <a:lnTo>
                    <a:pt x="3598" y="1036"/>
                  </a:lnTo>
                  <a:lnTo>
                    <a:pt x="3591" y="1045"/>
                  </a:lnTo>
                  <a:lnTo>
                    <a:pt x="3587" y="1049"/>
                  </a:lnTo>
                  <a:lnTo>
                    <a:pt x="3575" y="1052"/>
                  </a:lnTo>
                  <a:lnTo>
                    <a:pt x="3563" y="1050"/>
                  </a:lnTo>
                  <a:lnTo>
                    <a:pt x="3552" y="1050"/>
                  </a:lnTo>
                  <a:lnTo>
                    <a:pt x="3542" y="1052"/>
                  </a:lnTo>
                  <a:lnTo>
                    <a:pt x="3533" y="1061"/>
                  </a:lnTo>
                  <a:lnTo>
                    <a:pt x="3526" y="1071"/>
                  </a:lnTo>
                  <a:lnTo>
                    <a:pt x="3521" y="1082"/>
                  </a:lnTo>
                  <a:lnTo>
                    <a:pt x="3514" y="1092"/>
                  </a:lnTo>
                  <a:lnTo>
                    <a:pt x="3504" y="1099"/>
                  </a:lnTo>
                  <a:lnTo>
                    <a:pt x="3502" y="1099"/>
                  </a:lnTo>
                  <a:lnTo>
                    <a:pt x="3500" y="1101"/>
                  </a:lnTo>
                  <a:lnTo>
                    <a:pt x="3498" y="1101"/>
                  </a:lnTo>
                  <a:lnTo>
                    <a:pt x="3495" y="1101"/>
                  </a:lnTo>
                  <a:lnTo>
                    <a:pt x="3491" y="1103"/>
                  </a:lnTo>
                  <a:lnTo>
                    <a:pt x="3495" y="1113"/>
                  </a:lnTo>
                  <a:lnTo>
                    <a:pt x="3502" y="1124"/>
                  </a:lnTo>
                  <a:lnTo>
                    <a:pt x="3507" y="1136"/>
                  </a:lnTo>
                  <a:lnTo>
                    <a:pt x="3514" y="1148"/>
                  </a:lnTo>
                  <a:lnTo>
                    <a:pt x="3517" y="1159"/>
                  </a:lnTo>
                  <a:lnTo>
                    <a:pt x="3519" y="1171"/>
                  </a:lnTo>
                  <a:lnTo>
                    <a:pt x="3516" y="1179"/>
                  </a:lnTo>
                  <a:lnTo>
                    <a:pt x="3509" y="1186"/>
                  </a:lnTo>
                  <a:lnTo>
                    <a:pt x="3495" y="1192"/>
                  </a:lnTo>
                  <a:lnTo>
                    <a:pt x="3472" y="1195"/>
                  </a:lnTo>
                  <a:lnTo>
                    <a:pt x="3472" y="1186"/>
                  </a:lnTo>
                  <a:lnTo>
                    <a:pt x="3470" y="1178"/>
                  </a:lnTo>
                  <a:lnTo>
                    <a:pt x="3470" y="1166"/>
                  </a:lnTo>
                  <a:lnTo>
                    <a:pt x="3472" y="1152"/>
                  </a:lnTo>
                  <a:lnTo>
                    <a:pt x="3472" y="1141"/>
                  </a:lnTo>
                  <a:lnTo>
                    <a:pt x="3467" y="1141"/>
                  </a:lnTo>
                  <a:lnTo>
                    <a:pt x="3463" y="1141"/>
                  </a:lnTo>
                  <a:lnTo>
                    <a:pt x="3460" y="1141"/>
                  </a:lnTo>
                  <a:lnTo>
                    <a:pt x="3458" y="1141"/>
                  </a:lnTo>
                  <a:lnTo>
                    <a:pt x="3456" y="1139"/>
                  </a:lnTo>
                  <a:lnTo>
                    <a:pt x="3453" y="1138"/>
                  </a:lnTo>
                  <a:lnTo>
                    <a:pt x="3449" y="1132"/>
                  </a:lnTo>
                  <a:lnTo>
                    <a:pt x="3453" y="1127"/>
                  </a:lnTo>
                  <a:lnTo>
                    <a:pt x="3456" y="1122"/>
                  </a:lnTo>
                  <a:lnTo>
                    <a:pt x="3458" y="1117"/>
                  </a:lnTo>
                  <a:lnTo>
                    <a:pt x="3462" y="1110"/>
                  </a:lnTo>
                  <a:lnTo>
                    <a:pt x="3453" y="1110"/>
                  </a:lnTo>
                  <a:lnTo>
                    <a:pt x="3442" y="1108"/>
                  </a:lnTo>
                  <a:lnTo>
                    <a:pt x="3430" y="1111"/>
                  </a:lnTo>
                  <a:lnTo>
                    <a:pt x="3416" y="1117"/>
                  </a:lnTo>
                  <a:lnTo>
                    <a:pt x="3404" y="1122"/>
                  </a:lnTo>
                  <a:lnTo>
                    <a:pt x="3404" y="1118"/>
                  </a:lnTo>
                  <a:lnTo>
                    <a:pt x="3406" y="1113"/>
                  </a:lnTo>
                  <a:lnTo>
                    <a:pt x="3408" y="1110"/>
                  </a:lnTo>
                  <a:lnTo>
                    <a:pt x="3409" y="1104"/>
                  </a:lnTo>
                  <a:lnTo>
                    <a:pt x="3411" y="1101"/>
                  </a:lnTo>
                  <a:lnTo>
                    <a:pt x="3414" y="1094"/>
                  </a:lnTo>
                  <a:lnTo>
                    <a:pt x="3411" y="1094"/>
                  </a:lnTo>
                  <a:lnTo>
                    <a:pt x="3408" y="1092"/>
                  </a:lnTo>
                  <a:lnTo>
                    <a:pt x="3404" y="1092"/>
                  </a:lnTo>
                  <a:lnTo>
                    <a:pt x="3399" y="1090"/>
                  </a:lnTo>
                  <a:lnTo>
                    <a:pt x="3388" y="1101"/>
                  </a:lnTo>
                  <a:lnTo>
                    <a:pt x="3376" y="1110"/>
                  </a:lnTo>
                  <a:lnTo>
                    <a:pt x="3364" y="1120"/>
                  </a:lnTo>
                  <a:lnTo>
                    <a:pt x="3357" y="1132"/>
                  </a:lnTo>
                  <a:lnTo>
                    <a:pt x="3364" y="1136"/>
                  </a:lnTo>
                  <a:lnTo>
                    <a:pt x="3369" y="1139"/>
                  </a:lnTo>
                  <a:lnTo>
                    <a:pt x="3373" y="1143"/>
                  </a:lnTo>
                  <a:lnTo>
                    <a:pt x="3376" y="1146"/>
                  </a:lnTo>
                  <a:lnTo>
                    <a:pt x="3380" y="1152"/>
                  </a:lnTo>
                  <a:lnTo>
                    <a:pt x="3390" y="1146"/>
                  </a:lnTo>
                  <a:lnTo>
                    <a:pt x="3399" y="1143"/>
                  </a:lnTo>
                  <a:lnTo>
                    <a:pt x="3408" y="1143"/>
                  </a:lnTo>
                  <a:lnTo>
                    <a:pt x="3418" y="1148"/>
                  </a:lnTo>
                  <a:lnTo>
                    <a:pt x="3423" y="1148"/>
                  </a:lnTo>
                  <a:lnTo>
                    <a:pt x="3423" y="1160"/>
                  </a:lnTo>
                  <a:lnTo>
                    <a:pt x="3404" y="1160"/>
                  </a:lnTo>
                  <a:lnTo>
                    <a:pt x="3397" y="1169"/>
                  </a:lnTo>
                  <a:lnTo>
                    <a:pt x="3390" y="1176"/>
                  </a:lnTo>
                  <a:lnTo>
                    <a:pt x="3385" y="1183"/>
                  </a:lnTo>
                  <a:lnTo>
                    <a:pt x="3380" y="1195"/>
                  </a:lnTo>
                  <a:lnTo>
                    <a:pt x="3394" y="1204"/>
                  </a:lnTo>
                  <a:lnTo>
                    <a:pt x="3402" y="1218"/>
                  </a:lnTo>
                  <a:lnTo>
                    <a:pt x="3409" y="1237"/>
                  </a:lnTo>
                  <a:lnTo>
                    <a:pt x="3413" y="1256"/>
                  </a:lnTo>
                  <a:lnTo>
                    <a:pt x="3414" y="1277"/>
                  </a:lnTo>
                  <a:lnTo>
                    <a:pt x="3414" y="1295"/>
                  </a:lnTo>
                  <a:lnTo>
                    <a:pt x="3402" y="1303"/>
                  </a:lnTo>
                  <a:lnTo>
                    <a:pt x="3395" y="1317"/>
                  </a:lnTo>
                  <a:lnTo>
                    <a:pt x="3388" y="1330"/>
                  </a:lnTo>
                  <a:lnTo>
                    <a:pt x="3380" y="1344"/>
                  </a:lnTo>
                  <a:lnTo>
                    <a:pt x="3362" y="1363"/>
                  </a:lnTo>
                  <a:lnTo>
                    <a:pt x="3339" y="1377"/>
                  </a:lnTo>
                  <a:lnTo>
                    <a:pt x="3315" y="1387"/>
                  </a:lnTo>
                  <a:lnTo>
                    <a:pt x="3287" y="1396"/>
                  </a:lnTo>
                  <a:lnTo>
                    <a:pt x="3261" y="1401"/>
                  </a:lnTo>
                  <a:lnTo>
                    <a:pt x="3261" y="1408"/>
                  </a:lnTo>
                  <a:lnTo>
                    <a:pt x="3261" y="1412"/>
                  </a:lnTo>
                  <a:lnTo>
                    <a:pt x="3261" y="1415"/>
                  </a:lnTo>
                  <a:lnTo>
                    <a:pt x="3261" y="1417"/>
                  </a:lnTo>
                  <a:lnTo>
                    <a:pt x="3263" y="1419"/>
                  </a:lnTo>
                  <a:lnTo>
                    <a:pt x="3263" y="1424"/>
                  </a:lnTo>
                  <a:lnTo>
                    <a:pt x="3264" y="1429"/>
                  </a:lnTo>
                  <a:lnTo>
                    <a:pt x="3261" y="1433"/>
                  </a:lnTo>
                  <a:lnTo>
                    <a:pt x="3257" y="1436"/>
                  </a:lnTo>
                  <a:lnTo>
                    <a:pt x="3256" y="1438"/>
                  </a:lnTo>
                  <a:lnTo>
                    <a:pt x="3252" y="1441"/>
                  </a:lnTo>
                  <a:lnTo>
                    <a:pt x="3245" y="1445"/>
                  </a:lnTo>
                  <a:lnTo>
                    <a:pt x="3243" y="1445"/>
                  </a:lnTo>
                  <a:lnTo>
                    <a:pt x="3242" y="1447"/>
                  </a:lnTo>
                  <a:lnTo>
                    <a:pt x="3240" y="1447"/>
                  </a:lnTo>
                  <a:lnTo>
                    <a:pt x="3238" y="1447"/>
                  </a:lnTo>
                  <a:lnTo>
                    <a:pt x="3235" y="1448"/>
                  </a:lnTo>
                  <a:lnTo>
                    <a:pt x="3233" y="1443"/>
                  </a:lnTo>
                  <a:lnTo>
                    <a:pt x="3231" y="1438"/>
                  </a:lnTo>
                  <a:lnTo>
                    <a:pt x="3231" y="1433"/>
                  </a:lnTo>
                  <a:lnTo>
                    <a:pt x="3231" y="1424"/>
                  </a:lnTo>
                  <a:lnTo>
                    <a:pt x="3235" y="1422"/>
                  </a:lnTo>
                  <a:lnTo>
                    <a:pt x="3238" y="1422"/>
                  </a:lnTo>
                  <a:lnTo>
                    <a:pt x="3242" y="1420"/>
                  </a:lnTo>
                  <a:lnTo>
                    <a:pt x="3243" y="1417"/>
                  </a:lnTo>
                  <a:lnTo>
                    <a:pt x="3245" y="1413"/>
                  </a:lnTo>
                  <a:lnTo>
                    <a:pt x="3243" y="1410"/>
                  </a:lnTo>
                  <a:lnTo>
                    <a:pt x="3240" y="1405"/>
                  </a:lnTo>
                  <a:lnTo>
                    <a:pt x="3238" y="1401"/>
                  </a:lnTo>
                  <a:lnTo>
                    <a:pt x="3235" y="1399"/>
                  </a:lnTo>
                  <a:lnTo>
                    <a:pt x="3233" y="1399"/>
                  </a:lnTo>
                  <a:lnTo>
                    <a:pt x="3228" y="1398"/>
                  </a:lnTo>
                  <a:lnTo>
                    <a:pt x="3222" y="1398"/>
                  </a:lnTo>
                  <a:lnTo>
                    <a:pt x="3216" y="1406"/>
                  </a:lnTo>
                  <a:lnTo>
                    <a:pt x="3209" y="1412"/>
                  </a:lnTo>
                  <a:lnTo>
                    <a:pt x="3203" y="1417"/>
                  </a:lnTo>
                  <a:lnTo>
                    <a:pt x="3198" y="1426"/>
                  </a:lnTo>
                  <a:lnTo>
                    <a:pt x="3196" y="1440"/>
                  </a:lnTo>
                  <a:lnTo>
                    <a:pt x="3212" y="1455"/>
                  </a:lnTo>
                  <a:lnTo>
                    <a:pt x="3224" y="1471"/>
                  </a:lnTo>
                  <a:lnTo>
                    <a:pt x="3235" y="1488"/>
                  </a:lnTo>
                  <a:lnTo>
                    <a:pt x="3240" y="1511"/>
                  </a:lnTo>
                  <a:lnTo>
                    <a:pt x="3242" y="1539"/>
                  </a:lnTo>
                  <a:lnTo>
                    <a:pt x="3184" y="1586"/>
                  </a:lnTo>
                  <a:lnTo>
                    <a:pt x="3177" y="1586"/>
                  </a:lnTo>
                  <a:lnTo>
                    <a:pt x="3172" y="1567"/>
                  </a:lnTo>
                  <a:lnTo>
                    <a:pt x="3161" y="1553"/>
                  </a:lnTo>
                  <a:lnTo>
                    <a:pt x="3147" y="1541"/>
                  </a:lnTo>
                  <a:lnTo>
                    <a:pt x="3132" y="1529"/>
                  </a:lnTo>
                  <a:lnTo>
                    <a:pt x="3116" y="1516"/>
                  </a:lnTo>
                  <a:lnTo>
                    <a:pt x="3109" y="1544"/>
                  </a:lnTo>
                  <a:lnTo>
                    <a:pt x="3100" y="1567"/>
                  </a:lnTo>
                  <a:lnTo>
                    <a:pt x="3109" y="1572"/>
                  </a:lnTo>
                  <a:lnTo>
                    <a:pt x="3113" y="1579"/>
                  </a:lnTo>
                  <a:lnTo>
                    <a:pt x="3114" y="1588"/>
                  </a:lnTo>
                  <a:lnTo>
                    <a:pt x="3120" y="1598"/>
                  </a:lnTo>
                  <a:lnTo>
                    <a:pt x="3121" y="1600"/>
                  </a:lnTo>
                  <a:lnTo>
                    <a:pt x="3125" y="1600"/>
                  </a:lnTo>
                  <a:lnTo>
                    <a:pt x="3128" y="1600"/>
                  </a:lnTo>
                  <a:lnTo>
                    <a:pt x="3132" y="1600"/>
                  </a:lnTo>
                  <a:lnTo>
                    <a:pt x="3135" y="1602"/>
                  </a:lnTo>
                  <a:lnTo>
                    <a:pt x="3149" y="1616"/>
                  </a:lnTo>
                  <a:lnTo>
                    <a:pt x="3160" y="1637"/>
                  </a:lnTo>
                  <a:lnTo>
                    <a:pt x="3167" y="1661"/>
                  </a:lnTo>
                  <a:lnTo>
                    <a:pt x="3168" y="1686"/>
                  </a:lnTo>
                  <a:lnTo>
                    <a:pt x="3158" y="1686"/>
                  </a:lnTo>
                  <a:lnTo>
                    <a:pt x="3147" y="1677"/>
                  </a:lnTo>
                  <a:lnTo>
                    <a:pt x="3137" y="1672"/>
                  </a:lnTo>
                  <a:lnTo>
                    <a:pt x="3135" y="1670"/>
                  </a:lnTo>
                  <a:lnTo>
                    <a:pt x="3126" y="1663"/>
                  </a:lnTo>
                  <a:lnTo>
                    <a:pt x="3120" y="1649"/>
                  </a:lnTo>
                  <a:lnTo>
                    <a:pt x="3116" y="1633"/>
                  </a:lnTo>
                  <a:lnTo>
                    <a:pt x="3111" y="1619"/>
                  </a:lnTo>
                  <a:lnTo>
                    <a:pt x="3106" y="1605"/>
                  </a:lnTo>
                  <a:lnTo>
                    <a:pt x="3097" y="1593"/>
                  </a:lnTo>
                  <a:lnTo>
                    <a:pt x="3097" y="1590"/>
                  </a:lnTo>
                  <a:lnTo>
                    <a:pt x="3088" y="1593"/>
                  </a:lnTo>
                  <a:lnTo>
                    <a:pt x="3088" y="1590"/>
                  </a:lnTo>
                  <a:lnTo>
                    <a:pt x="3085" y="1576"/>
                  </a:lnTo>
                  <a:lnTo>
                    <a:pt x="3085" y="1558"/>
                  </a:lnTo>
                  <a:lnTo>
                    <a:pt x="3085" y="1539"/>
                  </a:lnTo>
                  <a:lnTo>
                    <a:pt x="3085" y="1518"/>
                  </a:lnTo>
                  <a:lnTo>
                    <a:pt x="3083" y="1499"/>
                  </a:lnTo>
                  <a:lnTo>
                    <a:pt x="3076" y="1483"/>
                  </a:lnTo>
                  <a:lnTo>
                    <a:pt x="3065" y="1471"/>
                  </a:lnTo>
                  <a:lnTo>
                    <a:pt x="3062" y="1474"/>
                  </a:lnTo>
                  <a:lnTo>
                    <a:pt x="3057" y="1478"/>
                  </a:lnTo>
                  <a:lnTo>
                    <a:pt x="3053" y="1480"/>
                  </a:lnTo>
                  <a:lnTo>
                    <a:pt x="3046" y="1481"/>
                  </a:lnTo>
                  <a:lnTo>
                    <a:pt x="3039" y="1481"/>
                  </a:lnTo>
                  <a:lnTo>
                    <a:pt x="3037" y="1481"/>
                  </a:lnTo>
                  <a:lnTo>
                    <a:pt x="3037" y="1480"/>
                  </a:lnTo>
                  <a:lnTo>
                    <a:pt x="3037" y="1480"/>
                  </a:lnTo>
                  <a:lnTo>
                    <a:pt x="3037" y="1480"/>
                  </a:lnTo>
                  <a:lnTo>
                    <a:pt x="3036" y="1480"/>
                  </a:lnTo>
                  <a:lnTo>
                    <a:pt x="3034" y="1478"/>
                  </a:lnTo>
                  <a:lnTo>
                    <a:pt x="3034" y="1457"/>
                  </a:lnTo>
                  <a:lnTo>
                    <a:pt x="3029" y="1440"/>
                  </a:lnTo>
                  <a:lnTo>
                    <a:pt x="3022" y="1426"/>
                  </a:lnTo>
                  <a:lnTo>
                    <a:pt x="3011" y="1413"/>
                  </a:lnTo>
                  <a:lnTo>
                    <a:pt x="3003" y="1399"/>
                  </a:lnTo>
                  <a:lnTo>
                    <a:pt x="2992" y="1382"/>
                  </a:lnTo>
                  <a:lnTo>
                    <a:pt x="2989" y="1385"/>
                  </a:lnTo>
                  <a:lnTo>
                    <a:pt x="2987" y="1387"/>
                  </a:lnTo>
                  <a:lnTo>
                    <a:pt x="2985" y="1391"/>
                  </a:lnTo>
                  <a:lnTo>
                    <a:pt x="2983" y="1392"/>
                  </a:lnTo>
                  <a:lnTo>
                    <a:pt x="2982" y="1394"/>
                  </a:lnTo>
                  <a:lnTo>
                    <a:pt x="2966" y="1396"/>
                  </a:lnTo>
                  <a:lnTo>
                    <a:pt x="2952" y="1394"/>
                  </a:lnTo>
                  <a:lnTo>
                    <a:pt x="2938" y="1394"/>
                  </a:lnTo>
                  <a:lnTo>
                    <a:pt x="2934" y="1408"/>
                  </a:lnTo>
                  <a:lnTo>
                    <a:pt x="2929" y="1415"/>
                  </a:lnTo>
                  <a:lnTo>
                    <a:pt x="2926" y="1417"/>
                  </a:lnTo>
                  <a:lnTo>
                    <a:pt x="2919" y="1417"/>
                  </a:lnTo>
                  <a:lnTo>
                    <a:pt x="2912" y="1419"/>
                  </a:lnTo>
                  <a:lnTo>
                    <a:pt x="2905" y="1424"/>
                  </a:lnTo>
                  <a:lnTo>
                    <a:pt x="2893" y="1455"/>
                  </a:lnTo>
                  <a:lnTo>
                    <a:pt x="2877" y="1455"/>
                  </a:lnTo>
                  <a:lnTo>
                    <a:pt x="2868" y="1462"/>
                  </a:lnTo>
                  <a:lnTo>
                    <a:pt x="2859" y="1471"/>
                  </a:lnTo>
                  <a:lnTo>
                    <a:pt x="2847" y="1478"/>
                  </a:lnTo>
                  <a:lnTo>
                    <a:pt x="2844" y="1513"/>
                  </a:lnTo>
                  <a:lnTo>
                    <a:pt x="2835" y="1543"/>
                  </a:lnTo>
                  <a:lnTo>
                    <a:pt x="2823" y="1567"/>
                  </a:lnTo>
                  <a:lnTo>
                    <a:pt x="2804" y="1590"/>
                  </a:lnTo>
                  <a:lnTo>
                    <a:pt x="2802" y="1590"/>
                  </a:lnTo>
                  <a:lnTo>
                    <a:pt x="2800" y="1588"/>
                  </a:lnTo>
                  <a:lnTo>
                    <a:pt x="2798" y="1588"/>
                  </a:lnTo>
                  <a:lnTo>
                    <a:pt x="2798" y="1588"/>
                  </a:lnTo>
                  <a:lnTo>
                    <a:pt x="2797" y="1586"/>
                  </a:lnTo>
                  <a:lnTo>
                    <a:pt x="2786" y="1574"/>
                  </a:lnTo>
                  <a:lnTo>
                    <a:pt x="2776" y="1555"/>
                  </a:lnTo>
                  <a:lnTo>
                    <a:pt x="2770" y="1539"/>
                  </a:lnTo>
                  <a:lnTo>
                    <a:pt x="2769" y="1536"/>
                  </a:lnTo>
                  <a:lnTo>
                    <a:pt x="2770" y="1532"/>
                  </a:lnTo>
                  <a:lnTo>
                    <a:pt x="2772" y="1529"/>
                  </a:lnTo>
                  <a:lnTo>
                    <a:pt x="2774" y="1527"/>
                  </a:lnTo>
                  <a:lnTo>
                    <a:pt x="2774" y="1525"/>
                  </a:lnTo>
                  <a:lnTo>
                    <a:pt x="2756" y="1499"/>
                  </a:lnTo>
                  <a:lnTo>
                    <a:pt x="2744" y="1471"/>
                  </a:lnTo>
                  <a:lnTo>
                    <a:pt x="2736" y="1441"/>
                  </a:lnTo>
                  <a:lnTo>
                    <a:pt x="2732" y="1405"/>
                  </a:lnTo>
                  <a:lnTo>
                    <a:pt x="2720" y="1406"/>
                  </a:lnTo>
                  <a:lnTo>
                    <a:pt x="2711" y="1406"/>
                  </a:lnTo>
                  <a:lnTo>
                    <a:pt x="2701" y="1405"/>
                  </a:lnTo>
                  <a:lnTo>
                    <a:pt x="2697" y="1401"/>
                  </a:lnTo>
                  <a:lnTo>
                    <a:pt x="2692" y="1398"/>
                  </a:lnTo>
                  <a:lnTo>
                    <a:pt x="2688" y="1394"/>
                  </a:lnTo>
                  <a:lnTo>
                    <a:pt x="2685" y="1391"/>
                  </a:lnTo>
                  <a:lnTo>
                    <a:pt x="2688" y="1378"/>
                  </a:lnTo>
                  <a:lnTo>
                    <a:pt x="2681" y="1368"/>
                  </a:lnTo>
                  <a:lnTo>
                    <a:pt x="2669" y="1359"/>
                  </a:lnTo>
                  <a:lnTo>
                    <a:pt x="2657" y="1351"/>
                  </a:lnTo>
                  <a:lnTo>
                    <a:pt x="2646" y="1340"/>
                  </a:lnTo>
                  <a:lnTo>
                    <a:pt x="2617" y="1344"/>
                  </a:lnTo>
                  <a:lnTo>
                    <a:pt x="2587" y="1344"/>
                  </a:lnTo>
                  <a:lnTo>
                    <a:pt x="2557" y="1342"/>
                  </a:lnTo>
                  <a:lnTo>
                    <a:pt x="2528" y="1340"/>
                  </a:lnTo>
                  <a:lnTo>
                    <a:pt x="2523" y="1330"/>
                  </a:lnTo>
                  <a:lnTo>
                    <a:pt x="2516" y="1317"/>
                  </a:lnTo>
                  <a:lnTo>
                    <a:pt x="2505" y="1321"/>
                  </a:lnTo>
                  <a:lnTo>
                    <a:pt x="2498" y="1323"/>
                  </a:lnTo>
                  <a:lnTo>
                    <a:pt x="2489" y="1324"/>
                  </a:lnTo>
                  <a:lnTo>
                    <a:pt x="2477" y="1324"/>
                  </a:lnTo>
                  <a:lnTo>
                    <a:pt x="2467" y="1317"/>
                  </a:lnTo>
                  <a:lnTo>
                    <a:pt x="2456" y="1312"/>
                  </a:lnTo>
                  <a:lnTo>
                    <a:pt x="2444" y="1305"/>
                  </a:lnTo>
                  <a:lnTo>
                    <a:pt x="2435" y="1298"/>
                  </a:lnTo>
                  <a:lnTo>
                    <a:pt x="2432" y="1288"/>
                  </a:lnTo>
                  <a:lnTo>
                    <a:pt x="2427" y="1279"/>
                  </a:lnTo>
                  <a:lnTo>
                    <a:pt x="2416" y="1270"/>
                  </a:lnTo>
                  <a:lnTo>
                    <a:pt x="2414" y="1270"/>
                  </a:lnTo>
                  <a:lnTo>
                    <a:pt x="2413" y="1270"/>
                  </a:lnTo>
                  <a:lnTo>
                    <a:pt x="2411" y="1270"/>
                  </a:lnTo>
                  <a:lnTo>
                    <a:pt x="2407" y="1270"/>
                  </a:lnTo>
                  <a:lnTo>
                    <a:pt x="2400" y="1270"/>
                  </a:lnTo>
                  <a:lnTo>
                    <a:pt x="2404" y="1284"/>
                  </a:lnTo>
                  <a:lnTo>
                    <a:pt x="2409" y="1300"/>
                  </a:lnTo>
                  <a:lnTo>
                    <a:pt x="2418" y="1316"/>
                  </a:lnTo>
                  <a:lnTo>
                    <a:pt x="2425" y="1330"/>
                  </a:lnTo>
                  <a:lnTo>
                    <a:pt x="2432" y="1340"/>
                  </a:lnTo>
                  <a:lnTo>
                    <a:pt x="2434" y="1335"/>
                  </a:lnTo>
                  <a:lnTo>
                    <a:pt x="2435" y="1333"/>
                  </a:lnTo>
                  <a:lnTo>
                    <a:pt x="2435" y="1331"/>
                  </a:lnTo>
                  <a:lnTo>
                    <a:pt x="2437" y="1331"/>
                  </a:lnTo>
                  <a:lnTo>
                    <a:pt x="2439" y="1331"/>
                  </a:lnTo>
                  <a:lnTo>
                    <a:pt x="2444" y="1333"/>
                  </a:lnTo>
                  <a:lnTo>
                    <a:pt x="2446" y="1338"/>
                  </a:lnTo>
                  <a:lnTo>
                    <a:pt x="2448" y="1344"/>
                  </a:lnTo>
                  <a:lnTo>
                    <a:pt x="2448" y="1349"/>
                  </a:lnTo>
                  <a:lnTo>
                    <a:pt x="2449" y="1354"/>
                  </a:lnTo>
                  <a:lnTo>
                    <a:pt x="2451" y="1359"/>
                  </a:lnTo>
                  <a:lnTo>
                    <a:pt x="2458" y="1358"/>
                  </a:lnTo>
                  <a:lnTo>
                    <a:pt x="2467" y="1356"/>
                  </a:lnTo>
                  <a:lnTo>
                    <a:pt x="2477" y="1356"/>
                  </a:lnTo>
                  <a:lnTo>
                    <a:pt x="2493" y="1338"/>
                  </a:lnTo>
                  <a:lnTo>
                    <a:pt x="2512" y="1324"/>
                  </a:lnTo>
                  <a:lnTo>
                    <a:pt x="2514" y="1342"/>
                  </a:lnTo>
                  <a:lnTo>
                    <a:pt x="2516" y="1356"/>
                  </a:lnTo>
                  <a:lnTo>
                    <a:pt x="2542" y="1370"/>
                  </a:lnTo>
                  <a:lnTo>
                    <a:pt x="2563" y="1387"/>
                  </a:lnTo>
                  <a:lnTo>
                    <a:pt x="2556" y="1396"/>
                  </a:lnTo>
                  <a:lnTo>
                    <a:pt x="2550" y="1405"/>
                  </a:lnTo>
                  <a:lnTo>
                    <a:pt x="2544" y="1412"/>
                  </a:lnTo>
                  <a:lnTo>
                    <a:pt x="2531" y="1417"/>
                  </a:lnTo>
                  <a:lnTo>
                    <a:pt x="2531" y="1436"/>
                  </a:lnTo>
                  <a:lnTo>
                    <a:pt x="2514" y="1447"/>
                  </a:lnTo>
                  <a:lnTo>
                    <a:pt x="2496" y="1459"/>
                  </a:lnTo>
                  <a:lnTo>
                    <a:pt x="2496" y="1467"/>
                  </a:lnTo>
                  <a:lnTo>
                    <a:pt x="2474" y="1467"/>
                  </a:lnTo>
                  <a:lnTo>
                    <a:pt x="2461" y="1474"/>
                  </a:lnTo>
                  <a:lnTo>
                    <a:pt x="2451" y="1485"/>
                  </a:lnTo>
                  <a:lnTo>
                    <a:pt x="2439" y="1494"/>
                  </a:lnTo>
                  <a:lnTo>
                    <a:pt x="2423" y="1501"/>
                  </a:lnTo>
                  <a:lnTo>
                    <a:pt x="2407" y="1504"/>
                  </a:lnTo>
                  <a:lnTo>
                    <a:pt x="2390" y="1509"/>
                  </a:lnTo>
                  <a:lnTo>
                    <a:pt x="2376" y="1515"/>
                  </a:lnTo>
                  <a:lnTo>
                    <a:pt x="2364" y="1522"/>
                  </a:lnTo>
                  <a:lnTo>
                    <a:pt x="2352" y="1525"/>
                  </a:lnTo>
                  <a:lnTo>
                    <a:pt x="2343" y="1525"/>
                  </a:lnTo>
                  <a:lnTo>
                    <a:pt x="2339" y="1523"/>
                  </a:lnTo>
                  <a:lnTo>
                    <a:pt x="2338" y="1523"/>
                  </a:lnTo>
                  <a:lnTo>
                    <a:pt x="2336" y="1522"/>
                  </a:lnTo>
                  <a:lnTo>
                    <a:pt x="2336" y="1522"/>
                  </a:lnTo>
                  <a:lnTo>
                    <a:pt x="2334" y="1520"/>
                  </a:lnTo>
                  <a:lnTo>
                    <a:pt x="2332" y="1516"/>
                  </a:lnTo>
                  <a:lnTo>
                    <a:pt x="2327" y="1506"/>
                  </a:lnTo>
                  <a:lnTo>
                    <a:pt x="2325" y="1495"/>
                  </a:lnTo>
                  <a:lnTo>
                    <a:pt x="2325" y="1485"/>
                  </a:lnTo>
                  <a:lnTo>
                    <a:pt x="2324" y="1474"/>
                  </a:lnTo>
                  <a:lnTo>
                    <a:pt x="2315" y="1457"/>
                  </a:lnTo>
                  <a:lnTo>
                    <a:pt x="2303" y="1441"/>
                  </a:lnTo>
                  <a:lnTo>
                    <a:pt x="2290" y="1427"/>
                  </a:lnTo>
                  <a:lnTo>
                    <a:pt x="2278" y="1413"/>
                  </a:lnTo>
                  <a:lnTo>
                    <a:pt x="2275" y="1403"/>
                  </a:lnTo>
                  <a:lnTo>
                    <a:pt x="2273" y="1391"/>
                  </a:lnTo>
                  <a:lnTo>
                    <a:pt x="2271" y="1378"/>
                  </a:lnTo>
                  <a:lnTo>
                    <a:pt x="2266" y="1368"/>
                  </a:lnTo>
                  <a:lnTo>
                    <a:pt x="2247" y="1356"/>
                  </a:lnTo>
                  <a:lnTo>
                    <a:pt x="2242" y="1344"/>
                  </a:lnTo>
                  <a:lnTo>
                    <a:pt x="2236" y="1331"/>
                  </a:lnTo>
                  <a:lnTo>
                    <a:pt x="2231" y="1319"/>
                  </a:lnTo>
                  <a:lnTo>
                    <a:pt x="2224" y="1309"/>
                  </a:lnTo>
                  <a:lnTo>
                    <a:pt x="2214" y="1302"/>
                  </a:lnTo>
                  <a:lnTo>
                    <a:pt x="2208" y="1300"/>
                  </a:lnTo>
                  <a:lnTo>
                    <a:pt x="2207" y="1296"/>
                  </a:lnTo>
                  <a:lnTo>
                    <a:pt x="2203" y="1295"/>
                  </a:lnTo>
                  <a:lnTo>
                    <a:pt x="2200" y="1293"/>
                  </a:lnTo>
                  <a:lnTo>
                    <a:pt x="2196" y="1291"/>
                  </a:lnTo>
                  <a:lnTo>
                    <a:pt x="2193" y="1288"/>
                  </a:lnTo>
                  <a:lnTo>
                    <a:pt x="2189" y="1282"/>
                  </a:lnTo>
                  <a:lnTo>
                    <a:pt x="2186" y="1275"/>
                  </a:lnTo>
                  <a:lnTo>
                    <a:pt x="2182" y="1275"/>
                  </a:lnTo>
                  <a:lnTo>
                    <a:pt x="2182" y="1282"/>
                  </a:lnTo>
                  <a:lnTo>
                    <a:pt x="2194" y="1298"/>
                  </a:lnTo>
                  <a:lnTo>
                    <a:pt x="2205" y="1316"/>
                  </a:lnTo>
                  <a:lnTo>
                    <a:pt x="2212" y="1337"/>
                  </a:lnTo>
                  <a:lnTo>
                    <a:pt x="2219" y="1356"/>
                  </a:lnTo>
                  <a:lnTo>
                    <a:pt x="2228" y="1375"/>
                  </a:lnTo>
                  <a:lnTo>
                    <a:pt x="2231" y="1378"/>
                  </a:lnTo>
                  <a:lnTo>
                    <a:pt x="2236" y="1382"/>
                  </a:lnTo>
                  <a:lnTo>
                    <a:pt x="2240" y="1385"/>
                  </a:lnTo>
                  <a:lnTo>
                    <a:pt x="2245" y="1389"/>
                  </a:lnTo>
                  <a:lnTo>
                    <a:pt x="2247" y="1394"/>
                  </a:lnTo>
                  <a:lnTo>
                    <a:pt x="2247" y="1429"/>
                  </a:lnTo>
                  <a:lnTo>
                    <a:pt x="2250" y="1433"/>
                  </a:lnTo>
                  <a:lnTo>
                    <a:pt x="2254" y="1438"/>
                  </a:lnTo>
                  <a:lnTo>
                    <a:pt x="2259" y="1441"/>
                  </a:lnTo>
                  <a:lnTo>
                    <a:pt x="2264" y="1445"/>
                  </a:lnTo>
                  <a:lnTo>
                    <a:pt x="2266" y="1448"/>
                  </a:lnTo>
                  <a:lnTo>
                    <a:pt x="2269" y="1459"/>
                  </a:lnTo>
                  <a:lnTo>
                    <a:pt x="2271" y="1467"/>
                  </a:lnTo>
                  <a:lnTo>
                    <a:pt x="2275" y="1478"/>
                  </a:lnTo>
                  <a:lnTo>
                    <a:pt x="2285" y="1490"/>
                  </a:lnTo>
                  <a:lnTo>
                    <a:pt x="2301" y="1501"/>
                  </a:lnTo>
                  <a:lnTo>
                    <a:pt x="2318" y="1511"/>
                  </a:lnTo>
                  <a:lnTo>
                    <a:pt x="2332" y="1522"/>
                  </a:lnTo>
                  <a:lnTo>
                    <a:pt x="2336" y="1527"/>
                  </a:lnTo>
                  <a:lnTo>
                    <a:pt x="2336" y="1534"/>
                  </a:lnTo>
                  <a:lnTo>
                    <a:pt x="2336" y="1539"/>
                  </a:lnTo>
                  <a:lnTo>
                    <a:pt x="2338" y="1544"/>
                  </a:lnTo>
                  <a:lnTo>
                    <a:pt x="2343" y="1550"/>
                  </a:lnTo>
                  <a:lnTo>
                    <a:pt x="2358" y="1551"/>
                  </a:lnTo>
                  <a:lnTo>
                    <a:pt x="2376" y="1543"/>
                  </a:lnTo>
                  <a:lnTo>
                    <a:pt x="2400" y="1537"/>
                  </a:lnTo>
                  <a:lnTo>
                    <a:pt x="2423" y="1532"/>
                  </a:lnTo>
                  <a:lnTo>
                    <a:pt x="2444" y="1529"/>
                  </a:lnTo>
                  <a:lnTo>
                    <a:pt x="2444" y="1532"/>
                  </a:lnTo>
                  <a:lnTo>
                    <a:pt x="2439" y="1541"/>
                  </a:lnTo>
                  <a:lnTo>
                    <a:pt x="2439" y="1551"/>
                  </a:lnTo>
                  <a:lnTo>
                    <a:pt x="2435" y="1563"/>
                  </a:lnTo>
                  <a:lnTo>
                    <a:pt x="2428" y="1581"/>
                  </a:lnTo>
                  <a:lnTo>
                    <a:pt x="2418" y="1602"/>
                  </a:lnTo>
                  <a:lnTo>
                    <a:pt x="2406" y="1623"/>
                  </a:lnTo>
                  <a:lnTo>
                    <a:pt x="2393" y="1640"/>
                  </a:lnTo>
                  <a:lnTo>
                    <a:pt x="2374" y="1659"/>
                  </a:lnTo>
                  <a:lnTo>
                    <a:pt x="2353" y="1677"/>
                  </a:lnTo>
                  <a:lnTo>
                    <a:pt x="2331" y="1694"/>
                  </a:lnTo>
                  <a:lnTo>
                    <a:pt x="2310" y="1714"/>
                  </a:lnTo>
                  <a:lnTo>
                    <a:pt x="2292" y="1735"/>
                  </a:lnTo>
                  <a:lnTo>
                    <a:pt x="2278" y="1759"/>
                  </a:lnTo>
                  <a:lnTo>
                    <a:pt x="2273" y="1782"/>
                  </a:lnTo>
                  <a:lnTo>
                    <a:pt x="2276" y="1803"/>
                  </a:lnTo>
                  <a:lnTo>
                    <a:pt x="2283" y="1824"/>
                  </a:lnTo>
                  <a:lnTo>
                    <a:pt x="2290" y="1843"/>
                  </a:lnTo>
                  <a:lnTo>
                    <a:pt x="2297" y="1864"/>
                  </a:lnTo>
                  <a:lnTo>
                    <a:pt x="2303" y="1885"/>
                  </a:lnTo>
                  <a:lnTo>
                    <a:pt x="2301" y="1906"/>
                  </a:lnTo>
                  <a:lnTo>
                    <a:pt x="2290" y="1928"/>
                  </a:lnTo>
                  <a:lnTo>
                    <a:pt x="2275" y="1939"/>
                  </a:lnTo>
                  <a:lnTo>
                    <a:pt x="2257" y="1947"/>
                  </a:lnTo>
                  <a:lnTo>
                    <a:pt x="2240" y="1956"/>
                  </a:lnTo>
                  <a:lnTo>
                    <a:pt x="2226" y="1968"/>
                  </a:lnTo>
                  <a:lnTo>
                    <a:pt x="2217" y="1986"/>
                  </a:lnTo>
                  <a:lnTo>
                    <a:pt x="2226" y="1996"/>
                  </a:lnTo>
                  <a:lnTo>
                    <a:pt x="2233" y="2012"/>
                  </a:lnTo>
                  <a:lnTo>
                    <a:pt x="2236" y="2031"/>
                  </a:lnTo>
                  <a:lnTo>
                    <a:pt x="2231" y="2035"/>
                  </a:lnTo>
                  <a:lnTo>
                    <a:pt x="2228" y="2038"/>
                  </a:lnTo>
                  <a:lnTo>
                    <a:pt x="2226" y="2040"/>
                  </a:lnTo>
                  <a:lnTo>
                    <a:pt x="2222" y="2043"/>
                  </a:lnTo>
                  <a:lnTo>
                    <a:pt x="2221" y="2047"/>
                  </a:lnTo>
                  <a:lnTo>
                    <a:pt x="2217" y="2050"/>
                  </a:lnTo>
                  <a:lnTo>
                    <a:pt x="2198" y="2054"/>
                  </a:lnTo>
                  <a:lnTo>
                    <a:pt x="2193" y="2066"/>
                  </a:lnTo>
                  <a:lnTo>
                    <a:pt x="2191" y="2080"/>
                  </a:lnTo>
                  <a:lnTo>
                    <a:pt x="2189" y="2094"/>
                  </a:lnTo>
                  <a:lnTo>
                    <a:pt x="2186" y="2108"/>
                  </a:lnTo>
                  <a:lnTo>
                    <a:pt x="2163" y="2127"/>
                  </a:lnTo>
                  <a:lnTo>
                    <a:pt x="2156" y="2143"/>
                  </a:lnTo>
                  <a:lnTo>
                    <a:pt x="2147" y="2159"/>
                  </a:lnTo>
                  <a:lnTo>
                    <a:pt x="2130" y="2174"/>
                  </a:lnTo>
                  <a:lnTo>
                    <a:pt x="2109" y="2187"/>
                  </a:lnTo>
                  <a:lnTo>
                    <a:pt x="2083" y="2194"/>
                  </a:lnTo>
                  <a:lnTo>
                    <a:pt x="2057" y="2201"/>
                  </a:lnTo>
                  <a:lnTo>
                    <a:pt x="2030" y="2206"/>
                  </a:lnTo>
                  <a:lnTo>
                    <a:pt x="2006" y="2211"/>
                  </a:lnTo>
                  <a:lnTo>
                    <a:pt x="2001" y="2208"/>
                  </a:lnTo>
                  <a:lnTo>
                    <a:pt x="1997" y="2204"/>
                  </a:lnTo>
                  <a:lnTo>
                    <a:pt x="1994" y="2202"/>
                  </a:lnTo>
                  <a:lnTo>
                    <a:pt x="1990" y="2197"/>
                  </a:lnTo>
                  <a:lnTo>
                    <a:pt x="1987" y="2194"/>
                  </a:lnTo>
                  <a:lnTo>
                    <a:pt x="1985" y="2185"/>
                  </a:lnTo>
                  <a:lnTo>
                    <a:pt x="1985" y="2174"/>
                  </a:lnTo>
                  <a:lnTo>
                    <a:pt x="1985" y="2162"/>
                  </a:lnTo>
                  <a:lnTo>
                    <a:pt x="1983" y="2150"/>
                  </a:lnTo>
                  <a:lnTo>
                    <a:pt x="1973" y="2133"/>
                  </a:lnTo>
                  <a:lnTo>
                    <a:pt x="1959" y="2117"/>
                  </a:lnTo>
                  <a:lnTo>
                    <a:pt x="1945" y="2099"/>
                  </a:lnTo>
                  <a:lnTo>
                    <a:pt x="1936" y="2082"/>
                  </a:lnTo>
                  <a:lnTo>
                    <a:pt x="1940" y="2070"/>
                  </a:lnTo>
                  <a:lnTo>
                    <a:pt x="1940" y="2068"/>
                  </a:lnTo>
                  <a:lnTo>
                    <a:pt x="1936" y="2064"/>
                  </a:lnTo>
                  <a:lnTo>
                    <a:pt x="1933" y="2063"/>
                  </a:lnTo>
                  <a:lnTo>
                    <a:pt x="1931" y="2059"/>
                  </a:lnTo>
                  <a:lnTo>
                    <a:pt x="1929" y="2059"/>
                  </a:lnTo>
                  <a:lnTo>
                    <a:pt x="1927" y="2054"/>
                  </a:lnTo>
                  <a:lnTo>
                    <a:pt x="1929" y="2049"/>
                  </a:lnTo>
                  <a:lnTo>
                    <a:pt x="1929" y="2045"/>
                  </a:lnTo>
                  <a:lnTo>
                    <a:pt x="1931" y="2042"/>
                  </a:lnTo>
                  <a:lnTo>
                    <a:pt x="1933" y="2038"/>
                  </a:lnTo>
                  <a:lnTo>
                    <a:pt x="1926" y="2035"/>
                  </a:lnTo>
                  <a:lnTo>
                    <a:pt x="1926" y="2031"/>
                  </a:lnTo>
                  <a:lnTo>
                    <a:pt x="1926" y="2028"/>
                  </a:lnTo>
                  <a:lnTo>
                    <a:pt x="1927" y="2023"/>
                  </a:lnTo>
                  <a:lnTo>
                    <a:pt x="1929" y="2019"/>
                  </a:lnTo>
                  <a:lnTo>
                    <a:pt x="1929" y="2014"/>
                  </a:lnTo>
                  <a:lnTo>
                    <a:pt x="1929" y="2009"/>
                  </a:lnTo>
                  <a:lnTo>
                    <a:pt x="1922" y="1995"/>
                  </a:lnTo>
                  <a:lnTo>
                    <a:pt x="1912" y="1979"/>
                  </a:lnTo>
                  <a:lnTo>
                    <a:pt x="1901" y="1965"/>
                  </a:lnTo>
                  <a:lnTo>
                    <a:pt x="1894" y="1951"/>
                  </a:lnTo>
                  <a:lnTo>
                    <a:pt x="1892" y="1934"/>
                  </a:lnTo>
                  <a:lnTo>
                    <a:pt x="1896" y="1914"/>
                  </a:lnTo>
                  <a:lnTo>
                    <a:pt x="1903" y="1897"/>
                  </a:lnTo>
                  <a:lnTo>
                    <a:pt x="1913" y="1878"/>
                  </a:lnTo>
                  <a:lnTo>
                    <a:pt x="1920" y="1862"/>
                  </a:lnTo>
                  <a:lnTo>
                    <a:pt x="1926" y="1848"/>
                  </a:lnTo>
                  <a:lnTo>
                    <a:pt x="1919" y="1834"/>
                  </a:lnTo>
                  <a:lnTo>
                    <a:pt x="1917" y="1822"/>
                  </a:lnTo>
                  <a:lnTo>
                    <a:pt x="1917" y="1810"/>
                  </a:lnTo>
                  <a:lnTo>
                    <a:pt x="1913" y="1794"/>
                  </a:lnTo>
                  <a:lnTo>
                    <a:pt x="1903" y="1773"/>
                  </a:lnTo>
                  <a:lnTo>
                    <a:pt x="1887" y="1752"/>
                  </a:lnTo>
                  <a:lnTo>
                    <a:pt x="1872" y="1733"/>
                  </a:lnTo>
                  <a:lnTo>
                    <a:pt x="1856" y="1717"/>
                  </a:lnTo>
                  <a:lnTo>
                    <a:pt x="1861" y="1696"/>
                  </a:lnTo>
                  <a:lnTo>
                    <a:pt x="1866" y="1677"/>
                  </a:lnTo>
                  <a:lnTo>
                    <a:pt x="1872" y="1656"/>
                  </a:lnTo>
                  <a:lnTo>
                    <a:pt x="1866" y="1653"/>
                  </a:lnTo>
                  <a:lnTo>
                    <a:pt x="1863" y="1651"/>
                  </a:lnTo>
                  <a:lnTo>
                    <a:pt x="1859" y="1647"/>
                  </a:lnTo>
                  <a:lnTo>
                    <a:pt x="1856" y="1646"/>
                  </a:lnTo>
                  <a:lnTo>
                    <a:pt x="1851" y="1646"/>
                  </a:lnTo>
                  <a:lnTo>
                    <a:pt x="1844" y="1644"/>
                  </a:lnTo>
                  <a:lnTo>
                    <a:pt x="1840" y="1647"/>
                  </a:lnTo>
                  <a:lnTo>
                    <a:pt x="1838" y="1649"/>
                  </a:lnTo>
                  <a:lnTo>
                    <a:pt x="1833" y="1651"/>
                  </a:lnTo>
                  <a:lnTo>
                    <a:pt x="1828" y="1651"/>
                  </a:lnTo>
                  <a:lnTo>
                    <a:pt x="1821" y="1651"/>
                  </a:lnTo>
                  <a:lnTo>
                    <a:pt x="1802" y="1621"/>
                  </a:lnTo>
                  <a:lnTo>
                    <a:pt x="1789" y="1619"/>
                  </a:lnTo>
                  <a:lnTo>
                    <a:pt x="1777" y="1618"/>
                  </a:lnTo>
                  <a:lnTo>
                    <a:pt x="1763" y="1616"/>
                  </a:lnTo>
                  <a:lnTo>
                    <a:pt x="1746" y="1623"/>
                  </a:lnTo>
                  <a:lnTo>
                    <a:pt x="1728" y="1630"/>
                  </a:lnTo>
                  <a:lnTo>
                    <a:pt x="1714" y="1635"/>
                  </a:lnTo>
                  <a:lnTo>
                    <a:pt x="1680" y="1628"/>
                  </a:lnTo>
                  <a:lnTo>
                    <a:pt x="1676" y="1640"/>
                  </a:lnTo>
                  <a:lnTo>
                    <a:pt x="1664" y="1640"/>
                  </a:lnTo>
                  <a:lnTo>
                    <a:pt x="1653" y="1637"/>
                  </a:lnTo>
                  <a:lnTo>
                    <a:pt x="1645" y="1635"/>
                  </a:lnTo>
                  <a:lnTo>
                    <a:pt x="1641" y="1637"/>
                  </a:lnTo>
                  <a:lnTo>
                    <a:pt x="1638" y="1640"/>
                  </a:lnTo>
                  <a:lnTo>
                    <a:pt x="1632" y="1642"/>
                  </a:lnTo>
                  <a:lnTo>
                    <a:pt x="1625" y="1644"/>
                  </a:lnTo>
                  <a:lnTo>
                    <a:pt x="1615" y="1632"/>
                  </a:lnTo>
                  <a:lnTo>
                    <a:pt x="1601" y="1625"/>
                  </a:lnTo>
                  <a:lnTo>
                    <a:pt x="1587" y="1618"/>
                  </a:lnTo>
                  <a:lnTo>
                    <a:pt x="1573" y="1611"/>
                  </a:lnTo>
                  <a:lnTo>
                    <a:pt x="1561" y="1602"/>
                  </a:lnTo>
                  <a:lnTo>
                    <a:pt x="1552" y="1579"/>
                  </a:lnTo>
                  <a:lnTo>
                    <a:pt x="1542" y="1567"/>
                  </a:lnTo>
                  <a:lnTo>
                    <a:pt x="1526" y="1555"/>
                  </a:lnTo>
                  <a:lnTo>
                    <a:pt x="1512" y="1543"/>
                  </a:lnTo>
                  <a:lnTo>
                    <a:pt x="1503" y="1532"/>
                  </a:lnTo>
                  <a:lnTo>
                    <a:pt x="1503" y="1509"/>
                  </a:lnTo>
                  <a:lnTo>
                    <a:pt x="1500" y="1499"/>
                  </a:lnTo>
                  <a:lnTo>
                    <a:pt x="1501" y="1483"/>
                  </a:lnTo>
                  <a:lnTo>
                    <a:pt x="1505" y="1469"/>
                  </a:lnTo>
                  <a:lnTo>
                    <a:pt x="1508" y="1457"/>
                  </a:lnTo>
                  <a:lnTo>
                    <a:pt x="1510" y="1448"/>
                  </a:lnTo>
                  <a:lnTo>
                    <a:pt x="1510" y="1434"/>
                  </a:lnTo>
                  <a:lnTo>
                    <a:pt x="1507" y="1426"/>
                  </a:lnTo>
                  <a:lnTo>
                    <a:pt x="1501" y="1417"/>
                  </a:lnTo>
                  <a:lnTo>
                    <a:pt x="1498" y="1410"/>
                  </a:lnTo>
                  <a:lnTo>
                    <a:pt x="1498" y="1399"/>
                  </a:lnTo>
                  <a:lnTo>
                    <a:pt x="1501" y="1385"/>
                  </a:lnTo>
                  <a:lnTo>
                    <a:pt x="1508" y="1370"/>
                  </a:lnTo>
                  <a:lnTo>
                    <a:pt x="1515" y="1352"/>
                  </a:lnTo>
                  <a:lnTo>
                    <a:pt x="1522" y="1337"/>
                  </a:lnTo>
                  <a:lnTo>
                    <a:pt x="1529" y="1324"/>
                  </a:lnTo>
                  <a:lnTo>
                    <a:pt x="1533" y="1317"/>
                  </a:lnTo>
                  <a:lnTo>
                    <a:pt x="1545" y="1307"/>
                  </a:lnTo>
                  <a:lnTo>
                    <a:pt x="1559" y="1298"/>
                  </a:lnTo>
                  <a:lnTo>
                    <a:pt x="1573" y="1291"/>
                  </a:lnTo>
                  <a:lnTo>
                    <a:pt x="1587" y="1282"/>
                  </a:lnTo>
                  <a:lnTo>
                    <a:pt x="1590" y="1274"/>
                  </a:lnTo>
                  <a:lnTo>
                    <a:pt x="1590" y="1263"/>
                  </a:lnTo>
                  <a:lnTo>
                    <a:pt x="1589" y="1251"/>
                  </a:lnTo>
                  <a:lnTo>
                    <a:pt x="1590" y="1241"/>
                  </a:lnTo>
                  <a:lnTo>
                    <a:pt x="1599" y="1227"/>
                  </a:lnTo>
                  <a:lnTo>
                    <a:pt x="1611" y="1216"/>
                  </a:lnTo>
                  <a:lnTo>
                    <a:pt x="1624" y="1206"/>
                  </a:lnTo>
                  <a:lnTo>
                    <a:pt x="1636" y="1195"/>
                  </a:lnTo>
                  <a:lnTo>
                    <a:pt x="1646" y="1183"/>
                  </a:lnTo>
                  <a:lnTo>
                    <a:pt x="1652" y="1167"/>
                  </a:lnTo>
                  <a:lnTo>
                    <a:pt x="1652" y="1166"/>
                  </a:lnTo>
                  <a:lnTo>
                    <a:pt x="1650" y="1166"/>
                  </a:lnTo>
                  <a:lnTo>
                    <a:pt x="1650" y="1164"/>
                  </a:lnTo>
                  <a:lnTo>
                    <a:pt x="1650" y="1162"/>
                  </a:lnTo>
                  <a:lnTo>
                    <a:pt x="1648" y="1160"/>
                  </a:lnTo>
                  <a:lnTo>
                    <a:pt x="1645" y="1159"/>
                  </a:lnTo>
                  <a:lnTo>
                    <a:pt x="1641" y="1157"/>
                  </a:lnTo>
                  <a:lnTo>
                    <a:pt x="1638" y="1157"/>
                  </a:lnTo>
                  <a:lnTo>
                    <a:pt x="1632" y="1155"/>
                  </a:lnTo>
                  <a:lnTo>
                    <a:pt x="1629" y="1159"/>
                  </a:lnTo>
                  <a:lnTo>
                    <a:pt x="1625" y="1159"/>
                  </a:lnTo>
                  <a:lnTo>
                    <a:pt x="1620" y="1160"/>
                  </a:lnTo>
                  <a:lnTo>
                    <a:pt x="1613" y="1160"/>
                  </a:lnTo>
                  <a:lnTo>
                    <a:pt x="1613" y="1155"/>
                  </a:lnTo>
                  <a:lnTo>
                    <a:pt x="1610" y="1155"/>
                  </a:lnTo>
                  <a:lnTo>
                    <a:pt x="1610" y="1141"/>
                  </a:lnTo>
                  <a:lnTo>
                    <a:pt x="1608" y="1122"/>
                  </a:lnTo>
                  <a:lnTo>
                    <a:pt x="1606" y="1099"/>
                  </a:lnTo>
                  <a:lnTo>
                    <a:pt x="1606" y="1077"/>
                  </a:lnTo>
                  <a:lnTo>
                    <a:pt x="1606" y="1057"/>
                  </a:lnTo>
                  <a:lnTo>
                    <a:pt x="1610" y="1045"/>
                  </a:lnTo>
                  <a:lnTo>
                    <a:pt x="1611" y="1040"/>
                  </a:lnTo>
                  <a:lnTo>
                    <a:pt x="1613" y="1036"/>
                  </a:lnTo>
                  <a:lnTo>
                    <a:pt x="1615" y="1035"/>
                  </a:lnTo>
                  <a:lnTo>
                    <a:pt x="1617" y="1035"/>
                  </a:lnTo>
                  <a:lnTo>
                    <a:pt x="1620" y="1035"/>
                  </a:lnTo>
                  <a:lnTo>
                    <a:pt x="1624" y="1033"/>
                  </a:lnTo>
                  <a:lnTo>
                    <a:pt x="1629" y="1033"/>
                  </a:lnTo>
                  <a:lnTo>
                    <a:pt x="1643" y="1038"/>
                  </a:lnTo>
                  <a:lnTo>
                    <a:pt x="1659" y="1042"/>
                  </a:lnTo>
                  <a:lnTo>
                    <a:pt x="1676" y="1042"/>
                  </a:lnTo>
                  <a:lnTo>
                    <a:pt x="1693" y="1038"/>
                  </a:lnTo>
                  <a:lnTo>
                    <a:pt x="1706" y="1033"/>
                  </a:lnTo>
                  <a:lnTo>
                    <a:pt x="1707" y="1031"/>
                  </a:lnTo>
                  <a:lnTo>
                    <a:pt x="1707" y="1029"/>
                  </a:lnTo>
                  <a:lnTo>
                    <a:pt x="1709" y="1029"/>
                  </a:lnTo>
                  <a:lnTo>
                    <a:pt x="1709" y="1028"/>
                  </a:lnTo>
                  <a:lnTo>
                    <a:pt x="1709" y="1026"/>
                  </a:lnTo>
                  <a:lnTo>
                    <a:pt x="1713" y="1012"/>
                  </a:lnTo>
                  <a:lnTo>
                    <a:pt x="1713" y="996"/>
                  </a:lnTo>
                  <a:lnTo>
                    <a:pt x="1711" y="981"/>
                  </a:lnTo>
                  <a:lnTo>
                    <a:pt x="1709" y="963"/>
                  </a:lnTo>
                  <a:lnTo>
                    <a:pt x="1697" y="960"/>
                  </a:lnTo>
                  <a:lnTo>
                    <a:pt x="1685" y="956"/>
                  </a:lnTo>
                  <a:lnTo>
                    <a:pt x="1673" y="949"/>
                  </a:lnTo>
                  <a:lnTo>
                    <a:pt x="1664" y="940"/>
                  </a:lnTo>
                  <a:lnTo>
                    <a:pt x="1667" y="939"/>
                  </a:lnTo>
                  <a:lnTo>
                    <a:pt x="1671" y="937"/>
                  </a:lnTo>
                  <a:lnTo>
                    <a:pt x="1673" y="935"/>
                  </a:lnTo>
                  <a:lnTo>
                    <a:pt x="1676" y="935"/>
                  </a:lnTo>
                  <a:lnTo>
                    <a:pt x="1680" y="933"/>
                  </a:lnTo>
                  <a:lnTo>
                    <a:pt x="1686" y="933"/>
                  </a:lnTo>
                  <a:lnTo>
                    <a:pt x="1690" y="932"/>
                  </a:lnTo>
                  <a:lnTo>
                    <a:pt x="1695" y="930"/>
                  </a:lnTo>
                  <a:lnTo>
                    <a:pt x="1700" y="930"/>
                  </a:lnTo>
                  <a:lnTo>
                    <a:pt x="1706" y="930"/>
                  </a:lnTo>
                  <a:lnTo>
                    <a:pt x="1706" y="911"/>
                  </a:lnTo>
                  <a:lnTo>
                    <a:pt x="1711" y="911"/>
                  </a:lnTo>
                  <a:lnTo>
                    <a:pt x="1716" y="912"/>
                  </a:lnTo>
                  <a:lnTo>
                    <a:pt x="1718" y="914"/>
                  </a:lnTo>
                  <a:lnTo>
                    <a:pt x="1721" y="914"/>
                  </a:lnTo>
                  <a:lnTo>
                    <a:pt x="1725" y="916"/>
                  </a:lnTo>
                  <a:lnTo>
                    <a:pt x="1728" y="918"/>
                  </a:lnTo>
                  <a:lnTo>
                    <a:pt x="1732" y="914"/>
                  </a:lnTo>
                  <a:lnTo>
                    <a:pt x="1737" y="912"/>
                  </a:lnTo>
                  <a:lnTo>
                    <a:pt x="1741" y="911"/>
                  </a:lnTo>
                  <a:lnTo>
                    <a:pt x="1746" y="909"/>
                  </a:lnTo>
                  <a:lnTo>
                    <a:pt x="1748" y="907"/>
                  </a:lnTo>
                  <a:lnTo>
                    <a:pt x="1749" y="904"/>
                  </a:lnTo>
                  <a:lnTo>
                    <a:pt x="1749" y="900"/>
                  </a:lnTo>
                  <a:lnTo>
                    <a:pt x="1749" y="897"/>
                  </a:lnTo>
                  <a:lnTo>
                    <a:pt x="1749" y="893"/>
                  </a:lnTo>
                  <a:lnTo>
                    <a:pt x="1751" y="890"/>
                  </a:lnTo>
                  <a:lnTo>
                    <a:pt x="1753" y="886"/>
                  </a:lnTo>
                  <a:lnTo>
                    <a:pt x="1786" y="876"/>
                  </a:lnTo>
                  <a:lnTo>
                    <a:pt x="1793" y="865"/>
                  </a:lnTo>
                  <a:lnTo>
                    <a:pt x="1795" y="855"/>
                  </a:lnTo>
                  <a:lnTo>
                    <a:pt x="1800" y="844"/>
                  </a:lnTo>
                  <a:lnTo>
                    <a:pt x="1810" y="837"/>
                  </a:lnTo>
                  <a:lnTo>
                    <a:pt x="1823" y="832"/>
                  </a:lnTo>
                  <a:lnTo>
                    <a:pt x="1838" y="827"/>
                  </a:lnTo>
                  <a:lnTo>
                    <a:pt x="1852" y="822"/>
                  </a:lnTo>
                  <a:lnTo>
                    <a:pt x="1854" y="820"/>
                  </a:lnTo>
                  <a:lnTo>
                    <a:pt x="1854" y="820"/>
                  </a:lnTo>
                  <a:lnTo>
                    <a:pt x="1854" y="818"/>
                  </a:lnTo>
                  <a:lnTo>
                    <a:pt x="1854" y="816"/>
                  </a:lnTo>
                  <a:lnTo>
                    <a:pt x="1856" y="815"/>
                  </a:lnTo>
                  <a:lnTo>
                    <a:pt x="1849" y="797"/>
                  </a:lnTo>
                  <a:lnTo>
                    <a:pt x="1845" y="776"/>
                  </a:lnTo>
                  <a:lnTo>
                    <a:pt x="1845" y="757"/>
                  </a:lnTo>
                  <a:lnTo>
                    <a:pt x="1844" y="741"/>
                  </a:lnTo>
                  <a:lnTo>
                    <a:pt x="1859" y="740"/>
                  </a:lnTo>
                  <a:lnTo>
                    <a:pt x="1870" y="736"/>
                  </a:lnTo>
                  <a:lnTo>
                    <a:pt x="1882" y="733"/>
                  </a:lnTo>
                  <a:lnTo>
                    <a:pt x="1882" y="741"/>
                  </a:lnTo>
                  <a:lnTo>
                    <a:pt x="1880" y="748"/>
                  </a:lnTo>
                  <a:lnTo>
                    <a:pt x="1878" y="761"/>
                  </a:lnTo>
                  <a:lnTo>
                    <a:pt x="1877" y="778"/>
                  </a:lnTo>
                  <a:lnTo>
                    <a:pt x="1875" y="794"/>
                  </a:lnTo>
                  <a:lnTo>
                    <a:pt x="1875" y="806"/>
                  </a:lnTo>
                  <a:lnTo>
                    <a:pt x="1880" y="809"/>
                  </a:lnTo>
                  <a:lnTo>
                    <a:pt x="1884" y="811"/>
                  </a:lnTo>
                  <a:lnTo>
                    <a:pt x="1885" y="813"/>
                  </a:lnTo>
                  <a:lnTo>
                    <a:pt x="1889" y="815"/>
                  </a:lnTo>
                  <a:lnTo>
                    <a:pt x="1894" y="818"/>
                  </a:lnTo>
                  <a:lnTo>
                    <a:pt x="1905" y="813"/>
                  </a:lnTo>
                  <a:lnTo>
                    <a:pt x="1912" y="813"/>
                  </a:lnTo>
                  <a:lnTo>
                    <a:pt x="1917" y="816"/>
                  </a:lnTo>
                  <a:lnTo>
                    <a:pt x="1924" y="822"/>
                  </a:lnTo>
                  <a:lnTo>
                    <a:pt x="1933" y="822"/>
                  </a:lnTo>
                  <a:lnTo>
                    <a:pt x="1943" y="818"/>
                  </a:lnTo>
                  <a:lnTo>
                    <a:pt x="1952" y="813"/>
                  </a:lnTo>
                  <a:lnTo>
                    <a:pt x="1957" y="808"/>
                  </a:lnTo>
                  <a:lnTo>
                    <a:pt x="1964" y="804"/>
                  </a:lnTo>
                  <a:lnTo>
                    <a:pt x="1973" y="801"/>
                  </a:lnTo>
                  <a:lnTo>
                    <a:pt x="1987" y="802"/>
                  </a:lnTo>
                  <a:lnTo>
                    <a:pt x="2006" y="806"/>
                  </a:lnTo>
                  <a:lnTo>
                    <a:pt x="2008" y="801"/>
                  </a:lnTo>
                  <a:lnTo>
                    <a:pt x="2009" y="799"/>
                  </a:lnTo>
                  <a:lnTo>
                    <a:pt x="2013" y="795"/>
                  </a:lnTo>
                  <a:lnTo>
                    <a:pt x="2016" y="794"/>
                  </a:lnTo>
                  <a:lnTo>
                    <a:pt x="2020" y="794"/>
                  </a:lnTo>
                  <a:lnTo>
                    <a:pt x="2025" y="792"/>
                  </a:lnTo>
                  <a:lnTo>
                    <a:pt x="2025" y="762"/>
                  </a:lnTo>
                  <a:lnTo>
                    <a:pt x="2029" y="738"/>
                  </a:lnTo>
                  <a:lnTo>
                    <a:pt x="2032" y="734"/>
                  </a:lnTo>
                  <a:lnTo>
                    <a:pt x="2036" y="733"/>
                  </a:lnTo>
                  <a:lnTo>
                    <a:pt x="2039" y="729"/>
                  </a:lnTo>
                  <a:lnTo>
                    <a:pt x="2043" y="727"/>
                  </a:lnTo>
                  <a:lnTo>
                    <a:pt x="2048" y="726"/>
                  </a:lnTo>
                  <a:lnTo>
                    <a:pt x="2048" y="729"/>
                  </a:lnTo>
                  <a:lnTo>
                    <a:pt x="2051" y="733"/>
                  </a:lnTo>
                  <a:lnTo>
                    <a:pt x="2053" y="736"/>
                  </a:lnTo>
                  <a:lnTo>
                    <a:pt x="2055" y="740"/>
                  </a:lnTo>
                  <a:lnTo>
                    <a:pt x="2057" y="741"/>
                  </a:lnTo>
                  <a:lnTo>
                    <a:pt x="2062" y="743"/>
                  </a:lnTo>
                  <a:lnTo>
                    <a:pt x="2067" y="745"/>
                  </a:lnTo>
                  <a:lnTo>
                    <a:pt x="2065" y="729"/>
                  </a:lnTo>
                  <a:lnTo>
                    <a:pt x="2064" y="719"/>
                  </a:lnTo>
                  <a:lnTo>
                    <a:pt x="2060" y="712"/>
                  </a:lnTo>
                  <a:lnTo>
                    <a:pt x="2058" y="703"/>
                  </a:lnTo>
                  <a:lnTo>
                    <a:pt x="2055" y="687"/>
                  </a:lnTo>
                  <a:lnTo>
                    <a:pt x="2064" y="686"/>
                  </a:lnTo>
                  <a:lnTo>
                    <a:pt x="2070" y="682"/>
                  </a:lnTo>
                  <a:lnTo>
                    <a:pt x="2076" y="679"/>
                  </a:lnTo>
                  <a:lnTo>
                    <a:pt x="2083" y="675"/>
                  </a:lnTo>
                  <a:lnTo>
                    <a:pt x="2095" y="675"/>
                  </a:lnTo>
                  <a:lnTo>
                    <a:pt x="2107" y="677"/>
                  </a:lnTo>
                  <a:lnTo>
                    <a:pt x="2116" y="679"/>
                  </a:lnTo>
                  <a:lnTo>
                    <a:pt x="2125" y="675"/>
                  </a:lnTo>
                  <a:lnTo>
                    <a:pt x="2132" y="665"/>
                  </a:lnTo>
                  <a:lnTo>
                    <a:pt x="2126" y="663"/>
                  </a:lnTo>
                  <a:lnTo>
                    <a:pt x="2121" y="661"/>
                  </a:lnTo>
                  <a:lnTo>
                    <a:pt x="2118" y="659"/>
                  </a:lnTo>
                  <a:lnTo>
                    <a:pt x="2112" y="658"/>
                  </a:lnTo>
                  <a:lnTo>
                    <a:pt x="2105" y="658"/>
                  </a:lnTo>
                  <a:lnTo>
                    <a:pt x="2088" y="666"/>
                  </a:lnTo>
                  <a:lnTo>
                    <a:pt x="2069" y="672"/>
                  </a:lnTo>
                  <a:lnTo>
                    <a:pt x="2048" y="675"/>
                  </a:lnTo>
                  <a:lnTo>
                    <a:pt x="2044" y="666"/>
                  </a:lnTo>
                  <a:lnTo>
                    <a:pt x="2039" y="659"/>
                  </a:lnTo>
                  <a:lnTo>
                    <a:pt x="2034" y="652"/>
                  </a:lnTo>
                  <a:lnTo>
                    <a:pt x="2030" y="644"/>
                  </a:lnTo>
                  <a:lnTo>
                    <a:pt x="2029" y="630"/>
                  </a:lnTo>
                  <a:lnTo>
                    <a:pt x="2030" y="619"/>
                  </a:lnTo>
                  <a:lnTo>
                    <a:pt x="2029" y="607"/>
                  </a:lnTo>
                  <a:lnTo>
                    <a:pt x="2027" y="593"/>
                  </a:lnTo>
                  <a:lnTo>
                    <a:pt x="2029" y="581"/>
                  </a:lnTo>
                  <a:lnTo>
                    <a:pt x="2037" y="563"/>
                  </a:lnTo>
                  <a:lnTo>
                    <a:pt x="2051" y="551"/>
                  </a:lnTo>
                  <a:lnTo>
                    <a:pt x="2065" y="537"/>
                  </a:lnTo>
                  <a:lnTo>
                    <a:pt x="2077" y="523"/>
                  </a:lnTo>
                  <a:lnTo>
                    <a:pt x="2086" y="507"/>
                  </a:lnTo>
                  <a:lnTo>
                    <a:pt x="2081" y="502"/>
                  </a:lnTo>
                  <a:lnTo>
                    <a:pt x="2076" y="497"/>
                  </a:lnTo>
                  <a:lnTo>
                    <a:pt x="2070" y="492"/>
                  </a:lnTo>
                  <a:lnTo>
                    <a:pt x="2057" y="494"/>
                  </a:lnTo>
                  <a:lnTo>
                    <a:pt x="2041" y="495"/>
                  </a:lnTo>
                  <a:lnTo>
                    <a:pt x="2036" y="520"/>
                  </a:lnTo>
                  <a:lnTo>
                    <a:pt x="2027" y="539"/>
                  </a:lnTo>
                  <a:lnTo>
                    <a:pt x="2015" y="555"/>
                  </a:lnTo>
                  <a:lnTo>
                    <a:pt x="2001" y="570"/>
                  </a:lnTo>
                  <a:lnTo>
                    <a:pt x="1988" y="588"/>
                  </a:lnTo>
                  <a:lnTo>
                    <a:pt x="1980" y="609"/>
                  </a:lnTo>
                  <a:lnTo>
                    <a:pt x="1974" y="633"/>
                  </a:lnTo>
                  <a:lnTo>
                    <a:pt x="1985" y="642"/>
                  </a:lnTo>
                  <a:lnTo>
                    <a:pt x="1995" y="652"/>
                  </a:lnTo>
                  <a:lnTo>
                    <a:pt x="2002" y="665"/>
                  </a:lnTo>
                  <a:lnTo>
                    <a:pt x="2006" y="680"/>
                  </a:lnTo>
                  <a:lnTo>
                    <a:pt x="2001" y="682"/>
                  </a:lnTo>
                  <a:lnTo>
                    <a:pt x="1999" y="684"/>
                  </a:lnTo>
                  <a:lnTo>
                    <a:pt x="1997" y="686"/>
                  </a:lnTo>
                  <a:lnTo>
                    <a:pt x="1997" y="686"/>
                  </a:lnTo>
                  <a:lnTo>
                    <a:pt x="1997" y="687"/>
                  </a:lnTo>
                  <a:lnTo>
                    <a:pt x="1995" y="689"/>
                  </a:lnTo>
                  <a:lnTo>
                    <a:pt x="1995" y="693"/>
                  </a:lnTo>
                  <a:lnTo>
                    <a:pt x="1994" y="694"/>
                  </a:lnTo>
                  <a:lnTo>
                    <a:pt x="1971" y="703"/>
                  </a:lnTo>
                  <a:lnTo>
                    <a:pt x="1968" y="724"/>
                  </a:lnTo>
                  <a:lnTo>
                    <a:pt x="1961" y="740"/>
                  </a:lnTo>
                  <a:lnTo>
                    <a:pt x="1954" y="752"/>
                  </a:lnTo>
                  <a:lnTo>
                    <a:pt x="1943" y="762"/>
                  </a:lnTo>
                  <a:lnTo>
                    <a:pt x="1934" y="773"/>
                  </a:lnTo>
                  <a:lnTo>
                    <a:pt x="1926" y="787"/>
                  </a:lnTo>
                  <a:lnTo>
                    <a:pt x="1920" y="787"/>
                  </a:lnTo>
                  <a:lnTo>
                    <a:pt x="1920" y="783"/>
                  </a:lnTo>
                  <a:lnTo>
                    <a:pt x="1906" y="764"/>
                  </a:lnTo>
                  <a:lnTo>
                    <a:pt x="1898" y="743"/>
                  </a:lnTo>
                  <a:lnTo>
                    <a:pt x="1892" y="720"/>
                  </a:lnTo>
                  <a:lnTo>
                    <a:pt x="1882" y="694"/>
                  </a:lnTo>
                  <a:lnTo>
                    <a:pt x="1868" y="701"/>
                  </a:lnTo>
                  <a:lnTo>
                    <a:pt x="1859" y="710"/>
                  </a:lnTo>
                  <a:lnTo>
                    <a:pt x="1849" y="717"/>
                  </a:lnTo>
                  <a:lnTo>
                    <a:pt x="1838" y="722"/>
                  </a:lnTo>
                  <a:lnTo>
                    <a:pt x="1821" y="726"/>
                  </a:lnTo>
                  <a:lnTo>
                    <a:pt x="1819" y="724"/>
                  </a:lnTo>
                  <a:lnTo>
                    <a:pt x="1817" y="724"/>
                  </a:lnTo>
                  <a:lnTo>
                    <a:pt x="1816" y="724"/>
                  </a:lnTo>
                  <a:lnTo>
                    <a:pt x="1814" y="722"/>
                  </a:lnTo>
                  <a:lnTo>
                    <a:pt x="1810" y="722"/>
                  </a:lnTo>
                  <a:lnTo>
                    <a:pt x="1809" y="701"/>
                  </a:lnTo>
                  <a:lnTo>
                    <a:pt x="1807" y="684"/>
                  </a:lnTo>
                  <a:lnTo>
                    <a:pt x="1803" y="670"/>
                  </a:lnTo>
                  <a:lnTo>
                    <a:pt x="1800" y="654"/>
                  </a:lnTo>
                  <a:lnTo>
                    <a:pt x="1798" y="633"/>
                  </a:lnTo>
                  <a:lnTo>
                    <a:pt x="1807" y="624"/>
                  </a:lnTo>
                  <a:lnTo>
                    <a:pt x="1810" y="616"/>
                  </a:lnTo>
                  <a:lnTo>
                    <a:pt x="1812" y="605"/>
                  </a:lnTo>
                  <a:lnTo>
                    <a:pt x="1817" y="591"/>
                  </a:lnTo>
                  <a:lnTo>
                    <a:pt x="1821" y="588"/>
                  </a:lnTo>
                  <a:lnTo>
                    <a:pt x="1826" y="583"/>
                  </a:lnTo>
                  <a:lnTo>
                    <a:pt x="1831" y="577"/>
                  </a:lnTo>
                  <a:lnTo>
                    <a:pt x="1837" y="572"/>
                  </a:lnTo>
                  <a:lnTo>
                    <a:pt x="1840" y="574"/>
                  </a:lnTo>
                  <a:lnTo>
                    <a:pt x="1842" y="576"/>
                  </a:lnTo>
                  <a:lnTo>
                    <a:pt x="1844" y="577"/>
                  </a:lnTo>
                  <a:lnTo>
                    <a:pt x="1845" y="579"/>
                  </a:lnTo>
                  <a:lnTo>
                    <a:pt x="1845" y="579"/>
                  </a:lnTo>
                  <a:lnTo>
                    <a:pt x="1849" y="576"/>
                  </a:lnTo>
                  <a:lnTo>
                    <a:pt x="1851" y="572"/>
                  </a:lnTo>
                  <a:lnTo>
                    <a:pt x="1852" y="569"/>
                  </a:lnTo>
                  <a:lnTo>
                    <a:pt x="1854" y="563"/>
                  </a:lnTo>
                  <a:lnTo>
                    <a:pt x="1856" y="560"/>
                  </a:lnTo>
                  <a:lnTo>
                    <a:pt x="1868" y="553"/>
                  </a:lnTo>
                  <a:lnTo>
                    <a:pt x="1878" y="549"/>
                  </a:lnTo>
                  <a:lnTo>
                    <a:pt x="1887" y="541"/>
                  </a:lnTo>
                  <a:lnTo>
                    <a:pt x="1884" y="539"/>
                  </a:lnTo>
                  <a:lnTo>
                    <a:pt x="1882" y="539"/>
                  </a:lnTo>
                  <a:lnTo>
                    <a:pt x="1880" y="539"/>
                  </a:lnTo>
                  <a:lnTo>
                    <a:pt x="1880" y="537"/>
                  </a:lnTo>
                  <a:lnTo>
                    <a:pt x="1880" y="537"/>
                  </a:lnTo>
                  <a:lnTo>
                    <a:pt x="1880" y="534"/>
                  </a:lnTo>
                  <a:lnTo>
                    <a:pt x="1878" y="530"/>
                  </a:lnTo>
                  <a:lnTo>
                    <a:pt x="1891" y="514"/>
                  </a:lnTo>
                  <a:lnTo>
                    <a:pt x="1903" y="495"/>
                  </a:lnTo>
                  <a:lnTo>
                    <a:pt x="1913" y="473"/>
                  </a:lnTo>
                  <a:lnTo>
                    <a:pt x="1924" y="450"/>
                  </a:lnTo>
                  <a:lnTo>
                    <a:pt x="1934" y="427"/>
                  </a:lnTo>
                  <a:lnTo>
                    <a:pt x="1947" y="406"/>
                  </a:lnTo>
                  <a:lnTo>
                    <a:pt x="1959" y="392"/>
                  </a:lnTo>
                  <a:lnTo>
                    <a:pt x="1974" y="384"/>
                  </a:lnTo>
                  <a:lnTo>
                    <a:pt x="1974" y="370"/>
                  </a:lnTo>
                  <a:lnTo>
                    <a:pt x="1990" y="370"/>
                  </a:lnTo>
                  <a:lnTo>
                    <a:pt x="1999" y="354"/>
                  </a:lnTo>
                  <a:lnTo>
                    <a:pt x="2013" y="343"/>
                  </a:lnTo>
                  <a:lnTo>
                    <a:pt x="2032" y="338"/>
                  </a:lnTo>
                  <a:lnTo>
                    <a:pt x="2034" y="340"/>
                  </a:lnTo>
                  <a:lnTo>
                    <a:pt x="2036" y="340"/>
                  </a:lnTo>
                  <a:lnTo>
                    <a:pt x="2036" y="340"/>
                  </a:lnTo>
                  <a:lnTo>
                    <a:pt x="2037" y="340"/>
                  </a:lnTo>
                  <a:lnTo>
                    <a:pt x="2041" y="342"/>
                  </a:lnTo>
                  <a:lnTo>
                    <a:pt x="2041" y="329"/>
                  </a:lnTo>
                  <a:lnTo>
                    <a:pt x="2046" y="329"/>
                  </a:lnTo>
                  <a:lnTo>
                    <a:pt x="2050" y="329"/>
                  </a:lnTo>
                  <a:lnTo>
                    <a:pt x="2053" y="329"/>
                  </a:lnTo>
                  <a:lnTo>
                    <a:pt x="2055" y="329"/>
                  </a:lnTo>
                  <a:lnTo>
                    <a:pt x="2057" y="331"/>
                  </a:lnTo>
                  <a:lnTo>
                    <a:pt x="2058" y="331"/>
                  </a:lnTo>
                  <a:lnTo>
                    <a:pt x="2064" y="335"/>
                  </a:lnTo>
                  <a:lnTo>
                    <a:pt x="2070" y="321"/>
                  </a:lnTo>
                  <a:lnTo>
                    <a:pt x="2081" y="312"/>
                  </a:lnTo>
                  <a:lnTo>
                    <a:pt x="2093" y="309"/>
                  </a:lnTo>
                  <a:lnTo>
                    <a:pt x="2109" y="305"/>
                  </a:lnTo>
                  <a:lnTo>
                    <a:pt x="2125" y="303"/>
                  </a:lnTo>
                  <a:lnTo>
                    <a:pt x="2132" y="310"/>
                  </a:lnTo>
                  <a:lnTo>
                    <a:pt x="2140" y="314"/>
                  </a:lnTo>
                  <a:lnTo>
                    <a:pt x="2147" y="315"/>
                  </a:lnTo>
                  <a:lnTo>
                    <a:pt x="2154" y="317"/>
                  </a:lnTo>
                  <a:lnTo>
                    <a:pt x="2160" y="324"/>
                  </a:lnTo>
                  <a:lnTo>
                    <a:pt x="2163" y="338"/>
                  </a:lnTo>
                  <a:lnTo>
                    <a:pt x="2161" y="340"/>
                  </a:lnTo>
                  <a:lnTo>
                    <a:pt x="2160" y="342"/>
                  </a:lnTo>
                  <a:lnTo>
                    <a:pt x="2158" y="342"/>
                  </a:lnTo>
                  <a:lnTo>
                    <a:pt x="2158" y="343"/>
                  </a:lnTo>
                  <a:lnTo>
                    <a:pt x="2156" y="345"/>
                  </a:lnTo>
                  <a:lnTo>
                    <a:pt x="2156" y="349"/>
                  </a:lnTo>
                  <a:lnTo>
                    <a:pt x="2158" y="352"/>
                  </a:lnTo>
                  <a:lnTo>
                    <a:pt x="2160" y="352"/>
                  </a:lnTo>
                  <a:lnTo>
                    <a:pt x="2161" y="354"/>
                  </a:lnTo>
                  <a:lnTo>
                    <a:pt x="2163" y="357"/>
                  </a:lnTo>
                  <a:lnTo>
                    <a:pt x="2175" y="352"/>
                  </a:lnTo>
                  <a:lnTo>
                    <a:pt x="2182" y="350"/>
                  </a:lnTo>
                  <a:lnTo>
                    <a:pt x="2187" y="350"/>
                  </a:lnTo>
                  <a:lnTo>
                    <a:pt x="2189" y="354"/>
                  </a:lnTo>
                  <a:lnTo>
                    <a:pt x="2191" y="359"/>
                  </a:lnTo>
                  <a:lnTo>
                    <a:pt x="2196" y="364"/>
                  </a:lnTo>
                  <a:lnTo>
                    <a:pt x="2201" y="370"/>
                  </a:lnTo>
                  <a:lnTo>
                    <a:pt x="2233" y="373"/>
                  </a:lnTo>
                  <a:lnTo>
                    <a:pt x="2245" y="380"/>
                  </a:lnTo>
                  <a:lnTo>
                    <a:pt x="2259" y="391"/>
                  </a:lnTo>
                  <a:lnTo>
                    <a:pt x="2273" y="405"/>
                  </a:lnTo>
                  <a:lnTo>
                    <a:pt x="2285" y="420"/>
                  </a:lnTo>
                  <a:lnTo>
                    <a:pt x="2296" y="436"/>
                  </a:lnTo>
                  <a:lnTo>
                    <a:pt x="2299" y="452"/>
                  </a:lnTo>
                  <a:lnTo>
                    <a:pt x="2297" y="467"/>
                  </a:lnTo>
                  <a:lnTo>
                    <a:pt x="2285" y="480"/>
                  </a:lnTo>
                  <a:lnTo>
                    <a:pt x="2269" y="488"/>
                  </a:lnTo>
                  <a:lnTo>
                    <a:pt x="2252" y="488"/>
                  </a:lnTo>
                  <a:lnTo>
                    <a:pt x="2236" y="481"/>
                  </a:lnTo>
                  <a:lnTo>
                    <a:pt x="2222" y="474"/>
                  </a:lnTo>
                  <a:lnTo>
                    <a:pt x="2208" y="469"/>
                  </a:lnTo>
                  <a:lnTo>
                    <a:pt x="2210" y="481"/>
                  </a:lnTo>
                  <a:lnTo>
                    <a:pt x="2212" y="497"/>
                  </a:lnTo>
                  <a:lnTo>
                    <a:pt x="2214" y="514"/>
                  </a:lnTo>
                  <a:lnTo>
                    <a:pt x="2217" y="528"/>
                  </a:lnTo>
                  <a:lnTo>
                    <a:pt x="2221" y="537"/>
                  </a:lnTo>
                  <a:lnTo>
                    <a:pt x="2224" y="542"/>
                  </a:lnTo>
                  <a:lnTo>
                    <a:pt x="2229" y="544"/>
                  </a:lnTo>
                  <a:lnTo>
                    <a:pt x="2233" y="548"/>
                  </a:lnTo>
                  <a:lnTo>
                    <a:pt x="2240" y="549"/>
                  </a:lnTo>
                  <a:lnTo>
                    <a:pt x="2238" y="537"/>
                  </a:lnTo>
                  <a:lnTo>
                    <a:pt x="2236" y="528"/>
                  </a:lnTo>
                  <a:lnTo>
                    <a:pt x="2236" y="518"/>
                  </a:lnTo>
                  <a:lnTo>
                    <a:pt x="2240" y="518"/>
                  </a:lnTo>
                  <a:lnTo>
                    <a:pt x="2240" y="514"/>
                  </a:lnTo>
                  <a:lnTo>
                    <a:pt x="2252" y="521"/>
                  </a:lnTo>
                  <a:lnTo>
                    <a:pt x="2264" y="528"/>
                  </a:lnTo>
                  <a:lnTo>
                    <a:pt x="2278" y="534"/>
                  </a:lnTo>
                  <a:lnTo>
                    <a:pt x="2280" y="530"/>
                  </a:lnTo>
                  <a:lnTo>
                    <a:pt x="2282" y="527"/>
                  </a:lnTo>
                  <a:lnTo>
                    <a:pt x="2283" y="525"/>
                  </a:lnTo>
                  <a:lnTo>
                    <a:pt x="2285" y="520"/>
                  </a:lnTo>
                  <a:lnTo>
                    <a:pt x="2285" y="514"/>
                  </a:lnTo>
                  <a:lnTo>
                    <a:pt x="2283" y="513"/>
                  </a:lnTo>
                  <a:lnTo>
                    <a:pt x="2282" y="511"/>
                  </a:lnTo>
                  <a:lnTo>
                    <a:pt x="2280" y="509"/>
                  </a:lnTo>
                  <a:lnTo>
                    <a:pt x="2280" y="507"/>
                  </a:lnTo>
                  <a:lnTo>
                    <a:pt x="2280" y="504"/>
                  </a:lnTo>
                  <a:lnTo>
                    <a:pt x="2278" y="499"/>
                  </a:lnTo>
                  <a:lnTo>
                    <a:pt x="2294" y="492"/>
                  </a:lnTo>
                  <a:lnTo>
                    <a:pt x="2304" y="481"/>
                  </a:lnTo>
                  <a:lnTo>
                    <a:pt x="2313" y="469"/>
                  </a:lnTo>
                  <a:lnTo>
                    <a:pt x="2318" y="471"/>
                  </a:lnTo>
                  <a:lnTo>
                    <a:pt x="2325" y="473"/>
                  </a:lnTo>
                  <a:lnTo>
                    <a:pt x="2332" y="474"/>
                  </a:lnTo>
                  <a:lnTo>
                    <a:pt x="2339" y="476"/>
                  </a:lnTo>
                  <a:lnTo>
                    <a:pt x="2336" y="438"/>
                  </a:lnTo>
                  <a:lnTo>
                    <a:pt x="2329" y="396"/>
                  </a:lnTo>
                  <a:lnTo>
                    <a:pt x="2358" y="396"/>
                  </a:lnTo>
                  <a:lnTo>
                    <a:pt x="2365" y="403"/>
                  </a:lnTo>
                  <a:lnTo>
                    <a:pt x="2372" y="413"/>
                  </a:lnTo>
                  <a:lnTo>
                    <a:pt x="2378" y="422"/>
                  </a:lnTo>
                  <a:lnTo>
                    <a:pt x="2378" y="431"/>
                  </a:lnTo>
                  <a:lnTo>
                    <a:pt x="2374" y="432"/>
                  </a:lnTo>
                  <a:lnTo>
                    <a:pt x="2372" y="432"/>
                  </a:lnTo>
                  <a:lnTo>
                    <a:pt x="2369" y="434"/>
                  </a:lnTo>
                  <a:lnTo>
                    <a:pt x="2362" y="434"/>
                  </a:lnTo>
                  <a:lnTo>
                    <a:pt x="2362" y="453"/>
                  </a:lnTo>
                  <a:lnTo>
                    <a:pt x="2367" y="455"/>
                  </a:lnTo>
                  <a:lnTo>
                    <a:pt x="2369" y="457"/>
                  </a:lnTo>
                  <a:lnTo>
                    <a:pt x="2372" y="459"/>
                  </a:lnTo>
                  <a:lnTo>
                    <a:pt x="2376" y="460"/>
                  </a:lnTo>
                  <a:lnTo>
                    <a:pt x="2381" y="460"/>
                  </a:lnTo>
                  <a:lnTo>
                    <a:pt x="2383" y="460"/>
                  </a:lnTo>
                  <a:lnTo>
                    <a:pt x="2385" y="459"/>
                  </a:lnTo>
                  <a:lnTo>
                    <a:pt x="2385" y="459"/>
                  </a:lnTo>
                  <a:lnTo>
                    <a:pt x="2386" y="459"/>
                  </a:lnTo>
                  <a:lnTo>
                    <a:pt x="2390" y="457"/>
                  </a:lnTo>
                  <a:lnTo>
                    <a:pt x="2392" y="452"/>
                  </a:lnTo>
                  <a:lnTo>
                    <a:pt x="2392" y="448"/>
                  </a:lnTo>
                  <a:lnTo>
                    <a:pt x="2392" y="443"/>
                  </a:lnTo>
                  <a:lnTo>
                    <a:pt x="2392" y="439"/>
                  </a:lnTo>
                  <a:lnTo>
                    <a:pt x="2390" y="434"/>
                  </a:lnTo>
                  <a:lnTo>
                    <a:pt x="2402" y="418"/>
                  </a:lnTo>
                  <a:lnTo>
                    <a:pt x="2416" y="405"/>
                  </a:lnTo>
                  <a:lnTo>
                    <a:pt x="2428" y="389"/>
                  </a:lnTo>
                  <a:lnTo>
                    <a:pt x="2434" y="387"/>
                  </a:lnTo>
                  <a:lnTo>
                    <a:pt x="2439" y="387"/>
                  </a:lnTo>
                  <a:lnTo>
                    <a:pt x="2441" y="385"/>
                  </a:lnTo>
                  <a:lnTo>
                    <a:pt x="2444" y="387"/>
                  </a:lnTo>
                  <a:lnTo>
                    <a:pt x="2448" y="389"/>
                  </a:lnTo>
                  <a:lnTo>
                    <a:pt x="2449" y="392"/>
                  </a:lnTo>
                  <a:lnTo>
                    <a:pt x="2451" y="396"/>
                  </a:lnTo>
                  <a:lnTo>
                    <a:pt x="2453" y="398"/>
                  </a:lnTo>
                  <a:lnTo>
                    <a:pt x="2454" y="401"/>
                  </a:lnTo>
                  <a:lnTo>
                    <a:pt x="2458" y="403"/>
                  </a:lnTo>
                  <a:lnTo>
                    <a:pt x="2458" y="399"/>
                  </a:lnTo>
                  <a:lnTo>
                    <a:pt x="2461" y="396"/>
                  </a:lnTo>
                  <a:lnTo>
                    <a:pt x="2463" y="392"/>
                  </a:lnTo>
                  <a:lnTo>
                    <a:pt x="2465" y="389"/>
                  </a:lnTo>
                  <a:lnTo>
                    <a:pt x="2465" y="384"/>
                  </a:lnTo>
                  <a:lnTo>
                    <a:pt x="2467" y="377"/>
                  </a:lnTo>
                  <a:lnTo>
                    <a:pt x="2482" y="377"/>
                  </a:lnTo>
                  <a:lnTo>
                    <a:pt x="2496" y="380"/>
                  </a:lnTo>
                  <a:lnTo>
                    <a:pt x="2509" y="384"/>
                  </a:lnTo>
                  <a:lnTo>
                    <a:pt x="2500" y="391"/>
                  </a:lnTo>
                  <a:lnTo>
                    <a:pt x="2491" y="396"/>
                  </a:lnTo>
                  <a:lnTo>
                    <a:pt x="2484" y="401"/>
                  </a:lnTo>
                  <a:lnTo>
                    <a:pt x="2477" y="411"/>
                  </a:lnTo>
                  <a:lnTo>
                    <a:pt x="2486" y="411"/>
                  </a:lnTo>
                  <a:lnTo>
                    <a:pt x="2491" y="406"/>
                  </a:lnTo>
                  <a:lnTo>
                    <a:pt x="2503" y="401"/>
                  </a:lnTo>
                  <a:lnTo>
                    <a:pt x="2516" y="396"/>
                  </a:lnTo>
                  <a:lnTo>
                    <a:pt x="2526" y="392"/>
                  </a:lnTo>
                  <a:lnTo>
                    <a:pt x="2537" y="389"/>
                  </a:lnTo>
                  <a:lnTo>
                    <a:pt x="2540" y="389"/>
                  </a:lnTo>
                  <a:lnTo>
                    <a:pt x="2542" y="391"/>
                  </a:lnTo>
                  <a:lnTo>
                    <a:pt x="2545" y="394"/>
                  </a:lnTo>
                  <a:lnTo>
                    <a:pt x="2547" y="396"/>
                  </a:lnTo>
                  <a:lnTo>
                    <a:pt x="2549" y="398"/>
                  </a:lnTo>
                  <a:lnTo>
                    <a:pt x="2552" y="398"/>
                  </a:lnTo>
                  <a:lnTo>
                    <a:pt x="2559" y="399"/>
                  </a:lnTo>
                  <a:lnTo>
                    <a:pt x="2561" y="396"/>
                  </a:lnTo>
                  <a:lnTo>
                    <a:pt x="2563" y="392"/>
                  </a:lnTo>
                  <a:lnTo>
                    <a:pt x="2564" y="391"/>
                  </a:lnTo>
                  <a:lnTo>
                    <a:pt x="2564" y="387"/>
                  </a:lnTo>
                  <a:lnTo>
                    <a:pt x="2566" y="382"/>
                  </a:lnTo>
                  <a:lnTo>
                    <a:pt x="2566" y="377"/>
                  </a:lnTo>
                  <a:lnTo>
                    <a:pt x="2563" y="373"/>
                  </a:lnTo>
                  <a:lnTo>
                    <a:pt x="2561" y="370"/>
                  </a:lnTo>
                  <a:lnTo>
                    <a:pt x="2559" y="366"/>
                  </a:lnTo>
                  <a:lnTo>
                    <a:pt x="2559" y="361"/>
                  </a:lnTo>
                  <a:lnTo>
                    <a:pt x="2559" y="354"/>
                  </a:lnTo>
                  <a:lnTo>
                    <a:pt x="2564" y="350"/>
                  </a:lnTo>
                  <a:lnTo>
                    <a:pt x="2568" y="347"/>
                  </a:lnTo>
                  <a:lnTo>
                    <a:pt x="2571" y="345"/>
                  </a:lnTo>
                  <a:lnTo>
                    <a:pt x="2578" y="342"/>
                  </a:lnTo>
                  <a:lnTo>
                    <a:pt x="2582" y="343"/>
                  </a:lnTo>
                  <a:lnTo>
                    <a:pt x="2587" y="345"/>
                  </a:lnTo>
                  <a:lnTo>
                    <a:pt x="2594" y="345"/>
                  </a:lnTo>
                  <a:lnTo>
                    <a:pt x="2601" y="345"/>
                  </a:lnTo>
                  <a:lnTo>
                    <a:pt x="2610" y="356"/>
                  </a:lnTo>
                  <a:lnTo>
                    <a:pt x="2622" y="368"/>
                  </a:lnTo>
                  <a:lnTo>
                    <a:pt x="2640" y="380"/>
                  </a:lnTo>
                  <a:lnTo>
                    <a:pt x="2655" y="392"/>
                  </a:lnTo>
                  <a:lnTo>
                    <a:pt x="2669" y="399"/>
                  </a:lnTo>
                  <a:lnTo>
                    <a:pt x="2678" y="403"/>
                  </a:lnTo>
                  <a:lnTo>
                    <a:pt x="2680" y="401"/>
                  </a:lnTo>
                  <a:lnTo>
                    <a:pt x="2680" y="401"/>
                  </a:lnTo>
                  <a:lnTo>
                    <a:pt x="2680" y="399"/>
                  </a:lnTo>
                  <a:lnTo>
                    <a:pt x="2680" y="399"/>
                  </a:lnTo>
                  <a:lnTo>
                    <a:pt x="2681" y="396"/>
                  </a:lnTo>
                  <a:lnTo>
                    <a:pt x="2676" y="391"/>
                  </a:lnTo>
                  <a:lnTo>
                    <a:pt x="2673" y="387"/>
                  </a:lnTo>
                  <a:lnTo>
                    <a:pt x="2671" y="382"/>
                  </a:lnTo>
                  <a:lnTo>
                    <a:pt x="2667" y="377"/>
                  </a:lnTo>
                  <a:lnTo>
                    <a:pt x="2666" y="370"/>
                  </a:lnTo>
                  <a:lnTo>
                    <a:pt x="2650" y="370"/>
                  </a:lnTo>
                  <a:lnTo>
                    <a:pt x="2652" y="349"/>
                  </a:lnTo>
                  <a:lnTo>
                    <a:pt x="2648" y="333"/>
                  </a:lnTo>
                  <a:lnTo>
                    <a:pt x="2646" y="319"/>
                  </a:lnTo>
                  <a:lnTo>
                    <a:pt x="2643" y="300"/>
                  </a:lnTo>
                  <a:lnTo>
                    <a:pt x="2653" y="293"/>
                  </a:lnTo>
                  <a:lnTo>
                    <a:pt x="2660" y="284"/>
                  </a:lnTo>
                  <a:lnTo>
                    <a:pt x="2664" y="274"/>
                  </a:lnTo>
                  <a:lnTo>
                    <a:pt x="2667" y="261"/>
                  </a:lnTo>
                  <a:lnTo>
                    <a:pt x="2671" y="251"/>
                  </a:lnTo>
                  <a:lnTo>
                    <a:pt x="2676" y="240"/>
                  </a:lnTo>
                  <a:lnTo>
                    <a:pt x="2683" y="232"/>
                  </a:lnTo>
                  <a:lnTo>
                    <a:pt x="2692" y="226"/>
                  </a:lnTo>
                  <a:lnTo>
                    <a:pt x="2708" y="225"/>
                  </a:lnTo>
                  <a:lnTo>
                    <a:pt x="2727" y="226"/>
                  </a:lnTo>
                  <a:lnTo>
                    <a:pt x="2732" y="235"/>
                  </a:lnTo>
                  <a:lnTo>
                    <a:pt x="2739" y="242"/>
                  </a:lnTo>
                  <a:lnTo>
                    <a:pt x="2737" y="256"/>
                  </a:lnTo>
                  <a:lnTo>
                    <a:pt x="2734" y="270"/>
                  </a:lnTo>
                  <a:lnTo>
                    <a:pt x="2730" y="282"/>
                  </a:lnTo>
                  <a:lnTo>
                    <a:pt x="2729" y="293"/>
                  </a:lnTo>
                  <a:lnTo>
                    <a:pt x="2727" y="300"/>
                  </a:lnTo>
                  <a:lnTo>
                    <a:pt x="2730" y="309"/>
                  </a:lnTo>
                  <a:lnTo>
                    <a:pt x="2736" y="321"/>
                  </a:lnTo>
                  <a:lnTo>
                    <a:pt x="2739" y="335"/>
                  </a:lnTo>
                  <a:lnTo>
                    <a:pt x="2742" y="345"/>
                  </a:lnTo>
                  <a:lnTo>
                    <a:pt x="2742" y="357"/>
                  </a:lnTo>
                  <a:lnTo>
                    <a:pt x="2739" y="368"/>
                  </a:lnTo>
                  <a:lnTo>
                    <a:pt x="2736" y="377"/>
                  </a:lnTo>
                  <a:lnTo>
                    <a:pt x="2736" y="384"/>
                  </a:lnTo>
                  <a:lnTo>
                    <a:pt x="2737" y="389"/>
                  </a:lnTo>
                  <a:lnTo>
                    <a:pt x="2739" y="392"/>
                  </a:lnTo>
                  <a:lnTo>
                    <a:pt x="2742" y="396"/>
                  </a:lnTo>
                  <a:lnTo>
                    <a:pt x="2746" y="399"/>
                  </a:lnTo>
                  <a:lnTo>
                    <a:pt x="2748" y="405"/>
                  </a:lnTo>
                  <a:lnTo>
                    <a:pt x="2751" y="411"/>
                  </a:lnTo>
                  <a:lnTo>
                    <a:pt x="2746" y="422"/>
                  </a:lnTo>
                  <a:lnTo>
                    <a:pt x="2742" y="434"/>
                  </a:lnTo>
                  <a:lnTo>
                    <a:pt x="2742" y="450"/>
                  </a:lnTo>
                  <a:lnTo>
                    <a:pt x="2737" y="453"/>
                  </a:lnTo>
                  <a:lnTo>
                    <a:pt x="2734" y="457"/>
                  </a:lnTo>
                  <a:lnTo>
                    <a:pt x="2729" y="459"/>
                  </a:lnTo>
                  <a:lnTo>
                    <a:pt x="2723" y="462"/>
                  </a:lnTo>
                  <a:lnTo>
                    <a:pt x="2716" y="464"/>
                  </a:lnTo>
                  <a:lnTo>
                    <a:pt x="2716" y="469"/>
                  </a:lnTo>
                  <a:lnTo>
                    <a:pt x="2736" y="469"/>
                  </a:lnTo>
                  <a:lnTo>
                    <a:pt x="2737" y="467"/>
                  </a:lnTo>
                  <a:lnTo>
                    <a:pt x="2737" y="467"/>
                  </a:lnTo>
                  <a:lnTo>
                    <a:pt x="2739" y="466"/>
                  </a:lnTo>
                  <a:lnTo>
                    <a:pt x="2739" y="466"/>
                  </a:lnTo>
                  <a:lnTo>
                    <a:pt x="2742" y="464"/>
                  </a:lnTo>
                  <a:lnTo>
                    <a:pt x="2749" y="452"/>
                  </a:lnTo>
                  <a:lnTo>
                    <a:pt x="2756" y="438"/>
                  </a:lnTo>
                  <a:lnTo>
                    <a:pt x="2762" y="427"/>
                  </a:lnTo>
                  <a:lnTo>
                    <a:pt x="2765" y="410"/>
                  </a:lnTo>
                  <a:lnTo>
                    <a:pt x="2762" y="394"/>
                  </a:lnTo>
                  <a:lnTo>
                    <a:pt x="2760" y="378"/>
                  </a:lnTo>
                  <a:lnTo>
                    <a:pt x="2758" y="364"/>
                  </a:lnTo>
                  <a:lnTo>
                    <a:pt x="2777" y="364"/>
                  </a:lnTo>
                  <a:lnTo>
                    <a:pt x="2795" y="364"/>
                  </a:lnTo>
                  <a:lnTo>
                    <a:pt x="2812" y="370"/>
                  </a:lnTo>
                  <a:lnTo>
                    <a:pt x="2812" y="364"/>
                  </a:lnTo>
                  <a:lnTo>
                    <a:pt x="2795" y="357"/>
                  </a:lnTo>
                  <a:lnTo>
                    <a:pt x="2774" y="349"/>
                  </a:lnTo>
                  <a:lnTo>
                    <a:pt x="2755" y="342"/>
                  </a:lnTo>
                  <a:lnTo>
                    <a:pt x="2751" y="324"/>
                  </a:lnTo>
                  <a:lnTo>
                    <a:pt x="2746" y="312"/>
                  </a:lnTo>
                  <a:lnTo>
                    <a:pt x="2741" y="302"/>
                  </a:lnTo>
                  <a:lnTo>
                    <a:pt x="2736" y="288"/>
                  </a:lnTo>
                  <a:lnTo>
                    <a:pt x="2758" y="268"/>
                  </a:lnTo>
                  <a:lnTo>
                    <a:pt x="2758" y="235"/>
                  </a:lnTo>
                  <a:lnTo>
                    <a:pt x="2762" y="235"/>
                  </a:lnTo>
                  <a:lnTo>
                    <a:pt x="2765" y="235"/>
                  </a:lnTo>
                  <a:lnTo>
                    <a:pt x="2767" y="235"/>
                  </a:lnTo>
                  <a:lnTo>
                    <a:pt x="2767" y="237"/>
                  </a:lnTo>
                  <a:lnTo>
                    <a:pt x="2770" y="239"/>
                  </a:lnTo>
                  <a:lnTo>
                    <a:pt x="2774" y="249"/>
                  </a:lnTo>
                  <a:lnTo>
                    <a:pt x="2777" y="260"/>
                  </a:lnTo>
                  <a:lnTo>
                    <a:pt x="2784" y="268"/>
                  </a:lnTo>
                  <a:lnTo>
                    <a:pt x="2797" y="261"/>
                  </a:lnTo>
                  <a:lnTo>
                    <a:pt x="2812" y="258"/>
                  </a:lnTo>
                  <a:lnTo>
                    <a:pt x="2832" y="258"/>
                  </a:lnTo>
                  <a:lnTo>
                    <a:pt x="2842" y="272"/>
                  </a:lnTo>
                  <a:lnTo>
                    <a:pt x="2858" y="286"/>
                  </a:lnTo>
                  <a:lnTo>
                    <a:pt x="2873" y="296"/>
                  </a:lnTo>
                  <a:lnTo>
                    <a:pt x="2873" y="288"/>
                  </a:lnTo>
                  <a:lnTo>
                    <a:pt x="2861" y="275"/>
                  </a:lnTo>
                  <a:lnTo>
                    <a:pt x="2852" y="260"/>
                  </a:lnTo>
                  <a:lnTo>
                    <a:pt x="2847" y="240"/>
                  </a:lnTo>
                  <a:lnTo>
                    <a:pt x="2842" y="221"/>
                  </a:lnTo>
                  <a:lnTo>
                    <a:pt x="2838" y="200"/>
                  </a:lnTo>
                  <a:lnTo>
                    <a:pt x="2861" y="193"/>
                  </a:lnTo>
                  <a:lnTo>
                    <a:pt x="2886" y="188"/>
                  </a:lnTo>
                  <a:lnTo>
                    <a:pt x="2893" y="204"/>
                  </a:lnTo>
                  <a:lnTo>
                    <a:pt x="2896" y="204"/>
                  </a:lnTo>
                  <a:lnTo>
                    <a:pt x="2900" y="188"/>
                  </a:lnTo>
                  <a:lnTo>
                    <a:pt x="2903" y="171"/>
                  </a:lnTo>
                  <a:lnTo>
                    <a:pt x="2908" y="153"/>
                  </a:lnTo>
                  <a:lnTo>
                    <a:pt x="2924" y="144"/>
                  </a:lnTo>
                  <a:lnTo>
                    <a:pt x="2936" y="134"/>
                  </a:lnTo>
                  <a:lnTo>
                    <a:pt x="2950" y="123"/>
                  </a:lnTo>
                  <a:lnTo>
                    <a:pt x="2964" y="117"/>
                  </a:lnTo>
                  <a:lnTo>
                    <a:pt x="2980" y="111"/>
                  </a:lnTo>
                  <a:lnTo>
                    <a:pt x="3001" y="111"/>
                  </a:lnTo>
                  <a:lnTo>
                    <a:pt x="3003" y="104"/>
                  </a:lnTo>
                  <a:lnTo>
                    <a:pt x="3006" y="99"/>
                  </a:lnTo>
                  <a:lnTo>
                    <a:pt x="3008" y="94"/>
                  </a:lnTo>
                  <a:lnTo>
                    <a:pt x="3011" y="89"/>
                  </a:lnTo>
                  <a:lnTo>
                    <a:pt x="3022" y="89"/>
                  </a:lnTo>
                  <a:lnTo>
                    <a:pt x="3036" y="89"/>
                  </a:lnTo>
                  <a:lnTo>
                    <a:pt x="3050" y="89"/>
                  </a:lnTo>
                  <a:lnTo>
                    <a:pt x="3060" y="89"/>
                  </a:lnTo>
                  <a:lnTo>
                    <a:pt x="3065" y="89"/>
                  </a:lnTo>
                  <a:lnTo>
                    <a:pt x="3072" y="83"/>
                  </a:lnTo>
                  <a:lnTo>
                    <a:pt x="3079" y="78"/>
                  </a:lnTo>
                  <a:lnTo>
                    <a:pt x="3086" y="71"/>
                  </a:lnTo>
                  <a:lnTo>
                    <a:pt x="3092" y="66"/>
                  </a:lnTo>
                  <a:lnTo>
                    <a:pt x="3097" y="68"/>
                  </a:lnTo>
                  <a:lnTo>
                    <a:pt x="3100" y="68"/>
                  </a:lnTo>
                  <a:lnTo>
                    <a:pt x="3106" y="69"/>
                  </a:lnTo>
                  <a:lnTo>
                    <a:pt x="3111" y="69"/>
                  </a:lnTo>
                  <a:lnTo>
                    <a:pt x="3111" y="50"/>
                  </a:lnTo>
                  <a:lnTo>
                    <a:pt x="3126" y="43"/>
                  </a:lnTo>
                  <a:lnTo>
                    <a:pt x="3139" y="36"/>
                  </a:lnTo>
                  <a:lnTo>
                    <a:pt x="3151" y="27"/>
                  </a:lnTo>
                  <a:lnTo>
                    <a:pt x="3161" y="17"/>
                  </a:lnTo>
                  <a:lnTo>
                    <a:pt x="3165" y="0"/>
                  </a:lnTo>
                  <a:close/>
                </a:path>
              </a:pathLst>
            </a:custGeom>
            <a:grpFill/>
            <a:ln w="3175">
              <a:noFill/>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11" name="Freeform 11">
              <a:extLst>
                <a:ext uri="{FF2B5EF4-FFF2-40B4-BE49-F238E27FC236}">
                  <a16:creationId xmlns:a16="http://schemas.microsoft.com/office/drawing/2014/main" xmlns="" id="{39D4B937-FA00-44A1-8767-EF69E54747AF}"/>
                </a:ext>
              </a:extLst>
            </p:cNvPr>
            <p:cNvSpPr>
              <a:spLocks noEditPoints="1"/>
            </p:cNvSpPr>
            <p:nvPr/>
          </p:nvSpPr>
          <p:spPr bwMode="auto">
            <a:xfrm>
              <a:off x="2097088" y="1382713"/>
              <a:ext cx="4552950" cy="1549400"/>
            </a:xfrm>
            <a:custGeom>
              <a:avLst/>
              <a:gdLst>
                <a:gd name="T0" fmla="*/ 0 w 2868"/>
                <a:gd name="T1" fmla="*/ 276 h 976"/>
                <a:gd name="T2" fmla="*/ 1210 w 2868"/>
                <a:gd name="T3" fmla="*/ 237 h 976"/>
                <a:gd name="T4" fmla="*/ 1742 w 2868"/>
                <a:gd name="T5" fmla="*/ 276 h 976"/>
                <a:gd name="T6" fmla="*/ 2863 w 2868"/>
                <a:gd name="T7" fmla="*/ 190 h 976"/>
                <a:gd name="T8" fmla="*/ 2804 w 2868"/>
                <a:gd name="T9" fmla="*/ 223 h 976"/>
                <a:gd name="T10" fmla="*/ 194 w 2868"/>
                <a:gd name="T11" fmla="*/ 279 h 976"/>
                <a:gd name="T12" fmla="*/ 98 w 2868"/>
                <a:gd name="T13" fmla="*/ 202 h 976"/>
                <a:gd name="T14" fmla="*/ 138 w 2868"/>
                <a:gd name="T15" fmla="*/ 150 h 976"/>
                <a:gd name="T16" fmla="*/ 1685 w 2868"/>
                <a:gd name="T17" fmla="*/ 166 h 976"/>
                <a:gd name="T18" fmla="*/ 1631 w 2868"/>
                <a:gd name="T19" fmla="*/ 295 h 976"/>
                <a:gd name="T20" fmla="*/ 1620 w 2868"/>
                <a:gd name="T21" fmla="*/ 218 h 976"/>
                <a:gd name="T22" fmla="*/ 1569 w 2868"/>
                <a:gd name="T23" fmla="*/ 159 h 976"/>
                <a:gd name="T24" fmla="*/ 1632 w 2868"/>
                <a:gd name="T25" fmla="*/ 157 h 976"/>
                <a:gd name="T26" fmla="*/ 2615 w 2868"/>
                <a:gd name="T27" fmla="*/ 120 h 976"/>
                <a:gd name="T28" fmla="*/ 2090 w 2868"/>
                <a:gd name="T29" fmla="*/ 120 h 976"/>
                <a:gd name="T30" fmla="*/ 2739 w 2868"/>
                <a:gd name="T31" fmla="*/ 87 h 976"/>
                <a:gd name="T32" fmla="*/ 2765 w 2868"/>
                <a:gd name="T33" fmla="*/ 195 h 976"/>
                <a:gd name="T34" fmla="*/ 2704 w 2868"/>
                <a:gd name="T35" fmla="*/ 92 h 976"/>
                <a:gd name="T36" fmla="*/ 2158 w 2868"/>
                <a:gd name="T37" fmla="*/ 99 h 976"/>
                <a:gd name="T38" fmla="*/ 1786 w 2868"/>
                <a:gd name="T39" fmla="*/ 89 h 976"/>
                <a:gd name="T40" fmla="*/ 1681 w 2868"/>
                <a:gd name="T41" fmla="*/ 89 h 976"/>
                <a:gd name="T42" fmla="*/ 2186 w 2868"/>
                <a:gd name="T43" fmla="*/ 45 h 976"/>
                <a:gd name="T44" fmla="*/ 596 w 2868"/>
                <a:gd name="T45" fmla="*/ 92 h 976"/>
                <a:gd name="T46" fmla="*/ 384 w 2868"/>
                <a:gd name="T47" fmla="*/ 253 h 976"/>
                <a:gd name="T48" fmla="*/ 330 w 2868"/>
                <a:gd name="T49" fmla="*/ 316 h 976"/>
                <a:gd name="T50" fmla="*/ 321 w 2868"/>
                <a:gd name="T51" fmla="*/ 361 h 976"/>
                <a:gd name="T52" fmla="*/ 205 w 2868"/>
                <a:gd name="T53" fmla="*/ 335 h 976"/>
                <a:gd name="T54" fmla="*/ 253 w 2868"/>
                <a:gd name="T55" fmla="*/ 248 h 976"/>
                <a:gd name="T56" fmla="*/ 304 w 2868"/>
                <a:gd name="T57" fmla="*/ 197 h 976"/>
                <a:gd name="T58" fmla="*/ 311 w 2868"/>
                <a:gd name="T59" fmla="*/ 188 h 976"/>
                <a:gd name="T60" fmla="*/ 192 w 2868"/>
                <a:gd name="T61" fmla="*/ 168 h 976"/>
                <a:gd name="T62" fmla="*/ 161 w 2868"/>
                <a:gd name="T63" fmla="*/ 131 h 976"/>
                <a:gd name="T64" fmla="*/ 253 w 2868"/>
                <a:gd name="T65" fmla="*/ 92 h 976"/>
                <a:gd name="T66" fmla="*/ 323 w 2868"/>
                <a:gd name="T67" fmla="*/ 77 h 976"/>
                <a:gd name="T68" fmla="*/ 2107 w 2868"/>
                <a:gd name="T69" fmla="*/ 80 h 976"/>
                <a:gd name="T70" fmla="*/ 2090 w 2868"/>
                <a:gd name="T71" fmla="*/ 59 h 976"/>
                <a:gd name="T72" fmla="*/ 2147 w 2868"/>
                <a:gd name="T73" fmla="*/ 30 h 976"/>
                <a:gd name="T74" fmla="*/ 1048 w 2868"/>
                <a:gd name="T75" fmla="*/ 73 h 976"/>
                <a:gd name="T76" fmla="*/ 1076 w 2868"/>
                <a:gd name="T77" fmla="*/ 131 h 976"/>
                <a:gd name="T78" fmla="*/ 1294 w 2868"/>
                <a:gd name="T79" fmla="*/ 147 h 976"/>
                <a:gd name="T80" fmla="*/ 1196 w 2868"/>
                <a:gd name="T81" fmla="*/ 243 h 976"/>
                <a:gd name="T82" fmla="*/ 1224 w 2868"/>
                <a:gd name="T83" fmla="*/ 353 h 976"/>
                <a:gd name="T84" fmla="*/ 1198 w 2868"/>
                <a:gd name="T85" fmla="*/ 415 h 976"/>
                <a:gd name="T86" fmla="*/ 1192 w 2868"/>
                <a:gd name="T87" fmla="*/ 490 h 976"/>
                <a:gd name="T88" fmla="*/ 1140 w 2868"/>
                <a:gd name="T89" fmla="*/ 538 h 976"/>
                <a:gd name="T90" fmla="*/ 1091 w 2868"/>
                <a:gd name="T91" fmla="*/ 602 h 976"/>
                <a:gd name="T92" fmla="*/ 1048 w 2868"/>
                <a:gd name="T93" fmla="*/ 696 h 976"/>
                <a:gd name="T94" fmla="*/ 911 w 2868"/>
                <a:gd name="T95" fmla="*/ 784 h 976"/>
                <a:gd name="T96" fmla="*/ 861 w 2868"/>
                <a:gd name="T97" fmla="*/ 932 h 976"/>
                <a:gd name="T98" fmla="*/ 740 w 2868"/>
                <a:gd name="T99" fmla="*/ 862 h 976"/>
                <a:gd name="T100" fmla="*/ 714 w 2868"/>
                <a:gd name="T101" fmla="*/ 806 h 976"/>
                <a:gd name="T102" fmla="*/ 718 w 2868"/>
                <a:gd name="T103" fmla="*/ 641 h 976"/>
                <a:gd name="T104" fmla="*/ 672 w 2868"/>
                <a:gd name="T105" fmla="*/ 576 h 976"/>
                <a:gd name="T106" fmla="*/ 466 w 2868"/>
                <a:gd name="T107" fmla="*/ 374 h 976"/>
                <a:gd name="T108" fmla="*/ 447 w 2868"/>
                <a:gd name="T109" fmla="*/ 290 h 976"/>
                <a:gd name="T110" fmla="*/ 592 w 2868"/>
                <a:gd name="T111" fmla="*/ 140 h 976"/>
                <a:gd name="T112" fmla="*/ 711 w 2868"/>
                <a:gd name="T113" fmla="*/ 112 h 976"/>
                <a:gd name="T114" fmla="*/ 833 w 2868"/>
                <a:gd name="T115" fmla="*/ 80 h 976"/>
                <a:gd name="T116" fmla="*/ 896 w 2868"/>
                <a:gd name="T117" fmla="*/ 44 h 976"/>
                <a:gd name="T118" fmla="*/ 2706 w 2868"/>
                <a:gd name="T119" fmla="*/ 31 h 976"/>
                <a:gd name="T120" fmla="*/ 2641 w 2868"/>
                <a:gd name="T121" fmla="*/ 80 h 9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868" h="976">
                  <a:moveTo>
                    <a:pt x="7" y="243"/>
                  </a:moveTo>
                  <a:lnTo>
                    <a:pt x="25" y="248"/>
                  </a:lnTo>
                  <a:lnTo>
                    <a:pt x="37" y="257"/>
                  </a:lnTo>
                  <a:lnTo>
                    <a:pt x="47" y="265"/>
                  </a:lnTo>
                  <a:lnTo>
                    <a:pt x="58" y="276"/>
                  </a:lnTo>
                  <a:lnTo>
                    <a:pt x="68" y="284"/>
                  </a:lnTo>
                  <a:lnTo>
                    <a:pt x="68" y="281"/>
                  </a:lnTo>
                  <a:lnTo>
                    <a:pt x="74" y="281"/>
                  </a:lnTo>
                  <a:lnTo>
                    <a:pt x="74" y="284"/>
                  </a:lnTo>
                  <a:lnTo>
                    <a:pt x="75" y="288"/>
                  </a:lnTo>
                  <a:lnTo>
                    <a:pt x="79" y="293"/>
                  </a:lnTo>
                  <a:lnTo>
                    <a:pt x="81" y="300"/>
                  </a:lnTo>
                  <a:lnTo>
                    <a:pt x="74" y="300"/>
                  </a:lnTo>
                  <a:lnTo>
                    <a:pt x="70" y="300"/>
                  </a:lnTo>
                  <a:lnTo>
                    <a:pt x="70" y="302"/>
                  </a:lnTo>
                  <a:lnTo>
                    <a:pt x="68" y="302"/>
                  </a:lnTo>
                  <a:lnTo>
                    <a:pt x="65" y="302"/>
                  </a:lnTo>
                  <a:lnTo>
                    <a:pt x="61" y="304"/>
                  </a:lnTo>
                  <a:lnTo>
                    <a:pt x="47" y="293"/>
                  </a:lnTo>
                  <a:lnTo>
                    <a:pt x="33" y="288"/>
                  </a:lnTo>
                  <a:lnTo>
                    <a:pt x="16" y="284"/>
                  </a:lnTo>
                  <a:lnTo>
                    <a:pt x="0" y="276"/>
                  </a:lnTo>
                  <a:lnTo>
                    <a:pt x="6" y="271"/>
                  </a:lnTo>
                  <a:lnTo>
                    <a:pt x="7" y="265"/>
                  </a:lnTo>
                  <a:lnTo>
                    <a:pt x="6" y="260"/>
                  </a:lnTo>
                  <a:lnTo>
                    <a:pt x="6" y="253"/>
                  </a:lnTo>
                  <a:lnTo>
                    <a:pt x="7" y="243"/>
                  </a:lnTo>
                  <a:close/>
                  <a:moveTo>
                    <a:pt x="1222" y="236"/>
                  </a:moveTo>
                  <a:lnTo>
                    <a:pt x="1226" y="236"/>
                  </a:lnTo>
                  <a:lnTo>
                    <a:pt x="1229" y="237"/>
                  </a:lnTo>
                  <a:lnTo>
                    <a:pt x="1231" y="239"/>
                  </a:lnTo>
                  <a:lnTo>
                    <a:pt x="1233" y="241"/>
                  </a:lnTo>
                  <a:lnTo>
                    <a:pt x="1234" y="243"/>
                  </a:lnTo>
                  <a:lnTo>
                    <a:pt x="1234" y="244"/>
                  </a:lnTo>
                  <a:lnTo>
                    <a:pt x="1234" y="246"/>
                  </a:lnTo>
                  <a:lnTo>
                    <a:pt x="1236" y="250"/>
                  </a:lnTo>
                  <a:lnTo>
                    <a:pt x="1229" y="250"/>
                  </a:lnTo>
                  <a:lnTo>
                    <a:pt x="1226" y="251"/>
                  </a:lnTo>
                  <a:lnTo>
                    <a:pt x="1222" y="251"/>
                  </a:lnTo>
                  <a:lnTo>
                    <a:pt x="1219" y="253"/>
                  </a:lnTo>
                  <a:lnTo>
                    <a:pt x="1213" y="253"/>
                  </a:lnTo>
                  <a:lnTo>
                    <a:pt x="1213" y="250"/>
                  </a:lnTo>
                  <a:lnTo>
                    <a:pt x="1210" y="250"/>
                  </a:lnTo>
                  <a:lnTo>
                    <a:pt x="1210" y="237"/>
                  </a:lnTo>
                  <a:lnTo>
                    <a:pt x="1215" y="237"/>
                  </a:lnTo>
                  <a:lnTo>
                    <a:pt x="1220" y="236"/>
                  </a:lnTo>
                  <a:lnTo>
                    <a:pt x="1222" y="236"/>
                  </a:lnTo>
                  <a:close/>
                  <a:moveTo>
                    <a:pt x="61" y="227"/>
                  </a:moveTo>
                  <a:lnTo>
                    <a:pt x="77" y="227"/>
                  </a:lnTo>
                  <a:lnTo>
                    <a:pt x="77" y="230"/>
                  </a:lnTo>
                  <a:lnTo>
                    <a:pt x="74" y="230"/>
                  </a:lnTo>
                  <a:lnTo>
                    <a:pt x="70" y="230"/>
                  </a:lnTo>
                  <a:lnTo>
                    <a:pt x="68" y="232"/>
                  </a:lnTo>
                  <a:lnTo>
                    <a:pt x="67" y="232"/>
                  </a:lnTo>
                  <a:lnTo>
                    <a:pt x="67" y="232"/>
                  </a:lnTo>
                  <a:lnTo>
                    <a:pt x="65" y="232"/>
                  </a:lnTo>
                  <a:lnTo>
                    <a:pt x="63" y="230"/>
                  </a:lnTo>
                  <a:lnTo>
                    <a:pt x="61" y="227"/>
                  </a:lnTo>
                  <a:close/>
                  <a:moveTo>
                    <a:pt x="1716" y="202"/>
                  </a:moveTo>
                  <a:lnTo>
                    <a:pt x="1728" y="202"/>
                  </a:lnTo>
                  <a:lnTo>
                    <a:pt x="1732" y="216"/>
                  </a:lnTo>
                  <a:lnTo>
                    <a:pt x="1735" y="225"/>
                  </a:lnTo>
                  <a:lnTo>
                    <a:pt x="1742" y="229"/>
                  </a:lnTo>
                  <a:lnTo>
                    <a:pt x="1754" y="234"/>
                  </a:lnTo>
                  <a:lnTo>
                    <a:pt x="1749" y="255"/>
                  </a:lnTo>
                  <a:lnTo>
                    <a:pt x="1742" y="276"/>
                  </a:lnTo>
                  <a:lnTo>
                    <a:pt x="1732" y="291"/>
                  </a:lnTo>
                  <a:lnTo>
                    <a:pt x="1732" y="272"/>
                  </a:lnTo>
                  <a:lnTo>
                    <a:pt x="1709" y="272"/>
                  </a:lnTo>
                  <a:lnTo>
                    <a:pt x="1711" y="250"/>
                  </a:lnTo>
                  <a:lnTo>
                    <a:pt x="1713" y="229"/>
                  </a:lnTo>
                  <a:lnTo>
                    <a:pt x="1716" y="202"/>
                  </a:lnTo>
                  <a:close/>
                  <a:moveTo>
                    <a:pt x="2819" y="157"/>
                  </a:moveTo>
                  <a:lnTo>
                    <a:pt x="2823" y="157"/>
                  </a:lnTo>
                  <a:lnTo>
                    <a:pt x="2823" y="161"/>
                  </a:lnTo>
                  <a:lnTo>
                    <a:pt x="2824" y="166"/>
                  </a:lnTo>
                  <a:lnTo>
                    <a:pt x="2826" y="168"/>
                  </a:lnTo>
                  <a:lnTo>
                    <a:pt x="2828" y="171"/>
                  </a:lnTo>
                  <a:lnTo>
                    <a:pt x="2830" y="173"/>
                  </a:lnTo>
                  <a:lnTo>
                    <a:pt x="2833" y="176"/>
                  </a:lnTo>
                  <a:lnTo>
                    <a:pt x="2837" y="173"/>
                  </a:lnTo>
                  <a:lnTo>
                    <a:pt x="2838" y="169"/>
                  </a:lnTo>
                  <a:lnTo>
                    <a:pt x="2840" y="168"/>
                  </a:lnTo>
                  <a:lnTo>
                    <a:pt x="2844" y="168"/>
                  </a:lnTo>
                  <a:lnTo>
                    <a:pt x="2849" y="166"/>
                  </a:lnTo>
                  <a:lnTo>
                    <a:pt x="2852" y="176"/>
                  </a:lnTo>
                  <a:lnTo>
                    <a:pt x="2858" y="183"/>
                  </a:lnTo>
                  <a:lnTo>
                    <a:pt x="2863" y="190"/>
                  </a:lnTo>
                  <a:lnTo>
                    <a:pt x="2866" y="199"/>
                  </a:lnTo>
                  <a:lnTo>
                    <a:pt x="2868" y="211"/>
                  </a:lnTo>
                  <a:lnTo>
                    <a:pt x="2868" y="213"/>
                  </a:lnTo>
                  <a:lnTo>
                    <a:pt x="2866" y="215"/>
                  </a:lnTo>
                  <a:lnTo>
                    <a:pt x="2866" y="216"/>
                  </a:lnTo>
                  <a:lnTo>
                    <a:pt x="2866" y="218"/>
                  </a:lnTo>
                  <a:lnTo>
                    <a:pt x="2866" y="220"/>
                  </a:lnTo>
                  <a:lnTo>
                    <a:pt x="2865" y="223"/>
                  </a:lnTo>
                  <a:lnTo>
                    <a:pt x="2854" y="230"/>
                  </a:lnTo>
                  <a:lnTo>
                    <a:pt x="2838" y="237"/>
                  </a:lnTo>
                  <a:lnTo>
                    <a:pt x="2819" y="241"/>
                  </a:lnTo>
                  <a:lnTo>
                    <a:pt x="2800" y="244"/>
                  </a:lnTo>
                  <a:lnTo>
                    <a:pt x="2784" y="246"/>
                  </a:lnTo>
                  <a:lnTo>
                    <a:pt x="2786" y="237"/>
                  </a:lnTo>
                  <a:lnTo>
                    <a:pt x="2788" y="234"/>
                  </a:lnTo>
                  <a:lnTo>
                    <a:pt x="2790" y="230"/>
                  </a:lnTo>
                  <a:lnTo>
                    <a:pt x="2791" y="229"/>
                  </a:lnTo>
                  <a:lnTo>
                    <a:pt x="2793" y="229"/>
                  </a:lnTo>
                  <a:lnTo>
                    <a:pt x="2797" y="227"/>
                  </a:lnTo>
                  <a:lnTo>
                    <a:pt x="2798" y="227"/>
                  </a:lnTo>
                  <a:lnTo>
                    <a:pt x="2800" y="225"/>
                  </a:lnTo>
                  <a:lnTo>
                    <a:pt x="2804" y="223"/>
                  </a:lnTo>
                  <a:lnTo>
                    <a:pt x="2809" y="209"/>
                  </a:lnTo>
                  <a:lnTo>
                    <a:pt x="2809" y="195"/>
                  </a:lnTo>
                  <a:lnTo>
                    <a:pt x="2807" y="182"/>
                  </a:lnTo>
                  <a:lnTo>
                    <a:pt x="2810" y="171"/>
                  </a:lnTo>
                  <a:lnTo>
                    <a:pt x="2819" y="161"/>
                  </a:lnTo>
                  <a:lnTo>
                    <a:pt x="2819" y="157"/>
                  </a:lnTo>
                  <a:close/>
                  <a:moveTo>
                    <a:pt x="142" y="150"/>
                  </a:moveTo>
                  <a:lnTo>
                    <a:pt x="161" y="171"/>
                  </a:lnTo>
                  <a:lnTo>
                    <a:pt x="185" y="187"/>
                  </a:lnTo>
                  <a:lnTo>
                    <a:pt x="215" y="199"/>
                  </a:lnTo>
                  <a:lnTo>
                    <a:pt x="217" y="216"/>
                  </a:lnTo>
                  <a:lnTo>
                    <a:pt x="222" y="229"/>
                  </a:lnTo>
                  <a:lnTo>
                    <a:pt x="227" y="236"/>
                  </a:lnTo>
                  <a:lnTo>
                    <a:pt x="234" y="243"/>
                  </a:lnTo>
                  <a:lnTo>
                    <a:pt x="241" y="253"/>
                  </a:lnTo>
                  <a:lnTo>
                    <a:pt x="229" y="255"/>
                  </a:lnTo>
                  <a:lnTo>
                    <a:pt x="217" y="257"/>
                  </a:lnTo>
                  <a:lnTo>
                    <a:pt x="206" y="262"/>
                  </a:lnTo>
                  <a:lnTo>
                    <a:pt x="199" y="269"/>
                  </a:lnTo>
                  <a:lnTo>
                    <a:pt x="198" y="272"/>
                  </a:lnTo>
                  <a:lnTo>
                    <a:pt x="196" y="276"/>
                  </a:lnTo>
                  <a:lnTo>
                    <a:pt x="194" y="279"/>
                  </a:lnTo>
                  <a:lnTo>
                    <a:pt x="192" y="281"/>
                  </a:lnTo>
                  <a:lnTo>
                    <a:pt x="189" y="284"/>
                  </a:lnTo>
                  <a:lnTo>
                    <a:pt x="178" y="286"/>
                  </a:lnTo>
                  <a:lnTo>
                    <a:pt x="163" y="288"/>
                  </a:lnTo>
                  <a:lnTo>
                    <a:pt x="145" y="286"/>
                  </a:lnTo>
                  <a:lnTo>
                    <a:pt x="131" y="284"/>
                  </a:lnTo>
                  <a:lnTo>
                    <a:pt x="128" y="274"/>
                  </a:lnTo>
                  <a:lnTo>
                    <a:pt x="126" y="267"/>
                  </a:lnTo>
                  <a:lnTo>
                    <a:pt x="124" y="262"/>
                  </a:lnTo>
                  <a:lnTo>
                    <a:pt x="119" y="253"/>
                  </a:lnTo>
                  <a:lnTo>
                    <a:pt x="142" y="246"/>
                  </a:lnTo>
                  <a:lnTo>
                    <a:pt x="142" y="243"/>
                  </a:lnTo>
                  <a:lnTo>
                    <a:pt x="124" y="241"/>
                  </a:lnTo>
                  <a:lnTo>
                    <a:pt x="112" y="237"/>
                  </a:lnTo>
                  <a:lnTo>
                    <a:pt x="103" y="230"/>
                  </a:lnTo>
                  <a:lnTo>
                    <a:pt x="102" y="225"/>
                  </a:lnTo>
                  <a:lnTo>
                    <a:pt x="98" y="220"/>
                  </a:lnTo>
                  <a:lnTo>
                    <a:pt x="96" y="215"/>
                  </a:lnTo>
                  <a:lnTo>
                    <a:pt x="96" y="209"/>
                  </a:lnTo>
                  <a:lnTo>
                    <a:pt x="96" y="206"/>
                  </a:lnTo>
                  <a:lnTo>
                    <a:pt x="96" y="202"/>
                  </a:lnTo>
                  <a:lnTo>
                    <a:pt x="98" y="202"/>
                  </a:lnTo>
                  <a:lnTo>
                    <a:pt x="100" y="201"/>
                  </a:lnTo>
                  <a:lnTo>
                    <a:pt x="102" y="201"/>
                  </a:lnTo>
                  <a:lnTo>
                    <a:pt x="103" y="201"/>
                  </a:lnTo>
                  <a:lnTo>
                    <a:pt x="107" y="199"/>
                  </a:lnTo>
                  <a:lnTo>
                    <a:pt x="109" y="194"/>
                  </a:lnTo>
                  <a:lnTo>
                    <a:pt x="109" y="188"/>
                  </a:lnTo>
                  <a:lnTo>
                    <a:pt x="109" y="185"/>
                  </a:lnTo>
                  <a:lnTo>
                    <a:pt x="110" y="183"/>
                  </a:lnTo>
                  <a:lnTo>
                    <a:pt x="112" y="180"/>
                  </a:lnTo>
                  <a:lnTo>
                    <a:pt x="114" y="180"/>
                  </a:lnTo>
                  <a:lnTo>
                    <a:pt x="116" y="178"/>
                  </a:lnTo>
                  <a:lnTo>
                    <a:pt x="117" y="178"/>
                  </a:lnTo>
                  <a:lnTo>
                    <a:pt x="119" y="178"/>
                  </a:lnTo>
                  <a:lnTo>
                    <a:pt x="122" y="176"/>
                  </a:lnTo>
                  <a:lnTo>
                    <a:pt x="124" y="169"/>
                  </a:lnTo>
                  <a:lnTo>
                    <a:pt x="126" y="164"/>
                  </a:lnTo>
                  <a:lnTo>
                    <a:pt x="128" y="159"/>
                  </a:lnTo>
                  <a:lnTo>
                    <a:pt x="131" y="154"/>
                  </a:lnTo>
                  <a:lnTo>
                    <a:pt x="133" y="152"/>
                  </a:lnTo>
                  <a:lnTo>
                    <a:pt x="135" y="152"/>
                  </a:lnTo>
                  <a:lnTo>
                    <a:pt x="136" y="150"/>
                  </a:lnTo>
                  <a:lnTo>
                    <a:pt x="138" y="150"/>
                  </a:lnTo>
                  <a:lnTo>
                    <a:pt x="142" y="150"/>
                  </a:lnTo>
                  <a:close/>
                  <a:moveTo>
                    <a:pt x="1172" y="131"/>
                  </a:moveTo>
                  <a:lnTo>
                    <a:pt x="1177" y="133"/>
                  </a:lnTo>
                  <a:lnTo>
                    <a:pt x="1182" y="134"/>
                  </a:lnTo>
                  <a:lnTo>
                    <a:pt x="1185" y="136"/>
                  </a:lnTo>
                  <a:lnTo>
                    <a:pt x="1191" y="138"/>
                  </a:lnTo>
                  <a:lnTo>
                    <a:pt x="1191" y="143"/>
                  </a:lnTo>
                  <a:lnTo>
                    <a:pt x="1192" y="147"/>
                  </a:lnTo>
                  <a:lnTo>
                    <a:pt x="1192" y="150"/>
                  </a:lnTo>
                  <a:lnTo>
                    <a:pt x="1194" y="154"/>
                  </a:lnTo>
                  <a:lnTo>
                    <a:pt x="1182" y="154"/>
                  </a:lnTo>
                  <a:lnTo>
                    <a:pt x="1180" y="150"/>
                  </a:lnTo>
                  <a:lnTo>
                    <a:pt x="1178" y="147"/>
                  </a:lnTo>
                  <a:lnTo>
                    <a:pt x="1175" y="143"/>
                  </a:lnTo>
                  <a:lnTo>
                    <a:pt x="1173" y="141"/>
                  </a:lnTo>
                  <a:lnTo>
                    <a:pt x="1173" y="136"/>
                  </a:lnTo>
                  <a:lnTo>
                    <a:pt x="1172" y="131"/>
                  </a:lnTo>
                  <a:close/>
                  <a:moveTo>
                    <a:pt x="1658" y="108"/>
                  </a:moveTo>
                  <a:lnTo>
                    <a:pt x="1664" y="117"/>
                  </a:lnTo>
                  <a:lnTo>
                    <a:pt x="1669" y="134"/>
                  </a:lnTo>
                  <a:lnTo>
                    <a:pt x="1676" y="150"/>
                  </a:lnTo>
                  <a:lnTo>
                    <a:pt x="1685" y="166"/>
                  </a:lnTo>
                  <a:lnTo>
                    <a:pt x="1690" y="173"/>
                  </a:lnTo>
                  <a:lnTo>
                    <a:pt x="1693" y="169"/>
                  </a:lnTo>
                  <a:lnTo>
                    <a:pt x="1695" y="168"/>
                  </a:lnTo>
                  <a:lnTo>
                    <a:pt x="1699" y="168"/>
                  </a:lnTo>
                  <a:lnTo>
                    <a:pt x="1702" y="166"/>
                  </a:lnTo>
                  <a:lnTo>
                    <a:pt x="1709" y="166"/>
                  </a:lnTo>
                  <a:lnTo>
                    <a:pt x="1709" y="169"/>
                  </a:lnTo>
                  <a:lnTo>
                    <a:pt x="1713" y="169"/>
                  </a:lnTo>
                  <a:lnTo>
                    <a:pt x="1713" y="180"/>
                  </a:lnTo>
                  <a:lnTo>
                    <a:pt x="1686" y="183"/>
                  </a:lnTo>
                  <a:lnTo>
                    <a:pt x="1683" y="211"/>
                  </a:lnTo>
                  <a:lnTo>
                    <a:pt x="1674" y="234"/>
                  </a:lnTo>
                  <a:lnTo>
                    <a:pt x="1667" y="257"/>
                  </a:lnTo>
                  <a:lnTo>
                    <a:pt x="1664" y="276"/>
                  </a:lnTo>
                  <a:lnTo>
                    <a:pt x="1662" y="295"/>
                  </a:lnTo>
                  <a:lnTo>
                    <a:pt x="1662" y="311"/>
                  </a:lnTo>
                  <a:lnTo>
                    <a:pt x="1658" y="326"/>
                  </a:lnTo>
                  <a:lnTo>
                    <a:pt x="1655" y="326"/>
                  </a:lnTo>
                  <a:lnTo>
                    <a:pt x="1655" y="323"/>
                  </a:lnTo>
                  <a:lnTo>
                    <a:pt x="1650" y="316"/>
                  </a:lnTo>
                  <a:lnTo>
                    <a:pt x="1641" y="307"/>
                  </a:lnTo>
                  <a:lnTo>
                    <a:pt x="1631" y="295"/>
                  </a:lnTo>
                  <a:lnTo>
                    <a:pt x="1622" y="283"/>
                  </a:lnTo>
                  <a:lnTo>
                    <a:pt x="1615" y="271"/>
                  </a:lnTo>
                  <a:lnTo>
                    <a:pt x="1611" y="260"/>
                  </a:lnTo>
                  <a:lnTo>
                    <a:pt x="1613" y="253"/>
                  </a:lnTo>
                  <a:lnTo>
                    <a:pt x="1617" y="251"/>
                  </a:lnTo>
                  <a:lnTo>
                    <a:pt x="1620" y="251"/>
                  </a:lnTo>
                  <a:lnTo>
                    <a:pt x="1622" y="251"/>
                  </a:lnTo>
                  <a:lnTo>
                    <a:pt x="1624" y="251"/>
                  </a:lnTo>
                  <a:lnTo>
                    <a:pt x="1625" y="251"/>
                  </a:lnTo>
                  <a:lnTo>
                    <a:pt x="1627" y="251"/>
                  </a:lnTo>
                  <a:lnTo>
                    <a:pt x="1629" y="250"/>
                  </a:lnTo>
                  <a:lnTo>
                    <a:pt x="1632" y="246"/>
                  </a:lnTo>
                  <a:lnTo>
                    <a:pt x="1629" y="246"/>
                  </a:lnTo>
                  <a:lnTo>
                    <a:pt x="1629" y="243"/>
                  </a:lnTo>
                  <a:lnTo>
                    <a:pt x="1613" y="241"/>
                  </a:lnTo>
                  <a:lnTo>
                    <a:pt x="1604" y="236"/>
                  </a:lnTo>
                  <a:lnTo>
                    <a:pt x="1597" y="227"/>
                  </a:lnTo>
                  <a:lnTo>
                    <a:pt x="1604" y="225"/>
                  </a:lnTo>
                  <a:lnTo>
                    <a:pt x="1610" y="223"/>
                  </a:lnTo>
                  <a:lnTo>
                    <a:pt x="1613" y="222"/>
                  </a:lnTo>
                  <a:lnTo>
                    <a:pt x="1617" y="220"/>
                  </a:lnTo>
                  <a:lnTo>
                    <a:pt x="1620" y="218"/>
                  </a:lnTo>
                  <a:lnTo>
                    <a:pt x="1624" y="215"/>
                  </a:lnTo>
                  <a:lnTo>
                    <a:pt x="1624" y="211"/>
                  </a:lnTo>
                  <a:lnTo>
                    <a:pt x="1610" y="211"/>
                  </a:lnTo>
                  <a:lnTo>
                    <a:pt x="1606" y="213"/>
                  </a:lnTo>
                  <a:lnTo>
                    <a:pt x="1603" y="213"/>
                  </a:lnTo>
                  <a:lnTo>
                    <a:pt x="1599" y="215"/>
                  </a:lnTo>
                  <a:lnTo>
                    <a:pt x="1594" y="215"/>
                  </a:lnTo>
                  <a:lnTo>
                    <a:pt x="1585" y="199"/>
                  </a:lnTo>
                  <a:lnTo>
                    <a:pt x="1575" y="183"/>
                  </a:lnTo>
                  <a:lnTo>
                    <a:pt x="1576" y="178"/>
                  </a:lnTo>
                  <a:lnTo>
                    <a:pt x="1576" y="175"/>
                  </a:lnTo>
                  <a:lnTo>
                    <a:pt x="1578" y="173"/>
                  </a:lnTo>
                  <a:lnTo>
                    <a:pt x="1580" y="169"/>
                  </a:lnTo>
                  <a:lnTo>
                    <a:pt x="1580" y="166"/>
                  </a:lnTo>
                  <a:lnTo>
                    <a:pt x="1582" y="161"/>
                  </a:lnTo>
                  <a:lnTo>
                    <a:pt x="1578" y="161"/>
                  </a:lnTo>
                  <a:lnTo>
                    <a:pt x="1578" y="157"/>
                  </a:lnTo>
                  <a:lnTo>
                    <a:pt x="1575" y="159"/>
                  </a:lnTo>
                  <a:lnTo>
                    <a:pt x="1573" y="159"/>
                  </a:lnTo>
                  <a:lnTo>
                    <a:pt x="1571" y="159"/>
                  </a:lnTo>
                  <a:lnTo>
                    <a:pt x="1571" y="159"/>
                  </a:lnTo>
                  <a:lnTo>
                    <a:pt x="1569" y="159"/>
                  </a:lnTo>
                  <a:lnTo>
                    <a:pt x="1569" y="157"/>
                  </a:lnTo>
                  <a:lnTo>
                    <a:pt x="1566" y="154"/>
                  </a:lnTo>
                  <a:lnTo>
                    <a:pt x="1564" y="150"/>
                  </a:lnTo>
                  <a:lnTo>
                    <a:pt x="1562" y="147"/>
                  </a:lnTo>
                  <a:lnTo>
                    <a:pt x="1561" y="145"/>
                  </a:lnTo>
                  <a:lnTo>
                    <a:pt x="1561" y="140"/>
                  </a:lnTo>
                  <a:lnTo>
                    <a:pt x="1559" y="134"/>
                  </a:lnTo>
                  <a:lnTo>
                    <a:pt x="1578" y="122"/>
                  </a:lnTo>
                  <a:lnTo>
                    <a:pt x="1597" y="112"/>
                  </a:lnTo>
                  <a:lnTo>
                    <a:pt x="1599" y="117"/>
                  </a:lnTo>
                  <a:lnTo>
                    <a:pt x="1601" y="122"/>
                  </a:lnTo>
                  <a:lnTo>
                    <a:pt x="1603" y="124"/>
                  </a:lnTo>
                  <a:lnTo>
                    <a:pt x="1606" y="126"/>
                  </a:lnTo>
                  <a:lnTo>
                    <a:pt x="1608" y="126"/>
                  </a:lnTo>
                  <a:lnTo>
                    <a:pt x="1610" y="127"/>
                  </a:lnTo>
                  <a:lnTo>
                    <a:pt x="1613" y="129"/>
                  </a:lnTo>
                  <a:lnTo>
                    <a:pt x="1617" y="131"/>
                  </a:lnTo>
                  <a:lnTo>
                    <a:pt x="1620" y="141"/>
                  </a:lnTo>
                  <a:lnTo>
                    <a:pt x="1622" y="154"/>
                  </a:lnTo>
                  <a:lnTo>
                    <a:pt x="1624" y="166"/>
                  </a:lnTo>
                  <a:lnTo>
                    <a:pt x="1632" y="166"/>
                  </a:lnTo>
                  <a:lnTo>
                    <a:pt x="1632" y="157"/>
                  </a:lnTo>
                  <a:lnTo>
                    <a:pt x="1629" y="147"/>
                  </a:lnTo>
                  <a:lnTo>
                    <a:pt x="1629" y="134"/>
                  </a:lnTo>
                  <a:lnTo>
                    <a:pt x="1632" y="122"/>
                  </a:lnTo>
                  <a:lnTo>
                    <a:pt x="1636" y="112"/>
                  </a:lnTo>
                  <a:lnTo>
                    <a:pt x="1658" y="108"/>
                  </a:lnTo>
                  <a:close/>
                  <a:moveTo>
                    <a:pt x="2641" y="99"/>
                  </a:moveTo>
                  <a:lnTo>
                    <a:pt x="2646" y="103"/>
                  </a:lnTo>
                  <a:lnTo>
                    <a:pt x="2650" y="106"/>
                  </a:lnTo>
                  <a:lnTo>
                    <a:pt x="2655" y="106"/>
                  </a:lnTo>
                  <a:lnTo>
                    <a:pt x="2660" y="106"/>
                  </a:lnTo>
                  <a:lnTo>
                    <a:pt x="2669" y="108"/>
                  </a:lnTo>
                  <a:lnTo>
                    <a:pt x="2667" y="112"/>
                  </a:lnTo>
                  <a:lnTo>
                    <a:pt x="2667" y="113"/>
                  </a:lnTo>
                  <a:lnTo>
                    <a:pt x="2667" y="115"/>
                  </a:lnTo>
                  <a:lnTo>
                    <a:pt x="2666" y="117"/>
                  </a:lnTo>
                  <a:lnTo>
                    <a:pt x="2666" y="119"/>
                  </a:lnTo>
                  <a:lnTo>
                    <a:pt x="2653" y="126"/>
                  </a:lnTo>
                  <a:lnTo>
                    <a:pt x="2636" y="129"/>
                  </a:lnTo>
                  <a:lnTo>
                    <a:pt x="2618" y="131"/>
                  </a:lnTo>
                  <a:lnTo>
                    <a:pt x="2617" y="127"/>
                  </a:lnTo>
                  <a:lnTo>
                    <a:pt x="2617" y="124"/>
                  </a:lnTo>
                  <a:lnTo>
                    <a:pt x="2615" y="120"/>
                  </a:lnTo>
                  <a:lnTo>
                    <a:pt x="2615" y="115"/>
                  </a:lnTo>
                  <a:lnTo>
                    <a:pt x="2620" y="112"/>
                  </a:lnTo>
                  <a:lnTo>
                    <a:pt x="2624" y="108"/>
                  </a:lnTo>
                  <a:lnTo>
                    <a:pt x="2627" y="106"/>
                  </a:lnTo>
                  <a:lnTo>
                    <a:pt x="2631" y="103"/>
                  </a:lnTo>
                  <a:lnTo>
                    <a:pt x="2634" y="101"/>
                  </a:lnTo>
                  <a:lnTo>
                    <a:pt x="2641" y="99"/>
                  </a:lnTo>
                  <a:close/>
                  <a:moveTo>
                    <a:pt x="2104" y="99"/>
                  </a:moveTo>
                  <a:lnTo>
                    <a:pt x="2118" y="101"/>
                  </a:lnTo>
                  <a:lnTo>
                    <a:pt x="2128" y="106"/>
                  </a:lnTo>
                  <a:lnTo>
                    <a:pt x="2138" y="112"/>
                  </a:lnTo>
                  <a:lnTo>
                    <a:pt x="2135" y="115"/>
                  </a:lnTo>
                  <a:lnTo>
                    <a:pt x="2133" y="120"/>
                  </a:lnTo>
                  <a:lnTo>
                    <a:pt x="2130" y="122"/>
                  </a:lnTo>
                  <a:lnTo>
                    <a:pt x="2125" y="124"/>
                  </a:lnTo>
                  <a:lnTo>
                    <a:pt x="2119" y="126"/>
                  </a:lnTo>
                  <a:lnTo>
                    <a:pt x="2112" y="126"/>
                  </a:lnTo>
                  <a:lnTo>
                    <a:pt x="2107" y="129"/>
                  </a:lnTo>
                  <a:lnTo>
                    <a:pt x="2102" y="129"/>
                  </a:lnTo>
                  <a:lnTo>
                    <a:pt x="2097" y="131"/>
                  </a:lnTo>
                  <a:lnTo>
                    <a:pt x="2090" y="131"/>
                  </a:lnTo>
                  <a:lnTo>
                    <a:pt x="2090" y="120"/>
                  </a:lnTo>
                  <a:lnTo>
                    <a:pt x="2091" y="113"/>
                  </a:lnTo>
                  <a:lnTo>
                    <a:pt x="2098" y="108"/>
                  </a:lnTo>
                  <a:lnTo>
                    <a:pt x="2104" y="99"/>
                  </a:lnTo>
                  <a:close/>
                  <a:moveTo>
                    <a:pt x="765" y="99"/>
                  </a:moveTo>
                  <a:lnTo>
                    <a:pt x="779" y="99"/>
                  </a:lnTo>
                  <a:lnTo>
                    <a:pt x="782" y="108"/>
                  </a:lnTo>
                  <a:lnTo>
                    <a:pt x="786" y="113"/>
                  </a:lnTo>
                  <a:lnTo>
                    <a:pt x="789" y="120"/>
                  </a:lnTo>
                  <a:lnTo>
                    <a:pt x="791" y="131"/>
                  </a:lnTo>
                  <a:lnTo>
                    <a:pt x="788" y="131"/>
                  </a:lnTo>
                  <a:lnTo>
                    <a:pt x="777" y="124"/>
                  </a:lnTo>
                  <a:lnTo>
                    <a:pt x="770" y="117"/>
                  </a:lnTo>
                  <a:lnTo>
                    <a:pt x="765" y="110"/>
                  </a:lnTo>
                  <a:lnTo>
                    <a:pt x="765" y="99"/>
                  </a:lnTo>
                  <a:close/>
                  <a:moveTo>
                    <a:pt x="2734" y="77"/>
                  </a:moveTo>
                  <a:lnTo>
                    <a:pt x="2737" y="77"/>
                  </a:lnTo>
                  <a:lnTo>
                    <a:pt x="2741" y="79"/>
                  </a:lnTo>
                  <a:lnTo>
                    <a:pt x="2742" y="79"/>
                  </a:lnTo>
                  <a:lnTo>
                    <a:pt x="2744" y="79"/>
                  </a:lnTo>
                  <a:lnTo>
                    <a:pt x="2746" y="80"/>
                  </a:lnTo>
                  <a:lnTo>
                    <a:pt x="2742" y="84"/>
                  </a:lnTo>
                  <a:lnTo>
                    <a:pt x="2739" y="87"/>
                  </a:lnTo>
                  <a:lnTo>
                    <a:pt x="2737" y="92"/>
                  </a:lnTo>
                  <a:lnTo>
                    <a:pt x="2735" y="96"/>
                  </a:lnTo>
                  <a:lnTo>
                    <a:pt x="2734" y="103"/>
                  </a:lnTo>
                  <a:lnTo>
                    <a:pt x="2737" y="103"/>
                  </a:lnTo>
                  <a:lnTo>
                    <a:pt x="2741" y="98"/>
                  </a:lnTo>
                  <a:lnTo>
                    <a:pt x="2744" y="94"/>
                  </a:lnTo>
                  <a:lnTo>
                    <a:pt x="2748" y="91"/>
                  </a:lnTo>
                  <a:lnTo>
                    <a:pt x="2753" y="89"/>
                  </a:lnTo>
                  <a:lnTo>
                    <a:pt x="2763" y="99"/>
                  </a:lnTo>
                  <a:lnTo>
                    <a:pt x="2776" y="108"/>
                  </a:lnTo>
                  <a:lnTo>
                    <a:pt x="2784" y="115"/>
                  </a:lnTo>
                  <a:lnTo>
                    <a:pt x="2784" y="138"/>
                  </a:lnTo>
                  <a:lnTo>
                    <a:pt x="2790" y="143"/>
                  </a:lnTo>
                  <a:lnTo>
                    <a:pt x="2795" y="147"/>
                  </a:lnTo>
                  <a:lnTo>
                    <a:pt x="2800" y="148"/>
                  </a:lnTo>
                  <a:lnTo>
                    <a:pt x="2804" y="155"/>
                  </a:lnTo>
                  <a:lnTo>
                    <a:pt x="2807" y="169"/>
                  </a:lnTo>
                  <a:lnTo>
                    <a:pt x="2800" y="178"/>
                  </a:lnTo>
                  <a:lnTo>
                    <a:pt x="2797" y="187"/>
                  </a:lnTo>
                  <a:lnTo>
                    <a:pt x="2790" y="192"/>
                  </a:lnTo>
                  <a:lnTo>
                    <a:pt x="2781" y="194"/>
                  </a:lnTo>
                  <a:lnTo>
                    <a:pt x="2765" y="195"/>
                  </a:lnTo>
                  <a:lnTo>
                    <a:pt x="2753" y="185"/>
                  </a:lnTo>
                  <a:lnTo>
                    <a:pt x="2735" y="176"/>
                  </a:lnTo>
                  <a:lnTo>
                    <a:pt x="2716" y="171"/>
                  </a:lnTo>
                  <a:lnTo>
                    <a:pt x="2697" y="164"/>
                  </a:lnTo>
                  <a:lnTo>
                    <a:pt x="2680" y="157"/>
                  </a:lnTo>
                  <a:lnTo>
                    <a:pt x="2669" y="147"/>
                  </a:lnTo>
                  <a:lnTo>
                    <a:pt x="2676" y="143"/>
                  </a:lnTo>
                  <a:lnTo>
                    <a:pt x="2681" y="140"/>
                  </a:lnTo>
                  <a:lnTo>
                    <a:pt x="2685" y="136"/>
                  </a:lnTo>
                  <a:lnTo>
                    <a:pt x="2687" y="131"/>
                  </a:lnTo>
                  <a:lnTo>
                    <a:pt x="2688" y="122"/>
                  </a:lnTo>
                  <a:lnTo>
                    <a:pt x="2687" y="119"/>
                  </a:lnTo>
                  <a:lnTo>
                    <a:pt x="2685" y="113"/>
                  </a:lnTo>
                  <a:lnTo>
                    <a:pt x="2685" y="106"/>
                  </a:lnTo>
                  <a:lnTo>
                    <a:pt x="2685" y="99"/>
                  </a:lnTo>
                  <a:lnTo>
                    <a:pt x="2685" y="98"/>
                  </a:lnTo>
                  <a:lnTo>
                    <a:pt x="2687" y="98"/>
                  </a:lnTo>
                  <a:lnTo>
                    <a:pt x="2687" y="98"/>
                  </a:lnTo>
                  <a:lnTo>
                    <a:pt x="2687" y="98"/>
                  </a:lnTo>
                  <a:lnTo>
                    <a:pt x="2687" y="98"/>
                  </a:lnTo>
                  <a:lnTo>
                    <a:pt x="2688" y="96"/>
                  </a:lnTo>
                  <a:lnTo>
                    <a:pt x="2704" y="92"/>
                  </a:lnTo>
                  <a:lnTo>
                    <a:pt x="2721" y="84"/>
                  </a:lnTo>
                  <a:lnTo>
                    <a:pt x="2734" y="77"/>
                  </a:lnTo>
                  <a:close/>
                  <a:moveTo>
                    <a:pt x="2512" y="73"/>
                  </a:moveTo>
                  <a:lnTo>
                    <a:pt x="2522" y="73"/>
                  </a:lnTo>
                  <a:lnTo>
                    <a:pt x="2536" y="87"/>
                  </a:lnTo>
                  <a:lnTo>
                    <a:pt x="2554" y="99"/>
                  </a:lnTo>
                  <a:lnTo>
                    <a:pt x="2554" y="103"/>
                  </a:lnTo>
                  <a:lnTo>
                    <a:pt x="2550" y="103"/>
                  </a:lnTo>
                  <a:lnTo>
                    <a:pt x="2550" y="108"/>
                  </a:lnTo>
                  <a:lnTo>
                    <a:pt x="2533" y="99"/>
                  </a:lnTo>
                  <a:lnTo>
                    <a:pt x="2521" y="87"/>
                  </a:lnTo>
                  <a:lnTo>
                    <a:pt x="2512" y="73"/>
                  </a:lnTo>
                  <a:close/>
                  <a:moveTo>
                    <a:pt x="2161" y="68"/>
                  </a:moveTo>
                  <a:lnTo>
                    <a:pt x="2175" y="72"/>
                  </a:lnTo>
                  <a:lnTo>
                    <a:pt x="2186" y="75"/>
                  </a:lnTo>
                  <a:lnTo>
                    <a:pt x="2196" y="80"/>
                  </a:lnTo>
                  <a:lnTo>
                    <a:pt x="2196" y="89"/>
                  </a:lnTo>
                  <a:lnTo>
                    <a:pt x="2187" y="91"/>
                  </a:lnTo>
                  <a:lnTo>
                    <a:pt x="2179" y="94"/>
                  </a:lnTo>
                  <a:lnTo>
                    <a:pt x="2166" y="96"/>
                  </a:lnTo>
                  <a:lnTo>
                    <a:pt x="2161" y="98"/>
                  </a:lnTo>
                  <a:lnTo>
                    <a:pt x="2158" y="99"/>
                  </a:lnTo>
                  <a:lnTo>
                    <a:pt x="2152" y="99"/>
                  </a:lnTo>
                  <a:lnTo>
                    <a:pt x="2147" y="99"/>
                  </a:lnTo>
                  <a:lnTo>
                    <a:pt x="2147" y="89"/>
                  </a:lnTo>
                  <a:lnTo>
                    <a:pt x="2151" y="84"/>
                  </a:lnTo>
                  <a:lnTo>
                    <a:pt x="2156" y="77"/>
                  </a:lnTo>
                  <a:lnTo>
                    <a:pt x="2161" y="68"/>
                  </a:lnTo>
                  <a:close/>
                  <a:moveTo>
                    <a:pt x="1735" y="58"/>
                  </a:moveTo>
                  <a:lnTo>
                    <a:pt x="1735" y="77"/>
                  </a:lnTo>
                  <a:lnTo>
                    <a:pt x="1742" y="77"/>
                  </a:lnTo>
                  <a:lnTo>
                    <a:pt x="1746" y="75"/>
                  </a:lnTo>
                  <a:lnTo>
                    <a:pt x="1749" y="75"/>
                  </a:lnTo>
                  <a:lnTo>
                    <a:pt x="1753" y="75"/>
                  </a:lnTo>
                  <a:lnTo>
                    <a:pt x="1754" y="75"/>
                  </a:lnTo>
                  <a:lnTo>
                    <a:pt x="1758" y="77"/>
                  </a:lnTo>
                  <a:lnTo>
                    <a:pt x="1763" y="80"/>
                  </a:lnTo>
                  <a:lnTo>
                    <a:pt x="1763" y="89"/>
                  </a:lnTo>
                  <a:lnTo>
                    <a:pt x="1767" y="91"/>
                  </a:lnTo>
                  <a:lnTo>
                    <a:pt x="1772" y="91"/>
                  </a:lnTo>
                  <a:lnTo>
                    <a:pt x="1775" y="89"/>
                  </a:lnTo>
                  <a:lnTo>
                    <a:pt x="1781" y="89"/>
                  </a:lnTo>
                  <a:lnTo>
                    <a:pt x="1782" y="87"/>
                  </a:lnTo>
                  <a:lnTo>
                    <a:pt x="1786" y="89"/>
                  </a:lnTo>
                  <a:lnTo>
                    <a:pt x="1789" y="92"/>
                  </a:lnTo>
                  <a:lnTo>
                    <a:pt x="1793" y="98"/>
                  </a:lnTo>
                  <a:lnTo>
                    <a:pt x="1796" y="103"/>
                  </a:lnTo>
                  <a:lnTo>
                    <a:pt x="1791" y="115"/>
                  </a:lnTo>
                  <a:lnTo>
                    <a:pt x="1786" y="127"/>
                  </a:lnTo>
                  <a:lnTo>
                    <a:pt x="1782" y="141"/>
                  </a:lnTo>
                  <a:lnTo>
                    <a:pt x="1770" y="141"/>
                  </a:lnTo>
                  <a:lnTo>
                    <a:pt x="1761" y="145"/>
                  </a:lnTo>
                  <a:lnTo>
                    <a:pt x="1753" y="150"/>
                  </a:lnTo>
                  <a:lnTo>
                    <a:pt x="1739" y="154"/>
                  </a:lnTo>
                  <a:lnTo>
                    <a:pt x="1730" y="147"/>
                  </a:lnTo>
                  <a:lnTo>
                    <a:pt x="1718" y="143"/>
                  </a:lnTo>
                  <a:lnTo>
                    <a:pt x="1706" y="138"/>
                  </a:lnTo>
                  <a:lnTo>
                    <a:pt x="1704" y="134"/>
                  </a:lnTo>
                  <a:lnTo>
                    <a:pt x="1704" y="131"/>
                  </a:lnTo>
                  <a:lnTo>
                    <a:pt x="1702" y="127"/>
                  </a:lnTo>
                  <a:lnTo>
                    <a:pt x="1700" y="122"/>
                  </a:lnTo>
                  <a:lnTo>
                    <a:pt x="1695" y="117"/>
                  </a:lnTo>
                  <a:lnTo>
                    <a:pt x="1690" y="112"/>
                  </a:lnTo>
                  <a:lnTo>
                    <a:pt x="1686" y="108"/>
                  </a:lnTo>
                  <a:lnTo>
                    <a:pt x="1683" y="101"/>
                  </a:lnTo>
                  <a:lnTo>
                    <a:pt x="1681" y="89"/>
                  </a:lnTo>
                  <a:lnTo>
                    <a:pt x="1688" y="80"/>
                  </a:lnTo>
                  <a:lnTo>
                    <a:pt x="1693" y="73"/>
                  </a:lnTo>
                  <a:lnTo>
                    <a:pt x="1700" y="73"/>
                  </a:lnTo>
                  <a:lnTo>
                    <a:pt x="1706" y="75"/>
                  </a:lnTo>
                  <a:lnTo>
                    <a:pt x="1713" y="77"/>
                  </a:lnTo>
                  <a:lnTo>
                    <a:pt x="1720" y="77"/>
                  </a:lnTo>
                  <a:lnTo>
                    <a:pt x="1720" y="65"/>
                  </a:lnTo>
                  <a:lnTo>
                    <a:pt x="1723" y="63"/>
                  </a:lnTo>
                  <a:lnTo>
                    <a:pt x="1727" y="61"/>
                  </a:lnTo>
                  <a:lnTo>
                    <a:pt x="1728" y="61"/>
                  </a:lnTo>
                  <a:lnTo>
                    <a:pt x="1732" y="59"/>
                  </a:lnTo>
                  <a:lnTo>
                    <a:pt x="1735" y="58"/>
                  </a:lnTo>
                  <a:close/>
                  <a:moveTo>
                    <a:pt x="2186" y="45"/>
                  </a:moveTo>
                  <a:lnTo>
                    <a:pt x="2200" y="45"/>
                  </a:lnTo>
                  <a:lnTo>
                    <a:pt x="2208" y="54"/>
                  </a:lnTo>
                  <a:lnTo>
                    <a:pt x="2217" y="59"/>
                  </a:lnTo>
                  <a:lnTo>
                    <a:pt x="2224" y="66"/>
                  </a:lnTo>
                  <a:lnTo>
                    <a:pt x="2231" y="77"/>
                  </a:lnTo>
                  <a:lnTo>
                    <a:pt x="2215" y="77"/>
                  </a:lnTo>
                  <a:lnTo>
                    <a:pt x="2205" y="66"/>
                  </a:lnTo>
                  <a:lnTo>
                    <a:pt x="2194" y="58"/>
                  </a:lnTo>
                  <a:lnTo>
                    <a:pt x="2186" y="45"/>
                  </a:lnTo>
                  <a:close/>
                  <a:moveTo>
                    <a:pt x="421" y="45"/>
                  </a:moveTo>
                  <a:lnTo>
                    <a:pt x="433" y="45"/>
                  </a:lnTo>
                  <a:lnTo>
                    <a:pt x="438" y="49"/>
                  </a:lnTo>
                  <a:lnTo>
                    <a:pt x="442" y="52"/>
                  </a:lnTo>
                  <a:lnTo>
                    <a:pt x="444" y="56"/>
                  </a:lnTo>
                  <a:lnTo>
                    <a:pt x="447" y="61"/>
                  </a:lnTo>
                  <a:lnTo>
                    <a:pt x="449" y="65"/>
                  </a:lnTo>
                  <a:lnTo>
                    <a:pt x="458" y="56"/>
                  </a:lnTo>
                  <a:lnTo>
                    <a:pt x="468" y="52"/>
                  </a:lnTo>
                  <a:lnTo>
                    <a:pt x="484" y="54"/>
                  </a:lnTo>
                  <a:lnTo>
                    <a:pt x="484" y="68"/>
                  </a:lnTo>
                  <a:lnTo>
                    <a:pt x="506" y="70"/>
                  </a:lnTo>
                  <a:lnTo>
                    <a:pt x="526" y="73"/>
                  </a:lnTo>
                  <a:lnTo>
                    <a:pt x="543" y="77"/>
                  </a:lnTo>
                  <a:lnTo>
                    <a:pt x="562" y="79"/>
                  </a:lnTo>
                  <a:lnTo>
                    <a:pt x="583" y="77"/>
                  </a:lnTo>
                  <a:lnTo>
                    <a:pt x="583" y="89"/>
                  </a:lnTo>
                  <a:lnTo>
                    <a:pt x="587" y="89"/>
                  </a:lnTo>
                  <a:lnTo>
                    <a:pt x="590" y="89"/>
                  </a:lnTo>
                  <a:lnTo>
                    <a:pt x="592" y="89"/>
                  </a:lnTo>
                  <a:lnTo>
                    <a:pt x="594" y="91"/>
                  </a:lnTo>
                  <a:lnTo>
                    <a:pt x="596" y="92"/>
                  </a:lnTo>
                  <a:lnTo>
                    <a:pt x="592" y="92"/>
                  </a:lnTo>
                  <a:lnTo>
                    <a:pt x="576" y="103"/>
                  </a:lnTo>
                  <a:lnTo>
                    <a:pt x="557" y="115"/>
                  </a:lnTo>
                  <a:lnTo>
                    <a:pt x="534" y="126"/>
                  </a:lnTo>
                  <a:lnTo>
                    <a:pt x="513" y="138"/>
                  </a:lnTo>
                  <a:lnTo>
                    <a:pt x="498" y="148"/>
                  </a:lnTo>
                  <a:lnTo>
                    <a:pt x="487" y="157"/>
                  </a:lnTo>
                  <a:lnTo>
                    <a:pt x="503" y="157"/>
                  </a:lnTo>
                  <a:lnTo>
                    <a:pt x="508" y="154"/>
                  </a:lnTo>
                  <a:lnTo>
                    <a:pt x="513" y="152"/>
                  </a:lnTo>
                  <a:lnTo>
                    <a:pt x="519" y="150"/>
                  </a:lnTo>
                  <a:lnTo>
                    <a:pt x="526" y="150"/>
                  </a:lnTo>
                  <a:lnTo>
                    <a:pt x="526" y="154"/>
                  </a:lnTo>
                  <a:lnTo>
                    <a:pt x="505" y="169"/>
                  </a:lnTo>
                  <a:lnTo>
                    <a:pt x="487" y="185"/>
                  </a:lnTo>
                  <a:lnTo>
                    <a:pt x="472" y="201"/>
                  </a:lnTo>
                  <a:lnTo>
                    <a:pt x="454" y="215"/>
                  </a:lnTo>
                  <a:lnTo>
                    <a:pt x="435" y="227"/>
                  </a:lnTo>
                  <a:lnTo>
                    <a:pt x="410" y="234"/>
                  </a:lnTo>
                  <a:lnTo>
                    <a:pt x="410" y="246"/>
                  </a:lnTo>
                  <a:lnTo>
                    <a:pt x="398" y="248"/>
                  </a:lnTo>
                  <a:lnTo>
                    <a:pt x="384" y="253"/>
                  </a:lnTo>
                  <a:lnTo>
                    <a:pt x="376" y="260"/>
                  </a:lnTo>
                  <a:lnTo>
                    <a:pt x="381" y="264"/>
                  </a:lnTo>
                  <a:lnTo>
                    <a:pt x="384" y="267"/>
                  </a:lnTo>
                  <a:lnTo>
                    <a:pt x="386" y="269"/>
                  </a:lnTo>
                  <a:lnTo>
                    <a:pt x="386" y="272"/>
                  </a:lnTo>
                  <a:lnTo>
                    <a:pt x="386" y="276"/>
                  </a:lnTo>
                  <a:lnTo>
                    <a:pt x="384" y="281"/>
                  </a:lnTo>
                  <a:lnTo>
                    <a:pt x="384" y="288"/>
                  </a:lnTo>
                  <a:lnTo>
                    <a:pt x="346" y="291"/>
                  </a:lnTo>
                  <a:lnTo>
                    <a:pt x="346" y="295"/>
                  </a:lnTo>
                  <a:lnTo>
                    <a:pt x="351" y="297"/>
                  </a:lnTo>
                  <a:lnTo>
                    <a:pt x="353" y="297"/>
                  </a:lnTo>
                  <a:lnTo>
                    <a:pt x="356" y="297"/>
                  </a:lnTo>
                  <a:lnTo>
                    <a:pt x="356" y="297"/>
                  </a:lnTo>
                  <a:lnTo>
                    <a:pt x="358" y="298"/>
                  </a:lnTo>
                  <a:lnTo>
                    <a:pt x="358" y="300"/>
                  </a:lnTo>
                  <a:lnTo>
                    <a:pt x="362" y="304"/>
                  </a:lnTo>
                  <a:lnTo>
                    <a:pt x="356" y="304"/>
                  </a:lnTo>
                  <a:lnTo>
                    <a:pt x="348" y="307"/>
                  </a:lnTo>
                  <a:lnTo>
                    <a:pt x="337" y="311"/>
                  </a:lnTo>
                  <a:lnTo>
                    <a:pt x="327" y="314"/>
                  </a:lnTo>
                  <a:lnTo>
                    <a:pt x="330" y="316"/>
                  </a:lnTo>
                  <a:lnTo>
                    <a:pt x="332" y="316"/>
                  </a:lnTo>
                  <a:lnTo>
                    <a:pt x="334" y="316"/>
                  </a:lnTo>
                  <a:lnTo>
                    <a:pt x="335" y="318"/>
                  </a:lnTo>
                  <a:lnTo>
                    <a:pt x="337" y="318"/>
                  </a:lnTo>
                  <a:lnTo>
                    <a:pt x="335" y="321"/>
                  </a:lnTo>
                  <a:lnTo>
                    <a:pt x="334" y="325"/>
                  </a:lnTo>
                  <a:lnTo>
                    <a:pt x="332" y="326"/>
                  </a:lnTo>
                  <a:lnTo>
                    <a:pt x="334" y="328"/>
                  </a:lnTo>
                  <a:lnTo>
                    <a:pt x="334" y="330"/>
                  </a:lnTo>
                  <a:lnTo>
                    <a:pt x="335" y="333"/>
                  </a:lnTo>
                  <a:lnTo>
                    <a:pt x="337" y="337"/>
                  </a:lnTo>
                  <a:lnTo>
                    <a:pt x="330" y="339"/>
                  </a:lnTo>
                  <a:lnTo>
                    <a:pt x="325" y="339"/>
                  </a:lnTo>
                  <a:lnTo>
                    <a:pt x="320" y="339"/>
                  </a:lnTo>
                  <a:lnTo>
                    <a:pt x="314" y="342"/>
                  </a:lnTo>
                  <a:lnTo>
                    <a:pt x="332" y="342"/>
                  </a:lnTo>
                  <a:lnTo>
                    <a:pt x="346" y="346"/>
                  </a:lnTo>
                  <a:lnTo>
                    <a:pt x="346" y="353"/>
                  </a:lnTo>
                  <a:lnTo>
                    <a:pt x="323" y="353"/>
                  </a:lnTo>
                  <a:lnTo>
                    <a:pt x="321" y="358"/>
                  </a:lnTo>
                  <a:lnTo>
                    <a:pt x="321" y="360"/>
                  </a:lnTo>
                  <a:lnTo>
                    <a:pt x="321" y="361"/>
                  </a:lnTo>
                  <a:lnTo>
                    <a:pt x="320" y="363"/>
                  </a:lnTo>
                  <a:lnTo>
                    <a:pt x="318" y="365"/>
                  </a:lnTo>
                  <a:lnTo>
                    <a:pt x="309" y="368"/>
                  </a:lnTo>
                  <a:lnTo>
                    <a:pt x="297" y="368"/>
                  </a:lnTo>
                  <a:lnTo>
                    <a:pt x="285" y="368"/>
                  </a:lnTo>
                  <a:lnTo>
                    <a:pt x="273" y="361"/>
                  </a:lnTo>
                  <a:lnTo>
                    <a:pt x="257" y="361"/>
                  </a:lnTo>
                  <a:lnTo>
                    <a:pt x="241" y="363"/>
                  </a:lnTo>
                  <a:lnTo>
                    <a:pt x="224" y="365"/>
                  </a:lnTo>
                  <a:lnTo>
                    <a:pt x="208" y="363"/>
                  </a:lnTo>
                  <a:lnTo>
                    <a:pt x="192" y="358"/>
                  </a:lnTo>
                  <a:lnTo>
                    <a:pt x="191" y="356"/>
                  </a:lnTo>
                  <a:lnTo>
                    <a:pt x="191" y="354"/>
                  </a:lnTo>
                  <a:lnTo>
                    <a:pt x="189" y="354"/>
                  </a:lnTo>
                  <a:lnTo>
                    <a:pt x="189" y="353"/>
                  </a:lnTo>
                  <a:lnTo>
                    <a:pt x="189" y="349"/>
                  </a:lnTo>
                  <a:lnTo>
                    <a:pt x="192" y="349"/>
                  </a:lnTo>
                  <a:lnTo>
                    <a:pt x="194" y="346"/>
                  </a:lnTo>
                  <a:lnTo>
                    <a:pt x="198" y="342"/>
                  </a:lnTo>
                  <a:lnTo>
                    <a:pt x="199" y="340"/>
                  </a:lnTo>
                  <a:lnTo>
                    <a:pt x="203" y="339"/>
                  </a:lnTo>
                  <a:lnTo>
                    <a:pt x="205" y="335"/>
                  </a:lnTo>
                  <a:lnTo>
                    <a:pt x="208" y="330"/>
                  </a:lnTo>
                  <a:lnTo>
                    <a:pt x="201" y="328"/>
                  </a:lnTo>
                  <a:lnTo>
                    <a:pt x="196" y="325"/>
                  </a:lnTo>
                  <a:lnTo>
                    <a:pt x="192" y="319"/>
                  </a:lnTo>
                  <a:lnTo>
                    <a:pt x="191" y="314"/>
                  </a:lnTo>
                  <a:lnTo>
                    <a:pt x="189" y="307"/>
                  </a:lnTo>
                  <a:lnTo>
                    <a:pt x="196" y="307"/>
                  </a:lnTo>
                  <a:lnTo>
                    <a:pt x="208" y="304"/>
                  </a:lnTo>
                  <a:lnTo>
                    <a:pt x="222" y="307"/>
                  </a:lnTo>
                  <a:lnTo>
                    <a:pt x="234" y="312"/>
                  </a:lnTo>
                  <a:lnTo>
                    <a:pt x="246" y="318"/>
                  </a:lnTo>
                  <a:lnTo>
                    <a:pt x="246" y="311"/>
                  </a:lnTo>
                  <a:lnTo>
                    <a:pt x="234" y="305"/>
                  </a:lnTo>
                  <a:lnTo>
                    <a:pt x="224" y="300"/>
                  </a:lnTo>
                  <a:lnTo>
                    <a:pt x="215" y="291"/>
                  </a:lnTo>
                  <a:lnTo>
                    <a:pt x="218" y="291"/>
                  </a:lnTo>
                  <a:lnTo>
                    <a:pt x="227" y="278"/>
                  </a:lnTo>
                  <a:lnTo>
                    <a:pt x="238" y="269"/>
                  </a:lnTo>
                  <a:lnTo>
                    <a:pt x="252" y="262"/>
                  </a:lnTo>
                  <a:lnTo>
                    <a:pt x="269" y="257"/>
                  </a:lnTo>
                  <a:lnTo>
                    <a:pt x="269" y="253"/>
                  </a:lnTo>
                  <a:lnTo>
                    <a:pt x="253" y="248"/>
                  </a:lnTo>
                  <a:lnTo>
                    <a:pt x="241" y="239"/>
                  </a:lnTo>
                  <a:lnTo>
                    <a:pt x="231" y="227"/>
                  </a:lnTo>
                  <a:lnTo>
                    <a:pt x="222" y="215"/>
                  </a:lnTo>
                  <a:lnTo>
                    <a:pt x="227" y="213"/>
                  </a:lnTo>
                  <a:lnTo>
                    <a:pt x="231" y="213"/>
                  </a:lnTo>
                  <a:lnTo>
                    <a:pt x="236" y="211"/>
                  </a:lnTo>
                  <a:lnTo>
                    <a:pt x="241" y="211"/>
                  </a:lnTo>
                  <a:lnTo>
                    <a:pt x="248" y="216"/>
                  </a:lnTo>
                  <a:lnTo>
                    <a:pt x="253" y="222"/>
                  </a:lnTo>
                  <a:lnTo>
                    <a:pt x="260" y="227"/>
                  </a:lnTo>
                  <a:lnTo>
                    <a:pt x="260" y="223"/>
                  </a:lnTo>
                  <a:lnTo>
                    <a:pt x="259" y="220"/>
                  </a:lnTo>
                  <a:lnTo>
                    <a:pt x="257" y="220"/>
                  </a:lnTo>
                  <a:lnTo>
                    <a:pt x="257" y="218"/>
                  </a:lnTo>
                  <a:lnTo>
                    <a:pt x="255" y="216"/>
                  </a:lnTo>
                  <a:lnTo>
                    <a:pt x="255" y="215"/>
                  </a:lnTo>
                  <a:lnTo>
                    <a:pt x="253" y="211"/>
                  </a:lnTo>
                  <a:lnTo>
                    <a:pt x="257" y="211"/>
                  </a:lnTo>
                  <a:lnTo>
                    <a:pt x="257" y="208"/>
                  </a:lnTo>
                  <a:lnTo>
                    <a:pt x="273" y="202"/>
                  </a:lnTo>
                  <a:lnTo>
                    <a:pt x="288" y="199"/>
                  </a:lnTo>
                  <a:lnTo>
                    <a:pt x="304" y="197"/>
                  </a:lnTo>
                  <a:lnTo>
                    <a:pt x="323" y="199"/>
                  </a:lnTo>
                  <a:lnTo>
                    <a:pt x="314" y="188"/>
                  </a:lnTo>
                  <a:lnTo>
                    <a:pt x="325" y="185"/>
                  </a:lnTo>
                  <a:lnTo>
                    <a:pt x="337" y="180"/>
                  </a:lnTo>
                  <a:lnTo>
                    <a:pt x="349" y="175"/>
                  </a:lnTo>
                  <a:lnTo>
                    <a:pt x="356" y="169"/>
                  </a:lnTo>
                  <a:lnTo>
                    <a:pt x="362" y="169"/>
                  </a:lnTo>
                  <a:lnTo>
                    <a:pt x="362" y="166"/>
                  </a:lnTo>
                  <a:lnTo>
                    <a:pt x="353" y="166"/>
                  </a:lnTo>
                  <a:lnTo>
                    <a:pt x="349" y="168"/>
                  </a:lnTo>
                  <a:lnTo>
                    <a:pt x="346" y="169"/>
                  </a:lnTo>
                  <a:lnTo>
                    <a:pt x="344" y="169"/>
                  </a:lnTo>
                  <a:lnTo>
                    <a:pt x="342" y="169"/>
                  </a:lnTo>
                  <a:lnTo>
                    <a:pt x="341" y="169"/>
                  </a:lnTo>
                  <a:lnTo>
                    <a:pt x="339" y="168"/>
                  </a:lnTo>
                  <a:lnTo>
                    <a:pt x="337" y="166"/>
                  </a:lnTo>
                  <a:lnTo>
                    <a:pt x="334" y="166"/>
                  </a:lnTo>
                  <a:lnTo>
                    <a:pt x="330" y="169"/>
                  </a:lnTo>
                  <a:lnTo>
                    <a:pt x="325" y="175"/>
                  </a:lnTo>
                  <a:lnTo>
                    <a:pt x="320" y="180"/>
                  </a:lnTo>
                  <a:lnTo>
                    <a:pt x="316" y="185"/>
                  </a:lnTo>
                  <a:lnTo>
                    <a:pt x="311" y="188"/>
                  </a:lnTo>
                  <a:lnTo>
                    <a:pt x="292" y="194"/>
                  </a:lnTo>
                  <a:lnTo>
                    <a:pt x="274" y="194"/>
                  </a:lnTo>
                  <a:lnTo>
                    <a:pt x="257" y="190"/>
                  </a:lnTo>
                  <a:lnTo>
                    <a:pt x="241" y="183"/>
                  </a:lnTo>
                  <a:lnTo>
                    <a:pt x="239" y="183"/>
                  </a:lnTo>
                  <a:lnTo>
                    <a:pt x="236" y="185"/>
                  </a:lnTo>
                  <a:lnTo>
                    <a:pt x="231" y="187"/>
                  </a:lnTo>
                  <a:lnTo>
                    <a:pt x="227" y="188"/>
                  </a:lnTo>
                  <a:lnTo>
                    <a:pt x="224" y="190"/>
                  </a:lnTo>
                  <a:lnTo>
                    <a:pt x="218" y="192"/>
                  </a:lnTo>
                  <a:lnTo>
                    <a:pt x="215" y="183"/>
                  </a:lnTo>
                  <a:lnTo>
                    <a:pt x="218" y="182"/>
                  </a:lnTo>
                  <a:lnTo>
                    <a:pt x="218" y="182"/>
                  </a:lnTo>
                  <a:lnTo>
                    <a:pt x="220" y="180"/>
                  </a:lnTo>
                  <a:lnTo>
                    <a:pt x="222" y="176"/>
                  </a:lnTo>
                  <a:lnTo>
                    <a:pt x="212" y="176"/>
                  </a:lnTo>
                  <a:lnTo>
                    <a:pt x="208" y="178"/>
                  </a:lnTo>
                  <a:lnTo>
                    <a:pt x="203" y="180"/>
                  </a:lnTo>
                  <a:lnTo>
                    <a:pt x="198" y="180"/>
                  </a:lnTo>
                  <a:lnTo>
                    <a:pt x="192" y="180"/>
                  </a:lnTo>
                  <a:lnTo>
                    <a:pt x="189" y="169"/>
                  </a:lnTo>
                  <a:lnTo>
                    <a:pt x="192" y="168"/>
                  </a:lnTo>
                  <a:lnTo>
                    <a:pt x="194" y="168"/>
                  </a:lnTo>
                  <a:lnTo>
                    <a:pt x="196" y="168"/>
                  </a:lnTo>
                  <a:lnTo>
                    <a:pt x="198" y="166"/>
                  </a:lnTo>
                  <a:lnTo>
                    <a:pt x="199" y="166"/>
                  </a:lnTo>
                  <a:lnTo>
                    <a:pt x="177" y="169"/>
                  </a:lnTo>
                  <a:lnTo>
                    <a:pt x="175" y="164"/>
                  </a:lnTo>
                  <a:lnTo>
                    <a:pt x="171" y="161"/>
                  </a:lnTo>
                  <a:lnTo>
                    <a:pt x="170" y="159"/>
                  </a:lnTo>
                  <a:lnTo>
                    <a:pt x="168" y="155"/>
                  </a:lnTo>
                  <a:lnTo>
                    <a:pt x="164" y="150"/>
                  </a:lnTo>
                  <a:lnTo>
                    <a:pt x="170" y="148"/>
                  </a:lnTo>
                  <a:lnTo>
                    <a:pt x="173" y="148"/>
                  </a:lnTo>
                  <a:lnTo>
                    <a:pt x="175" y="148"/>
                  </a:lnTo>
                  <a:lnTo>
                    <a:pt x="177" y="148"/>
                  </a:lnTo>
                  <a:lnTo>
                    <a:pt x="177" y="147"/>
                  </a:lnTo>
                  <a:lnTo>
                    <a:pt x="178" y="145"/>
                  </a:lnTo>
                  <a:lnTo>
                    <a:pt x="180" y="141"/>
                  </a:lnTo>
                  <a:lnTo>
                    <a:pt x="173" y="140"/>
                  </a:lnTo>
                  <a:lnTo>
                    <a:pt x="166" y="138"/>
                  </a:lnTo>
                  <a:lnTo>
                    <a:pt x="163" y="134"/>
                  </a:lnTo>
                  <a:lnTo>
                    <a:pt x="157" y="131"/>
                  </a:lnTo>
                  <a:lnTo>
                    <a:pt x="161" y="131"/>
                  </a:lnTo>
                  <a:lnTo>
                    <a:pt x="161" y="126"/>
                  </a:lnTo>
                  <a:lnTo>
                    <a:pt x="178" y="129"/>
                  </a:lnTo>
                  <a:lnTo>
                    <a:pt x="187" y="127"/>
                  </a:lnTo>
                  <a:lnTo>
                    <a:pt x="194" y="124"/>
                  </a:lnTo>
                  <a:lnTo>
                    <a:pt x="198" y="119"/>
                  </a:lnTo>
                  <a:lnTo>
                    <a:pt x="203" y="112"/>
                  </a:lnTo>
                  <a:lnTo>
                    <a:pt x="212" y="108"/>
                  </a:lnTo>
                  <a:lnTo>
                    <a:pt x="222" y="105"/>
                  </a:lnTo>
                  <a:lnTo>
                    <a:pt x="229" y="108"/>
                  </a:lnTo>
                  <a:lnTo>
                    <a:pt x="238" y="112"/>
                  </a:lnTo>
                  <a:lnTo>
                    <a:pt x="245" y="113"/>
                  </a:lnTo>
                  <a:lnTo>
                    <a:pt x="253" y="112"/>
                  </a:lnTo>
                  <a:lnTo>
                    <a:pt x="250" y="110"/>
                  </a:lnTo>
                  <a:lnTo>
                    <a:pt x="246" y="108"/>
                  </a:lnTo>
                  <a:lnTo>
                    <a:pt x="245" y="108"/>
                  </a:lnTo>
                  <a:lnTo>
                    <a:pt x="245" y="106"/>
                  </a:lnTo>
                  <a:lnTo>
                    <a:pt x="243" y="105"/>
                  </a:lnTo>
                  <a:lnTo>
                    <a:pt x="243" y="101"/>
                  </a:lnTo>
                  <a:lnTo>
                    <a:pt x="241" y="96"/>
                  </a:lnTo>
                  <a:lnTo>
                    <a:pt x="246" y="94"/>
                  </a:lnTo>
                  <a:lnTo>
                    <a:pt x="250" y="92"/>
                  </a:lnTo>
                  <a:lnTo>
                    <a:pt x="253" y="92"/>
                  </a:lnTo>
                  <a:lnTo>
                    <a:pt x="255" y="91"/>
                  </a:lnTo>
                  <a:lnTo>
                    <a:pt x="259" y="89"/>
                  </a:lnTo>
                  <a:lnTo>
                    <a:pt x="266" y="89"/>
                  </a:lnTo>
                  <a:lnTo>
                    <a:pt x="269" y="91"/>
                  </a:lnTo>
                  <a:lnTo>
                    <a:pt x="273" y="94"/>
                  </a:lnTo>
                  <a:lnTo>
                    <a:pt x="276" y="96"/>
                  </a:lnTo>
                  <a:lnTo>
                    <a:pt x="276" y="92"/>
                  </a:lnTo>
                  <a:lnTo>
                    <a:pt x="274" y="91"/>
                  </a:lnTo>
                  <a:lnTo>
                    <a:pt x="274" y="89"/>
                  </a:lnTo>
                  <a:lnTo>
                    <a:pt x="274" y="89"/>
                  </a:lnTo>
                  <a:lnTo>
                    <a:pt x="274" y="87"/>
                  </a:lnTo>
                  <a:lnTo>
                    <a:pt x="273" y="84"/>
                  </a:lnTo>
                  <a:lnTo>
                    <a:pt x="278" y="82"/>
                  </a:lnTo>
                  <a:lnTo>
                    <a:pt x="281" y="80"/>
                  </a:lnTo>
                  <a:lnTo>
                    <a:pt x="287" y="77"/>
                  </a:lnTo>
                  <a:lnTo>
                    <a:pt x="290" y="73"/>
                  </a:lnTo>
                  <a:lnTo>
                    <a:pt x="292" y="73"/>
                  </a:lnTo>
                  <a:lnTo>
                    <a:pt x="299" y="73"/>
                  </a:lnTo>
                  <a:lnTo>
                    <a:pt x="304" y="75"/>
                  </a:lnTo>
                  <a:lnTo>
                    <a:pt x="308" y="79"/>
                  </a:lnTo>
                  <a:lnTo>
                    <a:pt x="314" y="79"/>
                  </a:lnTo>
                  <a:lnTo>
                    <a:pt x="323" y="77"/>
                  </a:lnTo>
                  <a:lnTo>
                    <a:pt x="327" y="65"/>
                  </a:lnTo>
                  <a:lnTo>
                    <a:pt x="332" y="63"/>
                  </a:lnTo>
                  <a:lnTo>
                    <a:pt x="337" y="63"/>
                  </a:lnTo>
                  <a:lnTo>
                    <a:pt x="342" y="63"/>
                  </a:lnTo>
                  <a:lnTo>
                    <a:pt x="346" y="65"/>
                  </a:lnTo>
                  <a:lnTo>
                    <a:pt x="349" y="65"/>
                  </a:lnTo>
                  <a:lnTo>
                    <a:pt x="356" y="54"/>
                  </a:lnTo>
                  <a:lnTo>
                    <a:pt x="367" y="52"/>
                  </a:lnTo>
                  <a:lnTo>
                    <a:pt x="374" y="56"/>
                  </a:lnTo>
                  <a:lnTo>
                    <a:pt x="381" y="59"/>
                  </a:lnTo>
                  <a:lnTo>
                    <a:pt x="388" y="61"/>
                  </a:lnTo>
                  <a:lnTo>
                    <a:pt x="397" y="58"/>
                  </a:lnTo>
                  <a:lnTo>
                    <a:pt x="409" y="51"/>
                  </a:lnTo>
                  <a:lnTo>
                    <a:pt x="421" y="45"/>
                  </a:lnTo>
                  <a:close/>
                  <a:moveTo>
                    <a:pt x="2104" y="42"/>
                  </a:moveTo>
                  <a:lnTo>
                    <a:pt x="2111" y="44"/>
                  </a:lnTo>
                  <a:lnTo>
                    <a:pt x="2118" y="47"/>
                  </a:lnTo>
                  <a:lnTo>
                    <a:pt x="2121" y="51"/>
                  </a:lnTo>
                  <a:lnTo>
                    <a:pt x="2126" y="54"/>
                  </a:lnTo>
                  <a:lnTo>
                    <a:pt x="2132" y="58"/>
                  </a:lnTo>
                  <a:lnTo>
                    <a:pt x="2128" y="68"/>
                  </a:lnTo>
                  <a:lnTo>
                    <a:pt x="2107" y="80"/>
                  </a:lnTo>
                  <a:lnTo>
                    <a:pt x="2091" y="94"/>
                  </a:lnTo>
                  <a:lnTo>
                    <a:pt x="2077" y="112"/>
                  </a:lnTo>
                  <a:lnTo>
                    <a:pt x="2074" y="112"/>
                  </a:lnTo>
                  <a:lnTo>
                    <a:pt x="2074" y="108"/>
                  </a:lnTo>
                  <a:lnTo>
                    <a:pt x="2069" y="105"/>
                  </a:lnTo>
                  <a:lnTo>
                    <a:pt x="2065" y="101"/>
                  </a:lnTo>
                  <a:lnTo>
                    <a:pt x="2063" y="98"/>
                  </a:lnTo>
                  <a:lnTo>
                    <a:pt x="2060" y="94"/>
                  </a:lnTo>
                  <a:lnTo>
                    <a:pt x="2058" y="89"/>
                  </a:lnTo>
                  <a:lnTo>
                    <a:pt x="2062" y="82"/>
                  </a:lnTo>
                  <a:lnTo>
                    <a:pt x="2063" y="77"/>
                  </a:lnTo>
                  <a:lnTo>
                    <a:pt x="2065" y="68"/>
                  </a:lnTo>
                  <a:lnTo>
                    <a:pt x="2039" y="68"/>
                  </a:lnTo>
                  <a:lnTo>
                    <a:pt x="2039" y="61"/>
                  </a:lnTo>
                  <a:lnTo>
                    <a:pt x="2053" y="56"/>
                  </a:lnTo>
                  <a:lnTo>
                    <a:pt x="2067" y="52"/>
                  </a:lnTo>
                  <a:lnTo>
                    <a:pt x="2084" y="49"/>
                  </a:lnTo>
                  <a:lnTo>
                    <a:pt x="2086" y="54"/>
                  </a:lnTo>
                  <a:lnTo>
                    <a:pt x="2088" y="56"/>
                  </a:lnTo>
                  <a:lnTo>
                    <a:pt x="2088" y="58"/>
                  </a:lnTo>
                  <a:lnTo>
                    <a:pt x="2090" y="58"/>
                  </a:lnTo>
                  <a:lnTo>
                    <a:pt x="2090" y="59"/>
                  </a:lnTo>
                  <a:lnTo>
                    <a:pt x="2093" y="61"/>
                  </a:lnTo>
                  <a:lnTo>
                    <a:pt x="2095" y="56"/>
                  </a:lnTo>
                  <a:lnTo>
                    <a:pt x="2097" y="52"/>
                  </a:lnTo>
                  <a:lnTo>
                    <a:pt x="2098" y="49"/>
                  </a:lnTo>
                  <a:lnTo>
                    <a:pt x="2102" y="45"/>
                  </a:lnTo>
                  <a:lnTo>
                    <a:pt x="2104" y="42"/>
                  </a:lnTo>
                  <a:close/>
                  <a:moveTo>
                    <a:pt x="2147" y="23"/>
                  </a:moveTo>
                  <a:lnTo>
                    <a:pt x="2151" y="24"/>
                  </a:lnTo>
                  <a:lnTo>
                    <a:pt x="2152" y="24"/>
                  </a:lnTo>
                  <a:lnTo>
                    <a:pt x="2154" y="26"/>
                  </a:lnTo>
                  <a:lnTo>
                    <a:pt x="2154" y="26"/>
                  </a:lnTo>
                  <a:lnTo>
                    <a:pt x="2156" y="28"/>
                  </a:lnTo>
                  <a:lnTo>
                    <a:pt x="2158" y="31"/>
                  </a:lnTo>
                  <a:lnTo>
                    <a:pt x="2161" y="37"/>
                  </a:lnTo>
                  <a:lnTo>
                    <a:pt x="2165" y="42"/>
                  </a:lnTo>
                  <a:lnTo>
                    <a:pt x="2166" y="49"/>
                  </a:lnTo>
                  <a:lnTo>
                    <a:pt x="2158" y="49"/>
                  </a:lnTo>
                  <a:lnTo>
                    <a:pt x="2158" y="45"/>
                  </a:lnTo>
                  <a:lnTo>
                    <a:pt x="2154" y="42"/>
                  </a:lnTo>
                  <a:lnTo>
                    <a:pt x="2151" y="38"/>
                  </a:lnTo>
                  <a:lnTo>
                    <a:pt x="2149" y="35"/>
                  </a:lnTo>
                  <a:lnTo>
                    <a:pt x="2147" y="30"/>
                  </a:lnTo>
                  <a:lnTo>
                    <a:pt x="2147" y="23"/>
                  </a:lnTo>
                  <a:close/>
                  <a:moveTo>
                    <a:pt x="943" y="19"/>
                  </a:moveTo>
                  <a:lnTo>
                    <a:pt x="967" y="19"/>
                  </a:lnTo>
                  <a:lnTo>
                    <a:pt x="992" y="23"/>
                  </a:lnTo>
                  <a:lnTo>
                    <a:pt x="1014" y="26"/>
                  </a:lnTo>
                  <a:lnTo>
                    <a:pt x="1034" y="31"/>
                  </a:lnTo>
                  <a:lnTo>
                    <a:pt x="1063" y="26"/>
                  </a:lnTo>
                  <a:lnTo>
                    <a:pt x="1067" y="30"/>
                  </a:lnTo>
                  <a:lnTo>
                    <a:pt x="1070" y="31"/>
                  </a:lnTo>
                  <a:lnTo>
                    <a:pt x="1074" y="37"/>
                  </a:lnTo>
                  <a:lnTo>
                    <a:pt x="1076" y="40"/>
                  </a:lnTo>
                  <a:lnTo>
                    <a:pt x="1079" y="42"/>
                  </a:lnTo>
                  <a:lnTo>
                    <a:pt x="1096" y="49"/>
                  </a:lnTo>
                  <a:lnTo>
                    <a:pt x="1116" y="54"/>
                  </a:lnTo>
                  <a:lnTo>
                    <a:pt x="1133" y="58"/>
                  </a:lnTo>
                  <a:lnTo>
                    <a:pt x="1133" y="65"/>
                  </a:lnTo>
                  <a:lnTo>
                    <a:pt x="1105" y="65"/>
                  </a:lnTo>
                  <a:lnTo>
                    <a:pt x="1093" y="59"/>
                  </a:lnTo>
                  <a:lnTo>
                    <a:pt x="1079" y="59"/>
                  </a:lnTo>
                  <a:lnTo>
                    <a:pt x="1063" y="61"/>
                  </a:lnTo>
                  <a:lnTo>
                    <a:pt x="1048" y="65"/>
                  </a:lnTo>
                  <a:lnTo>
                    <a:pt x="1048" y="73"/>
                  </a:lnTo>
                  <a:lnTo>
                    <a:pt x="1067" y="73"/>
                  </a:lnTo>
                  <a:lnTo>
                    <a:pt x="1081" y="70"/>
                  </a:lnTo>
                  <a:lnTo>
                    <a:pt x="1098" y="68"/>
                  </a:lnTo>
                  <a:lnTo>
                    <a:pt x="1119" y="68"/>
                  </a:lnTo>
                  <a:lnTo>
                    <a:pt x="1140" y="68"/>
                  </a:lnTo>
                  <a:lnTo>
                    <a:pt x="1156" y="68"/>
                  </a:lnTo>
                  <a:lnTo>
                    <a:pt x="1170" y="82"/>
                  </a:lnTo>
                  <a:lnTo>
                    <a:pt x="1187" y="92"/>
                  </a:lnTo>
                  <a:lnTo>
                    <a:pt x="1182" y="103"/>
                  </a:lnTo>
                  <a:lnTo>
                    <a:pt x="1172" y="110"/>
                  </a:lnTo>
                  <a:lnTo>
                    <a:pt x="1163" y="115"/>
                  </a:lnTo>
                  <a:lnTo>
                    <a:pt x="1151" y="119"/>
                  </a:lnTo>
                  <a:lnTo>
                    <a:pt x="1133" y="119"/>
                  </a:lnTo>
                  <a:lnTo>
                    <a:pt x="1117" y="124"/>
                  </a:lnTo>
                  <a:lnTo>
                    <a:pt x="1100" y="124"/>
                  </a:lnTo>
                  <a:lnTo>
                    <a:pt x="1081" y="122"/>
                  </a:lnTo>
                  <a:lnTo>
                    <a:pt x="1063" y="120"/>
                  </a:lnTo>
                  <a:lnTo>
                    <a:pt x="1046" y="120"/>
                  </a:lnTo>
                  <a:lnTo>
                    <a:pt x="1032" y="124"/>
                  </a:lnTo>
                  <a:lnTo>
                    <a:pt x="1021" y="134"/>
                  </a:lnTo>
                  <a:lnTo>
                    <a:pt x="1063" y="134"/>
                  </a:lnTo>
                  <a:lnTo>
                    <a:pt x="1076" y="131"/>
                  </a:lnTo>
                  <a:lnTo>
                    <a:pt x="1091" y="129"/>
                  </a:lnTo>
                  <a:lnTo>
                    <a:pt x="1109" y="131"/>
                  </a:lnTo>
                  <a:lnTo>
                    <a:pt x="1121" y="134"/>
                  </a:lnTo>
                  <a:lnTo>
                    <a:pt x="1124" y="147"/>
                  </a:lnTo>
                  <a:lnTo>
                    <a:pt x="1130" y="145"/>
                  </a:lnTo>
                  <a:lnTo>
                    <a:pt x="1138" y="140"/>
                  </a:lnTo>
                  <a:lnTo>
                    <a:pt x="1149" y="136"/>
                  </a:lnTo>
                  <a:lnTo>
                    <a:pt x="1159" y="134"/>
                  </a:lnTo>
                  <a:lnTo>
                    <a:pt x="1161" y="140"/>
                  </a:lnTo>
                  <a:lnTo>
                    <a:pt x="1163" y="143"/>
                  </a:lnTo>
                  <a:lnTo>
                    <a:pt x="1165" y="145"/>
                  </a:lnTo>
                  <a:lnTo>
                    <a:pt x="1168" y="147"/>
                  </a:lnTo>
                  <a:lnTo>
                    <a:pt x="1172" y="150"/>
                  </a:lnTo>
                  <a:lnTo>
                    <a:pt x="1156" y="180"/>
                  </a:lnTo>
                  <a:lnTo>
                    <a:pt x="1163" y="180"/>
                  </a:lnTo>
                  <a:lnTo>
                    <a:pt x="1175" y="173"/>
                  </a:lnTo>
                  <a:lnTo>
                    <a:pt x="1191" y="164"/>
                  </a:lnTo>
                  <a:lnTo>
                    <a:pt x="1210" y="157"/>
                  </a:lnTo>
                  <a:lnTo>
                    <a:pt x="1231" y="150"/>
                  </a:lnTo>
                  <a:lnTo>
                    <a:pt x="1254" y="145"/>
                  </a:lnTo>
                  <a:lnTo>
                    <a:pt x="1274" y="145"/>
                  </a:lnTo>
                  <a:lnTo>
                    <a:pt x="1294" y="147"/>
                  </a:lnTo>
                  <a:lnTo>
                    <a:pt x="1308" y="155"/>
                  </a:lnTo>
                  <a:lnTo>
                    <a:pt x="1316" y="169"/>
                  </a:lnTo>
                  <a:lnTo>
                    <a:pt x="1322" y="169"/>
                  </a:lnTo>
                  <a:lnTo>
                    <a:pt x="1322" y="171"/>
                  </a:lnTo>
                  <a:lnTo>
                    <a:pt x="1322" y="171"/>
                  </a:lnTo>
                  <a:lnTo>
                    <a:pt x="1320" y="173"/>
                  </a:lnTo>
                  <a:lnTo>
                    <a:pt x="1318" y="173"/>
                  </a:lnTo>
                  <a:lnTo>
                    <a:pt x="1318" y="173"/>
                  </a:lnTo>
                  <a:lnTo>
                    <a:pt x="1316" y="173"/>
                  </a:lnTo>
                  <a:lnTo>
                    <a:pt x="1313" y="176"/>
                  </a:lnTo>
                  <a:lnTo>
                    <a:pt x="1308" y="178"/>
                  </a:lnTo>
                  <a:lnTo>
                    <a:pt x="1302" y="180"/>
                  </a:lnTo>
                  <a:lnTo>
                    <a:pt x="1295" y="182"/>
                  </a:lnTo>
                  <a:lnTo>
                    <a:pt x="1290" y="183"/>
                  </a:lnTo>
                  <a:lnTo>
                    <a:pt x="1278" y="202"/>
                  </a:lnTo>
                  <a:lnTo>
                    <a:pt x="1255" y="216"/>
                  </a:lnTo>
                  <a:lnTo>
                    <a:pt x="1229" y="225"/>
                  </a:lnTo>
                  <a:lnTo>
                    <a:pt x="1198" y="230"/>
                  </a:lnTo>
                  <a:lnTo>
                    <a:pt x="1198" y="236"/>
                  </a:lnTo>
                  <a:lnTo>
                    <a:pt x="1198" y="239"/>
                  </a:lnTo>
                  <a:lnTo>
                    <a:pt x="1198" y="241"/>
                  </a:lnTo>
                  <a:lnTo>
                    <a:pt x="1196" y="243"/>
                  </a:lnTo>
                  <a:lnTo>
                    <a:pt x="1198" y="244"/>
                  </a:lnTo>
                  <a:lnTo>
                    <a:pt x="1198" y="246"/>
                  </a:lnTo>
                  <a:lnTo>
                    <a:pt x="1201" y="250"/>
                  </a:lnTo>
                  <a:lnTo>
                    <a:pt x="1206" y="253"/>
                  </a:lnTo>
                  <a:lnTo>
                    <a:pt x="1210" y="255"/>
                  </a:lnTo>
                  <a:lnTo>
                    <a:pt x="1213" y="258"/>
                  </a:lnTo>
                  <a:lnTo>
                    <a:pt x="1217" y="260"/>
                  </a:lnTo>
                  <a:lnTo>
                    <a:pt x="1220" y="265"/>
                  </a:lnTo>
                  <a:lnTo>
                    <a:pt x="1217" y="272"/>
                  </a:lnTo>
                  <a:lnTo>
                    <a:pt x="1213" y="288"/>
                  </a:lnTo>
                  <a:lnTo>
                    <a:pt x="1210" y="307"/>
                  </a:lnTo>
                  <a:lnTo>
                    <a:pt x="1206" y="326"/>
                  </a:lnTo>
                  <a:lnTo>
                    <a:pt x="1206" y="342"/>
                  </a:lnTo>
                  <a:lnTo>
                    <a:pt x="1210" y="340"/>
                  </a:lnTo>
                  <a:lnTo>
                    <a:pt x="1213" y="340"/>
                  </a:lnTo>
                  <a:lnTo>
                    <a:pt x="1215" y="340"/>
                  </a:lnTo>
                  <a:lnTo>
                    <a:pt x="1219" y="340"/>
                  </a:lnTo>
                  <a:lnTo>
                    <a:pt x="1220" y="340"/>
                  </a:lnTo>
                  <a:lnTo>
                    <a:pt x="1226" y="342"/>
                  </a:lnTo>
                  <a:lnTo>
                    <a:pt x="1224" y="347"/>
                  </a:lnTo>
                  <a:lnTo>
                    <a:pt x="1224" y="349"/>
                  </a:lnTo>
                  <a:lnTo>
                    <a:pt x="1224" y="353"/>
                  </a:lnTo>
                  <a:lnTo>
                    <a:pt x="1224" y="354"/>
                  </a:lnTo>
                  <a:lnTo>
                    <a:pt x="1224" y="358"/>
                  </a:lnTo>
                  <a:lnTo>
                    <a:pt x="1226" y="365"/>
                  </a:lnTo>
                  <a:lnTo>
                    <a:pt x="1220" y="365"/>
                  </a:lnTo>
                  <a:lnTo>
                    <a:pt x="1220" y="368"/>
                  </a:lnTo>
                  <a:lnTo>
                    <a:pt x="1217" y="367"/>
                  </a:lnTo>
                  <a:lnTo>
                    <a:pt x="1213" y="363"/>
                  </a:lnTo>
                  <a:lnTo>
                    <a:pt x="1212" y="361"/>
                  </a:lnTo>
                  <a:lnTo>
                    <a:pt x="1208" y="360"/>
                  </a:lnTo>
                  <a:lnTo>
                    <a:pt x="1205" y="358"/>
                  </a:lnTo>
                  <a:lnTo>
                    <a:pt x="1198" y="358"/>
                  </a:lnTo>
                  <a:lnTo>
                    <a:pt x="1194" y="360"/>
                  </a:lnTo>
                  <a:lnTo>
                    <a:pt x="1191" y="361"/>
                  </a:lnTo>
                  <a:lnTo>
                    <a:pt x="1187" y="363"/>
                  </a:lnTo>
                  <a:lnTo>
                    <a:pt x="1185" y="365"/>
                  </a:lnTo>
                  <a:lnTo>
                    <a:pt x="1182" y="367"/>
                  </a:lnTo>
                  <a:lnTo>
                    <a:pt x="1180" y="370"/>
                  </a:lnTo>
                  <a:lnTo>
                    <a:pt x="1178" y="377"/>
                  </a:lnTo>
                  <a:lnTo>
                    <a:pt x="1201" y="384"/>
                  </a:lnTo>
                  <a:lnTo>
                    <a:pt x="1206" y="415"/>
                  </a:lnTo>
                  <a:lnTo>
                    <a:pt x="1201" y="415"/>
                  </a:lnTo>
                  <a:lnTo>
                    <a:pt x="1198" y="415"/>
                  </a:lnTo>
                  <a:lnTo>
                    <a:pt x="1194" y="417"/>
                  </a:lnTo>
                  <a:lnTo>
                    <a:pt x="1191" y="419"/>
                  </a:lnTo>
                  <a:lnTo>
                    <a:pt x="1191" y="426"/>
                  </a:lnTo>
                  <a:lnTo>
                    <a:pt x="1199" y="431"/>
                  </a:lnTo>
                  <a:lnTo>
                    <a:pt x="1205" y="438"/>
                  </a:lnTo>
                  <a:lnTo>
                    <a:pt x="1208" y="447"/>
                  </a:lnTo>
                  <a:lnTo>
                    <a:pt x="1210" y="461"/>
                  </a:lnTo>
                  <a:lnTo>
                    <a:pt x="1201" y="461"/>
                  </a:lnTo>
                  <a:lnTo>
                    <a:pt x="1199" y="461"/>
                  </a:lnTo>
                  <a:lnTo>
                    <a:pt x="1194" y="459"/>
                  </a:lnTo>
                  <a:lnTo>
                    <a:pt x="1191" y="461"/>
                  </a:lnTo>
                  <a:lnTo>
                    <a:pt x="1185" y="461"/>
                  </a:lnTo>
                  <a:lnTo>
                    <a:pt x="1182" y="464"/>
                  </a:lnTo>
                  <a:lnTo>
                    <a:pt x="1178" y="468"/>
                  </a:lnTo>
                  <a:lnTo>
                    <a:pt x="1184" y="471"/>
                  </a:lnTo>
                  <a:lnTo>
                    <a:pt x="1187" y="473"/>
                  </a:lnTo>
                  <a:lnTo>
                    <a:pt x="1189" y="475"/>
                  </a:lnTo>
                  <a:lnTo>
                    <a:pt x="1191" y="476"/>
                  </a:lnTo>
                  <a:lnTo>
                    <a:pt x="1192" y="482"/>
                  </a:lnTo>
                  <a:lnTo>
                    <a:pt x="1194" y="487"/>
                  </a:lnTo>
                  <a:lnTo>
                    <a:pt x="1192" y="489"/>
                  </a:lnTo>
                  <a:lnTo>
                    <a:pt x="1192" y="490"/>
                  </a:lnTo>
                  <a:lnTo>
                    <a:pt x="1192" y="490"/>
                  </a:lnTo>
                  <a:lnTo>
                    <a:pt x="1191" y="492"/>
                  </a:lnTo>
                  <a:lnTo>
                    <a:pt x="1191" y="496"/>
                  </a:lnTo>
                  <a:lnTo>
                    <a:pt x="1177" y="496"/>
                  </a:lnTo>
                  <a:lnTo>
                    <a:pt x="1163" y="499"/>
                  </a:lnTo>
                  <a:lnTo>
                    <a:pt x="1152" y="503"/>
                  </a:lnTo>
                  <a:lnTo>
                    <a:pt x="1156" y="503"/>
                  </a:lnTo>
                  <a:lnTo>
                    <a:pt x="1161" y="506"/>
                  </a:lnTo>
                  <a:lnTo>
                    <a:pt x="1165" y="508"/>
                  </a:lnTo>
                  <a:lnTo>
                    <a:pt x="1168" y="508"/>
                  </a:lnTo>
                  <a:lnTo>
                    <a:pt x="1172" y="510"/>
                  </a:lnTo>
                  <a:lnTo>
                    <a:pt x="1175" y="513"/>
                  </a:lnTo>
                  <a:lnTo>
                    <a:pt x="1178" y="518"/>
                  </a:lnTo>
                  <a:lnTo>
                    <a:pt x="1172" y="527"/>
                  </a:lnTo>
                  <a:lnTo>
                    <a:pt x="1168" y="538"/>
                  </a:lnTo>
                  <a:lnTo>
                    <a:pt x="1163" y="550"/>
                  </a:lnTo>
                  <a:lnTo>
                    <a:pt x="1161" y="545"/>
                  </a:lnTo>
                  <a:lnTo>
                    <a:pt x="1158" y="541"/>
                  </a:lnTo>
                  <a:lnTo>
                    <a:pt x="1156" y="539"/>
                  </a:lnTo>
                  <a:lnTo>
                    <a:pt x="1152" y="539"/>
                  </a:lnTo>
                  <a:lnTo>
                    <a:pt x="1147" y="538"/>
                  </a:lnTo>
                  <a:lnTo>
                    <a:pt x="1140" y="538"/>
                  </a:lnTo>
                  <a:lnTo>
                    <a:pt x="1140" y="541"/>
                  </a:lnTo>
                  <a:lnTo>
                    <a:pt x="1144" y="541"/>
                  </a:lnTo>
                  <a:lnTo>
                    <a:pt x="1156" y="553"/>
                  </a:lnTo>
                  <a:lnTo>
                    <a:pt x="1166" y="567"/>
                  </a:lnTo>
                  <a:lnTo>
                    <a:pt x="1172" y="585"/>
                  </a:lnTo>
                  <a:lnTo>
                    <a:pt x="1175" y="606"/>
                  </a:lnTo>
                  <a:lnTo>
                    <a:pt x="1172" y="606"/>
                  </a:lnTo>
                  <a:lnTo>
                    <a:pt x="1172" y="611"/>
                  </a:lnTo>
                  <a:lnTo>
                    <a:pt x="1144" y="614"/>
                  </a:lnTo>
                  <a:lnTo>
                    <a:pt x="1144" y="595"/>
                  </a:lnTo>
                  <a:lnTo>
                    <a:pt x="1140" y="592"/>
                  </a:lnTo>
                  <a:lnTo>
                    <a:pt x="1137" y="590"/>
                  </a:lnTo>
                  <a:lnTo>
                    <a:pt x="1135" y="588"/>
                  </a:lnTo>
                  <a:lnTo>
                    <a:pt x="1130" y="585"/>
                  </a:lnTo>
                  <a:lnTo>
                    <a:pt x="1124" y="583"/>
                  </a:lnTo>
                  <a:lnTo>
                    <a:pt x="1116" y="588"/>
                  </a:lnTo>
                  <a:lnTo>
                    <a:pt x="1105" y="592"/>
                  </a:lnTo>
                  <a:lnTo>
                    <a:pt x="1093" y="593"/>
                  </a:lnTo>
                  <a:lnTo>
                    <a:pt x="1082" y="597"/>
                  </a:lnTo>
                  <a:lnTo>
                    <a:pt x="1076" y="602"/>
                  </a:lnTo>
                  <a:lnTo>
                    <a:pt x="1082" y="602"/>
                  </a:lnTo>
                  <a:lnTo>
                    <a:pt x="1091" y="602"/>
                  </a:lnTo>
                  <a:lnTo>
                    <a:pt x="1105" y="600"/>
                  </a:lnTo>
                  <a:lnTo>
                    <a:pt x="1121" y="599"/>
                  </a:lnTo>
                  <a:lnTo>
                    <a:pt x="1121" y="606"/>
                  </a:lnTo>
                  <a:lnTo>
                    <a:pt x="1086" y="618"/>
                  </a:lnTo>
                  <a:lnTo>
                    <a:pt x="1086" y="621"/>
                  </a:lnTo>
                  <a:lnTo>
                    <a:pt x="1095" y="621"/>
                  </a:lnTo>
                  <a:lnTo>
                    <a:pt x="1100" y="620"/>
                  </a:lnTo>
                  <a:lnTo>
                    <a:pt x="1107" y="618"/>
                  </a:lnTo>
                  <a:lnTo>
                    <a:pt x="1114" y="616"/>
                  </a:lnTo>
                  <a:lnTo>
                    <a:pt x="1121" y="614"/>
                  </a:lnTo>
                  <a:lnTo>
                    <a:pt x="1123" y="623"/>
                  </a:lnTo>
                  <a:lnTo>
                    <a:pt x="1130" y="627"/>
                  </a:lnTo>
                  <a:lnTo>
                    <a:pt x="1137" y="628"/>
                  </a:lnTo>
                  <a:lnTo>
                    <a:pt x="1149" y="627"/>
                  </a:lnTo>
                  <a:lnTo>
                    <a:pt x="1163" y="627"/>
                  </a:lnTo>
                  <a:lnTo>
                    <a:pt x="1163" y="630"/>
                  </a:lnTo>
                  <a:lnTo>
                    <a:pt x="1159" y="630"/>
                  </a:lnTo>
                  <a:lnTo>
                    <a:pt x="1140" y="648"/>
                  </a:lnTo>
                  <a:lnTo>
                    <a:pt x="1119" y="665"/>
                  </a:lnTo>
                  <a:lnTo>
                    <a:pt x="1098" y="679"/>
                  </a:lnTo>
                  <a:lnTo>
                    <a:pt x="1074" y="691"/>
                  </a:lnTo>
                  <a:lnTo>
                    <a:pt x="1048" y="696"/>
                  </a:lnTo>
                  <a:lnTo>
                    <a:pt x="1018" y="695"/>
                  </a:lnTo>
                  <a:lnTo>
                    <a:pt x="1018" y="700"/>
                  </a:lnTo>
                  <a:lnTo>
                    <a:pt x="1018" y="705"/>
                  </a:lnTo>
                  <a:lnTo>
                    <a:pt x="1016" y="709"/>
                  </a:lnTo>
                  <a:lnTo>
                    <a:pt x="1014" y="710"/>
                  </a:lnTo>
                  <a:lnTo>
                    <a:pt x="1013" y="710"/>
                  </a:lnTo>
                  <a:lnTo>
                    <a:pt x="1011" y="712"/>
                  </a:lnTo>
                  <a:lnTo>
                    <a:pt x="1007" y="714"/>
                  </a:lnTo>
                  <a:lnTo>
                    <a:pt x="1004" y="716"/>
                  </a:lnTo>
                  <a:lnTo>
                    <a:pt x="1002" y="717"/>
                  </a:lnTo>
                  <a:lnTo>
                    <a:pt x="999" y="721"/>
                  </a:lnTo>
                  <a:lnTo>
                    <a:pt x="995" y="731"/>
                  </a:lnTo>
                  <a:lnTo>
                    <a:pt x="993" y="744"/>
                  </a:lnTo>
                  <a:lnTo>
                    <a:pt x="990" y="752"/>
                  </a:lnTo>
                  <a:lnTo>
                    <a:pt x="981" y="761"/>
                  </a:lnTo>
                  <a:lnTo>
                    <a:pt x="966" y="771"/>
                  </a:lnTo>
                  <a:lnTo>
                    <a:pt x="946" y="780"/>
                  </a:lnTo>
                  <a:lnTo>
                    <a:pt x="929" y="787"/>
                  </a:lnTo>
                  <a:lnTo>
                    <a:pt x="913" y="791"/>
                  </a:lnTo>
                  <a:lnTo>
                    <a:pt x="913" y="787"/>
                  </a:lnTo>
                  <a:lnTo>
                    <a:pt x="913" y="784"/>
                  </a:lnTo>
                  <a:lnTo>
                    <a:pt x="911" y="784"/>
                  </a:lnTo>
                  <a:lnTo>
                    <a:pt x="911" y="782"/>
                  </a:lnTo>
                  <a:lnTo>
                    <a:pt x="910" y="780"/>
                  </a:lnTo>
                  <a:lnTo>
                    <a:pt x="908" y="794"/>
                  </a:lnTo>
                  <a:lnTo>
                    <a:pt x="903" y="806"/>
                  </a:lnTo>
                  <a:lnTo>
                    <a:pt x="899" y="817"/>
                  </a:lnTo>
                  <a:lnTo>
                    <a:pt x="894" y="827"/>
                  </a:lnTo>
                  <a:lnTo>
                    <a:pt x="890" y="841"/>
                  </a:lnTo>
                  <a:lnTo>
                    <a:pt x="894" y="843"/>
                  </a:lnTo>
                  <a:lnTo>
                    <a:pt x="894" y="845"/>
                  </a:lnTo>
                  <a:lnTo>
                    <a:pt x="896" y="845"/>
                  </a:lnTo>
                  <a:lnTo>
                    <a:pt x="896" y="845"/>
                  </a:lnTo>
                  <a:lnTo>
                    <a:pt x="896" y="847"/>
                  </a:lnTo>
                  <a:lnTo>
                    <a:pt x="894" y="848"/>
                  </a:lnTo>
                  <a:lnTo>
                    <a:pt x="890" y="852"/>
                  </a:lnTo>
                  <a:lnTo>
                    <a:pt x="887" y="854"/>
                  </a:lnTo>
                  <a:lnTo>
                    <a:pt x="884" y="857"/>
                  </a:lnTo>
                  <a:lnTo>
                    <a:pt x="880" y="859"/>
                  </a:lnTo>
                  <a:lnTo>
                    <a:pt x="878" y="862"/>
                  </a:lnTo>
                  <a:lnTo>
                    <a:pt x="875" y="867"/>
                  </a:lnTo>
                  <a:lnTo>
                    <a:pt x="868" y="887"/>
                  </a:lnTo>
                  <a:lnTo>
                    <a:pt x="863" y="908"/>
                  </a:lnTo>
                  <a:lnTo>
                    <a:pt x="861" y="932"/>
                  </a:lnTo>
                  <a:lnTo>
                    <a:pt x="857" y="955"/>
                  </a:lnTo>
                  <a:lnTo>
                    <a:pt x="852" y="976"/>
                  </a:lnTo>
                  <a:lnTo>
                    <a:pt x="849" y="974"/>
                  </a:lnTo>
                  <a:lnTo>
                    <a:pt x="849" y="974"/>
                  </a:lnTo>
                  <a:lnTo>
                    <a:pt x="847" y="974"/>
                  </a:lnTo>
                  <a:lnTo>
                    <a:pt x="847" y="972"/>
                  </a:lnTo>
                  <a:lnTo>
                    <a:pt x="845" y="972"/>
                  </a:lnTo>
                  <a:lnTo>
                    <a:pt x="840" y="969"/>
                  </a:lnTo>
                  <a:lnTo>
                    <a:pt x="831" y="962"/>
                  </a:lnTo>
                  <a:lnTo>
                    <a:pt x="817" y="953"/>
                  </a:lnTo>
                  <a:lnTo>
                    <a:pt x="801" y="944"/>
                  </a:lnTo>
                  <a:lnTo>
                    <a:pt x="786" y="934"/>
                  </a:lnTo>
                  <a:lnTo>
                    <a:pt x="774" y="925"/>
                  </a:lnTo>
                  <a:lnTo>
                    <a:pt x="763" y="920"/>
                  </a:lnTo>
                  <a:lnTo>
                    <a:pt x="760" y="918"/>
                  </a:lnTo>
                  <a:lnTo>
                    <a:pt x="756" y="880"/>
                  </a:lnTo>
                  <a:lnTo>
                    <a:pt x="754" y="876"/>
                  </a:lnTo>
                  <a:lnTo>
                    <a:pt x="749" y="873"/>
                  </a:lnTo>
                  <a:lnTo>
                    <a:pt x="746" y="871"/>
                  </a:lnTo>
                  <a:lnTo>
                    <a:pt x="740" y="867"/>
                  </a:lnTo>
                  <a:lnTo>
                    <a:pt x="737" y="864"/>
                  </a:lnTo>
                  <a:lnTo>
                    <a:pt x="740" y="862"/>
                  </a:lnTo>
                  <a:lnTo>
                    <a:pt x="740" y="860"/>
                  </a:lnTo>
                  <a:lnTo>
                    <a:pt x="742" y="859"/>
                  </a:lnTo>
                  <a:lnTo>
                    <a:pt x="742" y="859"/>
                  </a:lnTo>
                  <a:lnTo>
                    <a:pt x="744" y="855"/>
                  </a:lnTo>
                  <a:lnTo>
                    <a:pt x="746" y="852"/>
                  </a:lnTo>
                  <a:lnTo>
                    <a:pt x="737" y="852"/>
                  </a:lnTo>
                  <a:lnTo>
                    <a:pt x="732" y="852"/>
                  </a:lnTo>
                  <a:lnTo>
                    <a:pt x="728" y="852"/>
                  </a:lnTo>
                  <a:lnTo>
                    <a:pt x="726" y="850"/>
                  </a:lnTo>
                  <a:lnTo>
                    <a:pt x="725" y="847"/>
                  </a:lnTo>
                  <a:lnTo>
                    <a:pt x="721" y="841"/>
                  </a:lnTo>
                  <a:lnTo>
                    <a:pt x="719" y="838"/>
                  </a:lnTo>
                  <a:lnTo>
                    <a:pt x="719" y="834"/>
                  </a:lnTo>
                  <a:lnTo>
                    <a:pt x="719" y="833"/>
                  </a:lnTo>
                  <a:lnTo>
                    <a:pt x="719" y="829"/>
                  </a:lnTo>
                  <a:lnTo>
                    <a:pt x="721" y="826"/>
                  </a:lnTo>
                  <a:lnTo>
                    <a:pt x="721" y="822"/>
                  </a:lnTo>
                  <a:lnTo>
                    <a:pt x="711" y="822"/>
                  </a:lnTo>
                  <a:lnTo>
                    <a:pt x="711" y="817"/>
                  </a:lnTo>
                  <a:lnTo>
                    <a:pt x="712" y="812"/>
                  </a:lnTo>
                  <a:lnTo>
                    <a:pt x="714" y="810"/>
                  </a:lnTo>
                  <a:lnTo>
                    <a:pt x="714" y="806"/>
                  </a:lnTo>
                  <a:lnTo>
                    <a:pt x="716" y="803"/>
                  </a:lnTo>
                  <a:lnTo>
                    <a:pt x="718" y="798"/>
                  </a:lnTo>
                  <a:lnTo>
                    <a:pt x="712" y="798"/>
                  </a:lnTo>
                  <a:lnTo>
                    <a:pt x="707" y="798"/>
                  </a:lnTo>
                  <a:lnTo>
                    <a:pt x="704" y="796"/>
                  </a:lnTo>
                  <a:lnTo>
                    <a:pt x="698" y="794"/>
                  </a:lnTo>
                  <a:lnTo>
                    <a:pt x="697" y="768"/>
                  </a:lnTo>
                  <a:lnTo>
                    <a:pt x="695" y="744"/>
                  </a:lnTo>
                  <a:lnTo>
                    <a:pt x="695" y="721"/>
                  </a:lnTo>
                  <a:lnTo>
                    <a:pt x="702" y="698"/>
                  </a:lnTo>
                  <a:lnTo>
                    <a:pt x="709" y="688"/>
                  </a:lnTo>
                  <a:lnTo>
                    <a:pt x="718" y="681"/>
                  </a:lnTo>
                  <a:lnTo>
                    <a:pt x="725" y="675"/>
                  </a:lnTo>
                  <a:lnTo>
                    <a:pt x="730" y="667"/>
                  </a:lnTo>
                  <a:lnTo>
                    <a:pt x="735" y="656"/>
                  </a:lnTo>
                  <a:lnTo>
                    <a:pt x="737" y="637"/>
                  </a:lnTo>
                  <a:lnTo>
                    <a:pt x="733" y="637"/>
                  </a:lnTo>
                  <a:lnTo>
                    <a:pt x="730" y="641"/>
                  </a:lnTo>
                  <a:lnTo>
                    <a:pt x="726" y="642"/>
                  </a:lnTo>
                  <a:lnTo>
                    <a:pt x="725" y="642"/>
                  </a:lnTo>
                  <a:lnTo>
                    <a:pt x="721" y="642"/>
                  </a:lnTo>
                  <a:lnTo>
                    <a:pt x="718" y="641"/>
                  </a:lnTo>
                  <a:lnTo>
                    <a:pt x="704" y="637"/>
                  </a:lnTo>
                  <a:lnTo>
                    <a:pt x="693" y="630"/>
                  </a:lnTo>
                  <a:lnTo>
                    <a:pt x="686" y="620"/>
                  </a:lnTo>
                  <a:lnTo>
                    <a:pt x="683" y="602"/>
                  </a:lnTo>
                  <a:lnTo>
                    <a:pt x="688" y="602"/>
                  </a:lnTo>
                  <a:lnTo>
                    <a:pt x="688" y="599"/>
                  </a:lnTo>
                  <a:lnTo>
                    <a:pt x="697" y="604"/>
                  </a:lnTo>
                  <a:lnTo>
                    <a:pt x="707" y="611"/>
                  </a:lnTo>
                  <a:lnTo>
                    <a:pt x="716" y="614"/>
                  </a:lnTo>
                  <a:lnTo>
                    <a:pt x="726" y="614"/>
                  </a:lnTo>
                  <a:lnTo>
                    <a:pt x="726" y="613"/>
                  </a:lnTo>
                  <a:lnTo>
                    <a:pt x="728" y="611"/>
                  </a:lnTo>
                  <a:lnTo>
                    <a:pt x="728" y="611"/>
                  </a:lnTo>
                  <a:lnTo>
                    <a:pt x="728" y="609"/>
                  </a:lnTo>
                  <a:lnTo>
                    <a:pt x="730" y="606"/>
                  </a:lnTo>
                  <a:lnTo>
                    <a:pt x="711" y="592"/>
                  </a:lnTo>
                  <a:lnTo>
                    <a:pt x="695" y="572"/>
                  </a:lnTo>
                  <a:lnTo>
                    <a:pt x="690" y="574"/>
                  </a:lnTo>
                  <a:lnTo>
                    <a:pt x="686" y="576"/>
                  </a:lnTo>
                  <a:lnTo>
                    <a:pt x="681" y="578"/>
                  </a:lnTo>
                  <a:lnTo>
                    <a:pt x="676" y="579"/>
                  </a:lnTo>
                  <a:lnTo>
                    <a:pt x="672" y="576"/>
                  </a:lnTo>
                  <a:lnTo>
                    <a:pt x="671" y="574"/>
                  </a:lnTo>
                  <a:lnTo>
                    <a:pt x="669" y="571"/>
                  </a:lnTo>
                  <a:lnTo>
                    <a:pt x="667" y="569"/>
                  </a:lnTo>
                  <a:lnTo>
                    <a:pt x="664" y="564"/>
                  </a:lnTo>
                  <a:lnTo>
                    <a:pt x="674" y="553"/>
                  </a:lnTo>
                  <a:lnTo>
                    <a:pt x="676" y="538"/>
                  </a:lnTo>
                  <a:lnTo>
                    <a:pt x="674" y="518"/>
                  </a:lnTo>
                  <a:lnTo>
                    <a:pt x="669" y="497"/>
                  </a:lnTo>
                  <a:lnTo>
                    <a:pt x="660" y="475"/>
                  </a:lnTo>
                  <a:lnTo>
                    <a:pt x="650" y="454"/>
                  </a:lnTo>
                  <a:lnTo>
                    <a:pt x="637" y="435"/>
                  </a:lnTo>
                  <a:lnTo>
                    <a:pt x="627" y="417"/>
                  </a:lnTo>
                  <a:lnTo>
                    <a:pt x="618" y="403"/>
                  </a:lnTo>
                  <a:lnTo>
                    <a:pt x="597" y="389"/>
                  </a:lnTo>
                  <a:lnTo>
                    <a:pt x="573" y="384"/>
                  </a:lnTo>
                  <a:lnTo>
                    <a:pt x="548" y="384"/>
                  </a:lnTo>
                  <a:lnTo>
                    <a:pt x="520" y="384"/>
                  </a:lnTo>
                  <a:lnTo>
                    <a:pt x="493" y="386"/>
                  </a:lnTo>
                  <a:lnTo>
                    <a:pt x="465" y="384"/>
                  </a:lnTo>
                  <a:lnTo>
                    <a:pt x="465" y="379"/>
                  </a:lnTo>
                  <a:lnTo>
                    <a:pt x="465" y="375"/>
                  </a:lnTo>
                  <a:lnTo>
                    <a:pt x="466" y="374"/>
                  </a:lnTo>
                  <a:lnTo>
                    <a:pt x="466" y="372"/>
                  </a:lnTo>
                  <a:lnTo>
                    <a:pt x="466" y="370"/>
                  </a:lnTo>
                  <a:lnTo>
                    <a:pt x="465" y="368"/>
                  </a:lnTo>
                  <a:lnTo>
                    <a:pt x="454" y="363"/>
                  </a:lnTo>
                  <a:lnTo>
                    <a:pt x="444" y="360"/>
                  </a:lnTo>
                  <a:lnTo>
                    <a:pt x="433" y="353"/>
                  </a:lnTo>
                  <a:lnTo>
                    <a:pt x="442" y="353"/>
                  </a:lnTo>
                  <a:lnTo>
                    <a:pt x="452" y="349"/>
                  </a:lnTo>
                  <a:lnTo>
                    <a:pt x="466" y="346"/>
                  </a:lnTo>
                  <a:lnTo>
                    <a:pt x="482" y="344"/>
                  </a:lnTo>
                  <a:lnTo>
                    <a:pt x="494" y="340"/>
                  </a:lnTo>
                  <a:lnTo>
                    <a:pt x="503" y="333"/>
                  </a:lnTo>
                  <a:lnTo>
                    <a:pt x="461" y="333"/>
                  </a:lnTo>
                  <a:lnTo>
                    <a:pt x="451" y="330"/>
                  </a:lnTo>
                  <a:lnTo>
                    <a:pt x="442" y="330"/>
                  </a:lnTo>
                  <a:lnTo>
                    <a:pt x="431" y="328"/>
                  </a:lnTo>
                  <a:lnTo>
                    <a:pt x="423" y="326"/>
                  </a:lnTo>
                  <a:lnTo>
                    <a:pt x="414" y="323"/>
                  </a:lnTo>
                  <a:lnTo>
                    <a:pt x="409" y="314"/>
                  </a:lnTo>
                  <a:lnTo>
                    <a:pt x="407" y="300"/>
                  </a:lnTo>
                  <a:lnTo>
                    <a:pt x="428" y="297"/>
                  </a:lnTo>
                  <a:lnTo>
                    <a:pt x="447" y="290"/>
                  </a:lnTo>
                  <a:lnTo>
                    <a:pt x="463" y="283"/>
                  </a:lnTo>
                  <a:lnTo>
                    <a:pt x="480" y="276"/>
                  </a:lnTo>
                  <a:lnTo>
                    <a:pt x="515" y="276"/>
                  </a:lnTo>
                  <a:lnTo>
                    <a:pt x="529" y="230"/>
                  </a:lnTo>
                  <a:lnTo>
                    <a:pt x="496" y="230"/>
                  </a:lnTo>
                  <a:lnTo>
                    <a:pt x="487" y="218"/>
                  </a:lnTo>
                  <a:lnTo>
                    <a:pt x="498" y="211"/>
                  </a:lnTo>
                  <a:lnTo>
                    <a:pt x="506" y="204"/>
                  </a:lnTo>
                  <a:lnTo>
                    <a:pt x="517" y="199"/>
                  </a:lnTo>
                  <a:lnTo>
                    <a:pt x="529" y="195"/>
                  </a:lnTo>
                  <a:lnTo>
                    <a:pt x="529" y="183"/>
                  </a:lnTo>
                  <a:lnTo>
                    <a:pt x="543" y="176"/>
                  </a:lnTo>
                  <a:lnTo>
                    <a:pt x="550" y="168"/>
                  </a:lnTo>
                  <a:lnTo>
                    <a:pt x="557" y="157"/>
                  </a:lnTo>
                  <a:lnTo>
                    <a:pt x="568" y="150"/>
                  </a:lnTo>
                  <a:lnTo>
                    <a:pt x="580" y="145"/>
                  </a:lnTo>
                  <a:lnTo>
                    <a:pt x="590" y="145"/>
                  </a:lnTo>
                  <a:lnTo>
                    <a:pt x="599" y="148"/>
                  </a:lnTo>
                  <a:lnTo>
                    <a:pt x="611" y="147"/>
                  </a:lnTo>
                  <a:lnTo>
                    <a:pt x="602" y="143"/>
                  </a:lnTo>
                  <a:lnTo>
                    <a:pt x="597" y="141"/>
                  </a:lnTo>
                  <a:lnTo>
                    <a:pt x="592" y="140"/>
                  </a:lnTo>
                  <a:lnTo>
                    <a:pt x="587" y="134"/>
                  </a:lnTo>
                  <a:lnTo>
                    <a:pt x="604" y="131"/>
                  </a:lnTo>
                  <a:lnTo>
                    <a:pt x="620" y="126"/>
                  </a:lnTo>
                  <a:lnTo>
                    <a:pt x="634" y="122"/>
                  </a:lnTo>
                  <a:lnTo>
                    <a:pt x="650" y="119"/>
                  </a:lnTo>
                  <a:lnTo>
                    <a:pt x="651" y="126"/>
                  </a:lnTo>
                  <a:lnTo>
                    <a:pt x="653" y="129"/>
                  </a:lnTo>
                  <a:lnTo>
                    <a:pt x="655" y="134"/>
                  </a:lnTo>
                  <a:lnTo>
                    <a:pt x="657" y="138"/>
                  </a:lnTo>
                  <a:lnTo>
                    <a:pt x="662" y="140"/>
                  </a:lnTo>
                  <a:lnTo>
                    <a:pt x="669" y="141"/>
                  </a:lnTo>
                  <a:lnTo>
                    <a:pt x="669" y="136"/>
                  </a:lnTo>
                  <a:lnTo>
                    <a:pt x="672" y="131"/>
                  </a:lnTo>
                  <a:lnTo>
                    <a:pt x="674" y="124"/>
                  </a:lnTo>
                  <a:lnTo>
                    <a:pt x="676" y="119"/>
                  </a:lnTo>
                  <a:lnTo>
                    <a:pt x="679" y="124"/>
                  </a:lnTo>
                  <a:lnTo>
                    <a:pt x="685" y="129"/>
                  </a:lnTo>
                  <a:lnTo>
                    <a:pt x="688" y="133"/>
                  </a:lnTo>
                  <a:lnTo>
                    <a:pt x="695" y="136"/>
                  </a:lnTo>
                  <a:lnTo>
                    <a:pt x="702" y="138"/>
                  </a:lnTo>
                  <a:lnTo>
                    <a:pt x="698" y="115"/>
                  </a:lnTo>
                  <a:lnTo>
                    <a:pt x="711" y="112"/>
                  </a:lnTo>
                  <a:lnTo>
                    <a:pt x="721" y="108"/>
                  </a:lnTo>
                  <a:lnTo>
                    <a:pt x="737" y="112"/>
                  </a:lnTo>
                  <a:lnTo>
                    <a:pt x="754" y="119"/>
                  </a:lnTo>
                  <a:lnTo>
                    <a:pt x="772" y="129"/>
                  </a:lnTo>
                  <a:lnTo>
                    <a:pt x="791" y="138"/>
                  </a:lnTo>
                  <a:lnTo>
                    <a:pt x="807" y="145"/>
                  </a:lnTo>
                  <a:lnTo>
                    <a:pt x="822" y="150"/>
                  </a:lnTo>
                  <a:lnTo>
                    <a:pt x="822" y="147"/>
                  </a:lnTo>
                  <a:lnTo>
                    <a:pt x="812" y="138"/>
                  </a:lnTo>
                  <a:lnTo>
                    <a:pt x="805" y="131"/>
                  </a:lnTo>
                  <a:lnTo>
                    <a:pt x="801" y="122"/>
                  </a:lnTo>
                  <a:lnTo>
                    <a:pt x="807" y="112"/>
                  </a:lnTo>
                  <a:lnTo>
                    <a:pt x="803" y="108"/>
                  </a:lnTo>
                  <a:lnTo>
                    <a:pt x="798" y="103"/>
                  </a:lnTo>
                  <a:lnTo>
                    <a:pt x="793" y="99"/>
                  </a:lnTo>
                  <a:lnTo>
                    <a:pt x="788" y="96"/>
                  </a:lnTo>
                  <a:lnTo>
                    <a:pt x="784" y="92"/>
                  </a:lnTo>
                  <a:lnTo>
                    <a:pt x="788" y="84"/>
                  </a:lnTo>
                  <a:lnTo>
                    <a:pt x="798" y="87"/>
                  </a:lnTo>
                  <a:lnTo>
                    <a:pt x="812" y="89"/>
                  </a:lnTo>
                  <a:lnTo>
                    <a:pt x="824" y="87"/>
                  </a:lnTo>
                  <a:lnTo>
                    <a:pt x="833" y="80"/>
                  </a:lnTo>
                  <a:lnTo>
                    <a:pt x="791" y="80"/>
                  </a:lnTo>
                  <a:lnTo>
                    <a:pt x="791" y="77"/>
                  </a:lnTo>
                  <a:lnTo>
                    <a:pt x="788" y="77"/>
                  </a:lnTo>
                  <a:lnTo>
                    <a:pt x="788" y="73"/>
                  </a:lnTo>
                  <a:lnTo>
                    <a:pt x="793" y="70"/>
                  </a:lnTo>
                  <a:lnTo>
                    <a:pt x="798" y="66"/>
                  </a:lnTo>
                  <a:lnTo>
                    <a:pt x="803" y="63"/>
                  </a:lnTo>
                  <a:lnTo>
                    <a:pt x="808" y="59"/>
                  </a:lnTo>
                  <a:lnTo>
                    <a:pt x="814" y="58"/>
                  </a:lnTo>
                  <a:lnTo>
                    <a:pt x="836" y="61"/>
                  </a:lnTo>
                  <a:lnTo>
                    <a:pt x="842" y="45"/>
                  </a:lnTo>
                  <a:lnTo>
                    <a:pt x="868" y="49"/>
                  </a:lnTo>
                  <a:lnTo>
                    <a:pt x="870" y="49"/>
                  </a:lnTo>
                  <a:lnTo>
                    <a:pt x="871" y="45"/>
                  </a:lnTo>
                  <a:lnTo>
                    <a:pt x="873" y="44"/>
                  </a:lnTo>
                  <a:lnTo>
                    <a:pt x="875" y="40"/>
                  </a:lnTo>
                  <a:lnTo>
                    <a:pt x="880" y="38"/>
                  </a:lnTo>
                  <a:lnTo>
                    <a:pt x="884" y="44"/>
                  </a:lnTo>
                  <a:lnTo>
                    <a:pt x="889" y="49"/>
                  </a:lnTo>
                  <a:lnTo>
                    <a:pt x="894" y="54"/>
                  </a:lnTo>
                  <a:lnTo>
                    <a:pt x="894" y="45"/>
                  </a:lnTo>
                  <a:lnTo>
                    <a:pt x="896" y="44"/>
                  </a:lnTo>
                  <a:lnTo>
                    <a:pt x="896" y="42"/>
                  </a:lnTo>
                  <a:lnTo>
                    <a:pt x="896" y="40"/>
                  </a:lnTo>
                  <a:lnTo>
                    <a:pt x="896" y="38"/>
                  </a:lnTo>
                  <a:lnTo>
                    <a:pt x="897" y="35"/>
                  </a:lnTo>
                  <a:lnTo>
                    <a:pt x="899" y="33"/>
                  </a:lnTo>
                  <a:lnTo>
                    <a:pt x="903" y="31"/>
                  </a:lnTo>
                  <a:lnTo>
                    <a:pt x="920" y="23"/>
                  </a:lnTo>
                  <a:lnTo>
                    <a:pt x="943" y="19"/>
                  </a:lnTo>
                  <a:close/>
                  <a:moveTo>
                    <a:pt x="2205" y="16"/>
                  </a:moveTo>
                  <a:lnTo>
                    <a:pt x="2215" y="19"/>
                  </a:lnTo>
                  <a:lnTo>
                    <a:pt x="2215" y="26"/>
                  </a:lnTo>
                  <a:lnTo>
                    <a:pt x="2200" y="26"/>
                  </a:lnTo>
                  <a:lnTo>
                    <a:pt x="2205" y="16"/>
                  </a:lnTo>
                  <a:close/>
                  <a:moveTo>
                    <a:pt x="2676" y="0"/>
                  </a:moveTo>
                  <a:lnTo>
                    <a:pt x="2681" y="3"/>
                  </a:lnTo>
                  <a:lnTo>
                    <a:pt x="2685" y="7"/>
                  </a:lnTo>
                  <a:lnTo>
                    <a:pt x="2687" y="10"/>
                  </a:lnTo>
                  <a:lnTo>
                    <a:pt x="2688" y="16"/>
                  </a:lnTo>
                  <a:lnTo>
                    <a:pt x="2690" y="19"/>
                  </a:lnTo>
                  <a:lnTo>
                    <a:pt x="2692" y="24"/>
                  </a:lnTo>
                  <a:lnTo>
                    <a:pt x="2695" y="26"/>
                  </a:lnTo>
                  <a:lnTo>
                    <a:pt x="2706" y="31"/>
                  </a:lnTo>
                  <a:lnTo>
                    <a:pt x="2716" y="33"/>
                  </a:lnTo>
                  <a:lnTo>
                    <a:pt x="2723" y="33"/>
                  </a:lnTo>
                  <a:lnTo>
                    <a:pt x="2728" y="37"/>
                  </a:lnTo>
                  <a:lnTo>
                    <a:pt x="2732" y="44"/>
                  </a:lnTo>
                  <a:lnTo>
                    <a:pt x="2734" y="58"/>
                  </a:lnTo>
                  <a:lnTo>
                    <a:pt x="2732" y="59"/>
                  </a:lnTo>
                  <a:lnTo>
                    <a:pt x="2732" y="59"/>
                  </a:lnTo>
                  <a:lnTo>
                    <a:pt x="2732" y="61"/>
                  </a:lnTo>
                  <a:lnTo>
                    <a:pt x="2732" y="63"/>
                  </a:lnTo>
                  <a:lnTo>
                    <a:pt x="2730" y="65"/>
                  </a:lnTo>
                  <a:lnTo>
                    <a:pt x="2708" y="65"/>
                  </a:lnTo>
                  <a:lnTo>
                    <a:pt x="2685" y="65"/>
                  </a:lnTo>
                  <a:lnTo>
                    <a:pt x="2666" y="73"/>
                  </a:lnTo>
                  <a:lnTo>
                    <a:pt x="2662" y="75"/>
                  </a:lnTo>
                  <a:lnTo>
                    <a:pt x="2660" y="79"/>
                  </a:lnTo>
                  <a:lnTo>
                    <a:pt x="2659" y="80"/>
                  </a:lnTo>
                  <a:lnTo>
                    <a:pt x="2657" y="82"/>
                  </a:lnTo>
                  <a:lnTo>
                    <a:pt x="2655" y="84"/>
                  </a:lnTo>
                  <a:lnTo>
                    <a:pt x="2652" y="86"/>
                  </a:lnTo>
                  <a:lnTo>
                    <a:pt x="2646" y="89"/>
                  </a:lnTo>
                  <a:lnTo>
                    <a:pt x="2643" y="84"/>
                  </a:lnTo>
                  <a:lnTo>
                    <a:pt x="2641" y="80"/>
                  </a:lnTo>
                  <a:lnTo>
                    <a:pt x="2638" y="77"/>
                  </a:lnTo>
                  <a:lnTo>
                    <a:pt x="2650" y="47"/>
                  </a:lnTo>
                  <a:lnTo>
                    <a:pt x="2662" y="23"/>
                  </a:lnTo>
                  <a:lnTo>
                    <a:pt x="2676" y="0"/>
                  </a:lnTo>
                  <a:close/>
                  <a:moveTo>
                    <a:pt x="2554" y="0"/>
                  </a:moveTo>
                  <a:lnTo>
                    <a:pt x="2563" y="9"/>
                  </a:lnTo>
                  <a:lnTo>
                    <a:pt x="2568" y="19"/>
                  </a:lnTo>
                  <a:lnTo>
                    <a:pt x="2573" y="31"/>
                  </a:lnTo>
                  <a:lnTo>
                    <a:pt x="2564" y="31"/>
                  </a:lnTo>
                  <a:lnTo>
                    <a:pt x="2564" y="26"/>
                  </a:lnTo>
                  <a:lnTo>
                    <a:pt x="2561" y="23"/>
                  </a:lnTo>
                  <a:lnTo>
                    <a:pt x="2557" y="19"/>
                  </a:lnTo>
                  <a:lnTo>
                    <a:pt x="2556" y="14"/>
                  </a:lnTo>
                  <a:lnTo>
                    <a:pt x="2554" y="9"/>
                  </a:lnTo>
                  <a:lnTo>
                    <a:pt x="2554" y="0"/>
                  </a:lnTo>
                  <a:close/>
                </a:path>
              </a:pathLst>
            </a:custGeom>
            <a:grpFill/>
            <a:ln w="3175">
              <a:noFill/>
              <a:round/>
              <a:headEnd/>
              <a:tailEnd/>
            </a:ln>
          </p:spPr>
          <p:txBody>
            <a:bodyPr vert="horz" wrap="square" lIns="91440" tIns="45720" rIns="91440" bIns="45720" numCol="1" anchor="t" anchorCtr="0" compatLnSpc="1">
              <a:prstTxWarp prst="textNoShape">
                <a:avLst/>
              </a:prstTxWarp>
            </a:bodyPr>
            <a:lstStyle/>
            <a:p>
              <a:endParaRPr lang="ko-KR" altLang="en-US"/>
            </a:p>
          </p:txBody>
        </p:sp>
      </p:grpSp>
      <p:grpSp>
        <p:nvGrpSpPr>
          <p:cNvPr id="32" name="Group 31"/>
          <p:cNvGrpSpPr/>
          <p:nvPr/>
        </p:nvGrpSpPr>
        <p:grpSpPr>
          <a:xfrm>
            <a:off x="3151799" y="1876825"/>
            <a:ext cx="986454" cy="897680"/>
            <a:chOff x="2747346" y="979145"/>
            <a:chExt cx="986454" cy="897680"/>
          </a:xfrm>
        </p:grpSpPr>
        <p:sp>
          <p:nvSpPr>
            <p:cNvPr id="12" name="Oval 11"/>
            <p:cNvSpPr/>
            <p:nvPr/>
          </p:nvSpPr>
          <p:spPr>
            <a:xfrm>
              <a:off x="2747346" y="979145"/>
              <a:ext cx="897680" cy="897680"/>
            </a:xfrm>
            <a:prstGeom prst="ellipse">
              <a:avLst/>
            </a:prstGeom>
            <a:solidFill>
              <a:schemeClr val="accent2">
                <a:lumMod val="75000"/>
              </a:schemeClr>
            </a:solidFill>
            <a:ln/>
          </p:spPr>
          <p:style>
            <a:lnRef idx="0">
              <a:schemeClr val="accent3"/>
            </a:lnRef>
            <a:fillRef idx="3">
              <a:schemeClr val="accent3"/>
            </a:fillRef>
            <a:effectRef idx="3">
              <a:schemeClr val="accent3"/>
            </a:effectRef>
            <a:fontRef idx="minor">
              <a:schemeClr val="lt1"/>
            </a:fontRef>
          </p:style>
          <p:txBody>
            <a:bodyPr rtlCol="0" anchor="ctr"/>
            <a:lstStyle/>
            <a:p>
              <a:pPr algn="ctr"/>
              <a:endParaRPr lang="ko-KR" altLang="en-US"/>
            </a:p>
          </p:txBody>
        </p:sp>
        <p:sp>
          <p:nvSpPr>
            <p:cNvPr id="18" name="TextBox 17"/>
            <p:cNvSpPr txBox="1"/>
            <p:nvPr/>
          </p:nvSpPr>
          <p:spPr>
            <a:xfrm>
              <a:off x="2798180" y="1276290"/>
              <a:ext cx="935620" cy="400110"/>
            </a:xfrm>
            <a:prstGeom prst="rect">
              <a:avLst/>
            </a:prstGeom>
            <a:noFill/>
          </p:spPr>
          <p:txBody>
            <a:bodyPr wrap="square" rtlCol="0">
              <a:spAutoFit/>
            </a:bodyPr>
            <a:lstStyle/>
            <a:p>
              <a:pPr algn="ctr"/>
              <a:r>
                <a:rPr lang="en-US" altLang="ko-KR" sz="2000" b="1" dirty="0" smtClean="0">
                  <a:solidFill>
                    <a:schemeClr val="bg1"/>
                  </a:solidFill>
                  <a:cs typeface="Arial" pitchFamily="34" charset="0"/>
                </a:rPr>
                <a:t>10</a:t>
              </a:r>
              <a:r>
                <a:rPr lang="en-US" altLang="ko-KR" b="1" dirty="0" smtClean="0">
                  <a:solidFill>
                    <a:schemeClr val="bg1"/>
                  </a:solidFill>
                  <a:cs typeface="Arial" pitchFamily="34" charset="0"/>
                </a:rPr>
                <a:t>%</a:t>
              </a:r>
              <a:endParaRPr lang="ko-KR" altLang="en-US" b="1" dirty="0">
                <a:solidFill>
                  <a:schemeClr val="bg1"/>
                </a:solidFill>
                <a:cs typeface="Arial" pitchFamily="34" charset="0"/>
              </a:endParaRPr>
            </a:p>
          </p:txBody>
        </p:sp>
      </p:grpSp>
      <p:grpSp>
        <p:nvGrpSpPr>
          <p:cNvPr id="4" name="Group 3"/>
          <p:cNvGrpSpPr/>
          <p:nvPr/>
        </p:nvGrpSpPr>
        <p:grpSpPr>
          <a:xfrm>
            <a:off x="7277174" y="3247720"/>
            <a:ext cx="812962" cy="701783"/>
            <a:chOff x="4775099" y="2338526"/>
            <a:chExt cx="812962" cy="701783"/>
          </a:xfrm>
        </p:grpSpPr>
        <p:sp>
          <p:nvSpPr>
            <p:cNvPr id="14" name="Oval 13"/>
            <p:cNvSpPr/>
            <p:nvPr/>
          </p:nvSpPr>
          <p:spPr>
            <a:xfrm>
              <a:off x="4839315" y="2338526"/>
              <a:ext cx="701783" cy="70178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p:cNvSpPr txBox="1"/>
            <p:nvPr/>
          </p:nvSpPr>
          <p:spPr>
            <a:xfrm>
              <a:off x="4775099" y="2472110"/>
              <a:ext cx="812962" cy="400110"/>
            </a:xfrm>
            <a:prstGeom prst="rect">
              <a:avLst/>
            </a:prstGeom>
            <a:noFill/>
          </p:spPr>
          <p:txBody>
            <a:bodyPr wrap="square" rtlCol="0">
              <a:spAutoFit/>
            </a:bodyPr>
            <a:lstStyle/>
            <a:p>
              <a:pPr algn="ctr"/>
              <a:r>
                <a:rPr lang="en-US" altLang="ko-KR" sz="2000" b="1" dirty="0" smtClean="0">
                  <a:solidFill>
                    <a:schemeClr val="bg1"/>
                  </a:solidFill>
                  <a:cs typeface="Arial" pitchFamily="34" charset="0"/>
                </a:rPr>
                <a:t>24</a:t>
              </a:r>
              <a:r>
                <a:rPr lang="en-US" altLang="ko-KR" sz="1600" b="1" dirty="0" smtClean="0">
                  <a:solidFill>
                    <a:schemeClr val="bg1"/>
                  </a:solidFill>
                  <a:cs typeface="Arial" pitchFamily="34" charset="0"/>
                </a:rPr>
                <a:t>%</a:t>
              </a:r>
              <a:endParaRPr lang="ko-KR" altLang="en-US" sz="1600" b="1" dirty="0">
                <a:solidFill>
                  <a:schemeClr val="bg1"/>
                </a:solidFill>
                <a:cs typeface="Arial" pitchFamily="34" charset="0"/>
              </a:endParaRPr>
            </a:p>
          </p:txBody>
        </p:sp>
      </p:grpSp>
      <p:grpSp>
        <p:nvGrpSpPr>
          <p:cNvPr id="2" name="Group 1"/>
          <p:cNvGrpSpPr/>
          <p:nvPr/>
        </p:nvGrpSpPr>
        <p:grpSpPr>
          <a:xfrm>
            <a:off x="9378288" y="2325665"/>
            <a:ext cx="812962" cy="758707"/>
            <a:chOff x="8305800" y="979145"/>
            <a:chExt cx="812962" cy="758707"/>
          </a:xfrm>
        </p:grpSpPr>
        <p:sp>
          <p:nvSpPr>
            <p:cNvPr id="13" name="Oval 12"/>
            <p:cNvSpPr/>
            <p:nvPr/>
          </p:nvSpPr>
          <p:spPr>
            <a:xfrm>
              <a:off x="8340234" y="979145"/>
              <a:ext cx="758707" cy="758707"/>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p:cNvSpPr txBox="1"/>
            <p:nvPr/>
          </p:nvSpPr>
          <p:spPr>
            <a:xfrm>
              <a:off x="8305800" y="1137903"/>
              <a:ext cx="812962" cy="400110"/>
            </a:xfrm>
            <a:prstGeom prst="rect">
              <a:avLst/>
            </a:prstGeom>
            <a:noFill/>
          </p:spPr>
          <p:txBody>
            <a:bodyPr wrap="square" rtlCol="0">
              <a:spAutoFit/>
            </a:bodyPr>
            <a:lstStyle/>
            <a:p>
              <a:pPr algn="ctr"/>
              <a:r>
                <a:rPr lang="en-US" altLang="ko-KR" sz="2000" b="1" dirty="0" smtClean="0">
                  <a:solidFill>
                    <a:schemeClr val="bg1"/>
                  </a:solidFill>
                  <a:cs typeface="Arial" pitchFamily="34" charset="0"/>
                </a:rPr>
                <a:t>15</a:t>
              </a:r>
              <a:r>
                <a:rPr lang="en-US" altLang="ko-KR" sz="1600" b="1" dirty="0" smtClean="0">
                  <a:solidFill>
                    <a:schemeClr val="bg1"/>
                  </a:solidFill>
                  <a:cs typeface="Arial" pitchFamily="34" charset="0"/>
                </a:rPr>
                <a:t>%</a:t>
              </a:r>
              <a:endParaRPr lang="ko-KR" altLang="en-US" sz="1600" b="1" dirty="0">
                <a:solidFill>
                  <a:schemeClr val="bg1"/>
                </a:solidFill>
                <a:cs typeface="Arial" pitchFamily="34" charset="0"/>
              </a:endParaRPr>
            </a:p>
          </p:txBody>
        </p:sp>
      </p:grpSp>
      <p:grpSp>
        <p:nvGrpSpPr>
          <p:cNvPr id="33" name="Group 32"/>
          <p:cNvGrpSpPr/>
          <p:nvPr/>
        </p:nvGrpSpPr>
        <p:grpSpPr>
          <a:xfrm>
            <a:off x="4572000" y="4300329"/>
            <a:ext cx="812962" cy="758707"/>
            <a:chOff x="4018908" y="3983181"/>
            <a:chExt cx="812962" cy="758707"/>
          </a:xfrm>
        </p:grpSpPr>
        <p:sp>
          <p:nvSpPr>
            <p:cNvPr id="16" name="Oval 15"/>
            <p:cNvSpPr/>
            <p:nvPr/>
          </p:nvSpPr>
          <p:spPr>
            <a:xfrm>
              <a:off x="4038242" y="3983181"/>
              <a:ext cx="758707" cy="75870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TextBox 20"/>
            <p:cNvSpPr txBox="1"/>
            <p:nvPr/>
          </p:nvSpPr>
          <p:spPr>
            <a:xfrm>
              <a:off x="4018908" y="4124347"/>
              <a:ext cx="812962" cy="400110"/>
            </a:xfrm>
            <a:prstGeom prst="rect">
              <a:avLst/>
            </a:prstGeom>
            <a:noFill/>
          </p:spPr>
          <p:txBody>
            <a:bodyPr wrap="square" rtlCol="0">
              <a:spAutoFit/>
            </a:bodyPr>
            <a:lstStyle/>
            <a:p>
              <a:pPr algn="ctr"/>
              <a:r>
                <a:rPr lang="en-US" altLang="ko-KR" sz="2000" b="1" dirty="0" smtClean="0">
                  <a:solidFill>
                    <a:schemeClr val="bg1"/>
                  </a:solidFill>
                  <a:cs typeface="Arial" pitchFamily="34" charset="0"/>
                </a:rPr>
                <a:t>12</a:t>
              </a:r>
              <a:endParaRPr lang="ko-KR" altLang="en-US" sz="1600" b="1" dirty="0">
                <a:solidFill>
                  <a:schemeClr val="bg1"/>
                </a:solidFill>
                <a:cs typeface="Arial" pitchFamily="34" charset="0"/>
              </a:endParaRPr>
            </a:p>
          </p:txBody>
        </p:sp>
      </p:grpSp>
      <p:grpSp>
        <p:nvGrpSpPr>
          <p:cNvPr id="28" name="Group 27"/>
          <p:cNvGrpSpPr/>
          <p:nvPr/>
        </p:nvGrpSpPr>
        <p:grpSpPr>
          <a:xfrm>
            <a:off x="228600" y="1093429"/>
            <a:ext cx="1971080" cy="1149976"/>
            <a:chOff x="5004048" y="1666126"/>
            <a:chExt cx="1584176" cy="550441"/>
          </a:xfrm>
        </p:grpSpPr>
        <p:sp>
          <p:nvSpPr>
            <p:cNvPr id="29" name="TextBox 28"/>
            <p:cNvSpPr txBox="1"/>
            <p:nvPr/>
          </p:nvSpPr>
          <p:spPr>
            <a:xfrm>
              <a:off x="5004048" y="1880680"/>
              <a:ext cx="1584176" cy="335887"/>
            </a:xfrm>
            <a:prstGeom prst="rect">
              <a:avLst/>
            </a:prstGeom>
            <a:noFill/>
          </p:spPr>
          <p:txBody>
            <a:bodyPr wrap="square" rtlCol="0">
              <a:spAutoFit/>
            </a:bodyPr>
            <a:lstStyle/>
            <a:p>
              <a:pPr>
                <a:lnSpc>
                  <a:spcPct val="110000"/>
                </a:lnSpc>
              </a:pPr>
              <a:r>
                <a:rPr lang="en-US" altLang="ko-KR" sz="1200" dirty="0" smtClean="0">
                  <a:solidFill>
                    <a:schemeClr val="tx1">
                      <a:lumMod val="75000"/>
                      <a:lumOff val="25000"/>
                    </a:schemeClr>
                  </a:solidFill>
                  <a:cs typeface="Arial" pitchFamily="34" charset="0"/>
                </a:rPr>
                <a:t>24 % Citing OEE Improvement can be achieved </a:t>
              </a:r>
              <a:endParaRPr lang="en-US" altLang="ko-KR" sz="1200" dirty="0">
                <a:solidFill>
                  <a:schemeClr val="tx1">
                    <a:lumMod val="75000"/>
                    <a:lumOff val="25000"/>
                  </a:schemeClr>
                </a:solidFill>
                <a:cs typeface="Arial" pitchFamily="34" charset="0"/>
              </a:endParaRPr>
            </a:p>
          </p:txBody>
        </p:sp>
        <p:sp>
          <p:nvSpPr>
            <p:cNvPr id="30" name="TextBox 29"/>
            <p:cNvSpPr txBox="1"/>
            <p:nvPr/>
          </p:nvSpPr>
          <p:spPr>
            <a:xfrm>
              <a:off x="5004048" y="1666126"/>
              <a:ext cx="1584176" cy="176782"/>
            </a:xfrm>
            <a:prstGeom prst="rect">
              <a:avLst/>
            </a:prstGeom>
            <a:noFill/>
          </p:spPr>
          <p:txBody>
            <a:bodyPr wrap="square" rtlCol="0">
              <a:spAutoFit/>
            </a:bodyPr>
            <a:lstStyle/>
            <a:p>
              <a:r>
                <a:rPr lang="en-US" altLang="ko-KR" b="1" dirty="0" smtClean="0">
                  <a:solidFill>
                    <a:schemeClr val="tx1">
                      <a:lumMod val="75000"/>
                      <a:lumOff val="25000"/>
                    </a:schemeClr>
                  </a:solidFill>
                  <a:cs typeface="Arial" pitchFamily="34" charset="0"/>
                </a:rPr>
                <a:t>OEE</a:t>
              </a:r>
              <a:endParaRPr lang="ko-KR" altLang="en-US" b="1" dirty="0">
                <a:solidFill>
                  <a:schemeClr val="tx1">
                    <a:lumMod val="75000"/>
                    <a:lumOff val="25000"/>
                  </a:schemeClr>
                </a:solidFill>
                <a:cs typeface="Arial" pitchFamily="34" charset="0"/>
              </a:endParaRPr>
            </a:p>
          </p:txBody>
        </p:sp>
      </p:grpSp>
      <p:grpSp>
        <p:nvGrpSpPr>
          <p:cNvPr id="31" name="Group 30"/>
          <p:cNvGrpSpPr/>
          <p:nvPr/>
        </p:nvGrpSpPr>
        <p:grpSpPr>
          <a:xfrm>
            <a:off x="228600" y="2325665"/>
            <a:ext cx="1971080" cy="946842"/>
            <a:chOff x="5004048" y="1666126"/>
            <a:chExt cx="1584176" cy="453210"/>
          </a:xfrm>
        </p:grpSpPr>
        <p:sp>
          <p:nvSpPr>
            <p:cNvPr id="34" name="TextBox 33"/>
            <p:cNvSpPr txBox="1"/>
            <p:nvPr/>
          </p:nvSpPr>
          <p:spPr>
            <a:xfrm>
              <a:off x="5004048" y="1880680"/>
              <a:ext cx="1584176" cy="238656"/>
            </a:xfrm>
            <a:prstGeom prst="rect">
              <a:avLst/>
            </a:prstGeom>
            <a:noFill/>
          </p:spPr>
          <p:txBody>
            <a:bodyPr wrap="square" rtlCol="0">
              <a:spAutoFit/>
            </a:bodyPr>
            <a:lstStyle/>
            <a:p>
              <a:pPr>
                <a:lnSpc>
                  <a:spcPct val="110000"/>
                </a:lnSpc>
              </a:pPr>
              <a:r>
                <a:rPr lang="en-US" altLang="ko-KR" sz="1200" dirty="0" smtClean="0">
                  <a:solidFill>
                    <a:schemeClr val="tx1">
                      <a:lumMod val="75000"/>
                      <a:lumOff val="25000"/>
                    </a:schemeClr>
                  </a:solidFill>
                  <a:cs typeface="Arial" pitchFamily="34" charset="0"/>
                </a:rPr>
                <a:t>10% improvement in line throughput</a:t>
              </a:r>
              <a:endParaRPr lang="en-US" altLang="ko-KR" sz="1200" dirty="0">
                <a:solidFill>
                  <a:schemeClr val="tx1">
                    <a:lumMod val="75000"/>
                    <a:lumOff val="25000"/>
                  </a:schemeClr>
                </a:solidFill>
                <a:cs typeface="Arial" pitchFamily="34" charset="0"/>
              </a:endParaRPr>
            </a:p>
          </p:txBody>
        </p:sp>
        <p:sp>
          <p:nvSpPr>
            <p:cNvPr id="35" name="TextBox 34"/>
            <p:cNvSpPr txBox="1"/>
            <p:nvPr/>
          </p:nvSpPr>
          <p:spPr>
            <a:xfrm>
              <a:off x="5004048" y="1666126"/>
              <a:ext cx="1584176" cy="176782"/>
            </a:xfrm>
            <a:prstGeom prst="rect">
              <a:avLst/>
            </a:prstGeom>
            <a:noFill/>
          </p:spPr>
          <p:txBody>
            <a:bodyPr wrap="square" rtlCol="0">
              <a:spAutoFit/>
            </a:bodyPr>
            <a:lstStyle/>
            <a:p>
              <a:r>
                <a:rPr lang="en-US" altLang="ko-KR" b="1" dirty="0" smtClean="0">
                  <a:solidFill>
                    <a:schemeClr val="tx1">
                      <a:lumMod val="75000"/>
                      <a:lumOff val="25000"/>
                    </a:schemeClr>
                  </a:solidFill>
                  <a:cs typeface="Arial" pitchFamily="34" charset="0"/>
                </a:rPr>
                <a:t>Product Line</a:t>
              </a:r>
              <a:endParaRPr lang="ko-KR" altLang="en-US" b="1" dirty="0">
                <a:solidFill>
                  <a:schemeClr val="tx1">
                    <a:lumMod val="75000"/>
                    <a:lumOff val="25000"/>
                  </a:schemeClr>
                </a:solidFill>
                <a:cs typeface="Arial" pitchFamily="34" charset="0"/>
              </a:endParaRPr>
            </a:p>
          </p:txBody>
        </p:sp>
      </p:grpSp>
      <p:grpSp>
        <p:nvGrpSpPr>
          <p:cNvPr id="36" name="Group 35"/>
          <p:cNvGrpSpPr/>
          <p:nvPr/>
        </p:nvGrpSpPr>
        <p:grpSpPr>
          <a:xfrm>
            <a:off x="266132" y="4841605"/>
            <a:ext cx="2231408" cy="1149976"/>
            <a:chOff x="5004048" y="1666126"/>
            <a:chExt cx="1793404" cy="550441"/>
          </a:xfrm>
        </p:grpSpPr>
        <p:sp>
          <p:nvSpPr>
            <p:cNvPr id="37" name="TextBox 36"/>
            <p:cNvSpPr txBox="1"/>
            <p:nvPr/>
          </p:nvSpPr>
          <p:spPr>
            <a:xfrm>
              <a:off x="5004048" y="1880680"/>
              <a:ext cx="1793404" cy="335887"/>
            </a:xfrm>
            <a:prstGeom prst="rect">
              <a:avLst/>
            </a:prstGeom>
            <a:noFill/>
          </p:spPr>
          <p:txBody>
            <a:bodyPr wrap="square" rtlCol="0">
              <a:spAutoFit/>
            </a:bodyPr>
            <a:lstStyle/>
            <a:p>
              <a:pPr>
                <a:lnSpc>
                  <a:spcPct val="110000"/>
                </a:lnSpc>
              </a:pPr>
              <a:r>
                <a:rPr lang="en-US" altLang="ko-KR" sz="1200" dirty="0" smtClean="0">
                  <a:solidFill>
                    <a:schemeClr val="tx1">
                      <a:lumMod val="75000"/>
                      <a:lumOff val="25000"/>
                    </a:schemeClr>
                  </a:solidFill>
                  <a:cs typeface="Arial" pitchFamily="34" charset="0"/>
                </a:rPr>
                <a:t>15% productivity improves on identifying manufacturing defects</a:t>
              </a:r>
              <a:endParaRPr lang="en-US" altLang="ko-KR" sz="1200" dirty="0">
                <a:solidFill>
                  <a:schemeClr val="tx1">
                    <a:lumMod val="75000"/>
                    <a:lumOff val="25000"/>
                  </a:schemeClr>
                </a:solidFill>
                <a:cs typeface="Arial" pitchFamily="34" charset="0"/>
              </a:endParaRPr>
            </a:p>
          </p:txBody>
        </p:sp>
        <p:sp>
          <p:nvSpPr>
            <p:cNvPr id="38" name="TextBox 37"/>
            <p:cNvSpPr txBox="1"/>
            <p:nvPr/>
          </p:nvSpPr>
          <p:spPr>
            <a:xfrm>
              <a:off x="5004048" y="1666126"/>
              <a:ext cx="1697314" cy="176782"/>
            </a:xfrm>
            <a:prstGeom prst="rect">
              <a:avLst/>
            </a:prstGeom>
            <a:noFill/>
          </p:spPr>
          <p:txBody>
            <a:bodyPr wrap="square" rtlCol="0">
              <a:spAutoFit/>
            </a:bodyPr>
            <a:lstStyle/>
            <a:p>
              <a:r>
                <a:rPr lang="en-US" altLang="ko-KR" b="1" dirty="0" smtClean="0">
                  <a:solidFill>
                    <a:schemeClr val="tx1">
                      <a:lumMod val="75000"/>
                      <a:lumOff val="25000"/>
                    </a:schemeClr>
                  </a:solidFill>
                  <a:cs typeface="Arial" pitchFamily="34" charset="0"/>
                </a:rPr>
                <a:t>Productivity</a:t>
              </a:r>
              <a:endParaRPr lang="ko-KR" altLang="en-US" b="1" dirty="0">
                <a:solidFill>
                  <a:schemeClr val="tx1">
                    <a:lumMod val="75000"/>
                    <a:lumOff val="25000"/>
                  </a:schemeClr>
                </a:solidFill>
                <a:cs typeface="Arial" pitchFamily="34" charset="0"/>
              </a:endParaRPr>
            </a:p>
          </p:txBody>
        </p:sp>
      </p:grpSp>
      <p:grpSp>
        <p:nvGrpSpPr>
          <p:cNvPr id="39" name="Group 38"/>
          <p:cNvGrpSpPr/>
          <p:nvPr/>
        </p:nvGrpSpPr>
        <p:grpSpPr>
          <a:xfrm>
            <a:off x="228600" y="3598440"/>
            <a:ext cx="2111850" cy="946842"/>
            <a:chOff x="5004048" y="1666126"/>
            <a:chExt cx="1697314" cy="453210"/>
          </a:xfrm>
        </p:grpSpPr>
        <p:sp>
          <p:nvSpPr>
            <p:cNvPr id="40" name="TextBox 39"/>
            <p:cNvSpPr txBox="1"/>
            <p:nvPr/>
          </p:nvSpPr>
          <p:spPr>
            <a:xfrm>
              <a:off x="5004048" y="1880680"/>
              <a:ext cx="1584176" cy="238656"/>
            </a:xfrm>
            <a:prstGeom prst="rect">
              <a:avLst/>
            </a:prstGeom>
            <a:noFill/>
          </p:spPr>
          <p:txBody>
            <a:bodyPr wrap="square" rtlCol="0">
              <a:spAutoFit/>
            </a:bodyPr>
            <a:lstStyle/>
            <a:p>
              <a:pPr>
                <a:lnSpc>
                  <a:spcPct val="110000"/>
                </a:lnSpc>
              </a:pPr>
              <a:r>
                <a:rPr lang="en-US" altLang="ko-KR" sz="1200" dirty="0" smtClean="0">
                  <a:solidFill>
                    <a:schemeClr val="tx1">
                      <a:lumMod val="75000"/>
                      <a:lumOff val="25000"/>
                    </a:schemeClr>
                  </a:solidFill>
                  <a:cs typeface="Arial" pitchFamily="34" charset="0"/>
                </a:rPr>
                <a:t>12 points increase in labor utilization</a:t>
              </a:r>
              <a:endParaRPr lang="en-US" altLang="ko-KR" sz="1200" dirty="0">
                <a:solidFill>
                  <a:schemeClr val="tx1">
                    <a:lumMod val="75000"/>
                    <a:lumOff val="25000"/>
                  </a:schemeClr>
                </a:solidFill>
                <a:cs typeface="Arial" pitchFamily="34" charset="0"/>
              </a:endParaRPr>
            </a:p>
          </p:txBody>
        </p:sp>
        <p:sp>
          <p:nvSpPr>
            <p:cNvPr id="41" name="TextBox 40"/>
            <p:cNvSpPr txBox="1"/>
            <p:nvPr/>
          </p:nvSpPr>
          <p:spPr>
            <a:xfrm>
              <a:off x="5004048" y="1666126"/>
              <a:ext cx="1697314" cy="176782"/>
            </a:xfrm>
            <a:prstGeom prst="rect">
              <a:avLst/>
            </a:prstGeom>
            <a:noFill/>
          </p:spPr>
          <p:txBody>
            <a:bodyPr wrap="square" rtlCol="0">
              <a:spAutoFit/>
            </a:bodyPr>
            <a:lstStyle/>
            <a:p>
              <a:r>
                <a:rPr lang="en-US" altLang="ko-KR" b="1" dirty="0" smtClean="0">
                  <a:solidFill>
                    <a:schemeClr val="tx1">
                      <a:lumMod val="75000"/>
                      <a:lumOff val="25000"/>
                    </a:schemeClr>
                  </a:solidFill>
                  <a:cs typeface="Arial" pitchFamily="34" charset="0"/>
                </a:rPr>
                <a:t>Worker</a:t>
              </a:r>
              <a:endParaRPr lang="ko-KR" altLang="en-US" b="1" dirty="0">
                <a:solidFill>
                  <a:schemeClr val="tx1">
                    <a:lumMod val="75000"/>
                    <a:lumOff val="25000"/>
                  </a:schemeClr>
                </a:solidFill>
                <a:cs typeface="Arial" pitchFamily="34" charset="0"/>
              </a:endParaRPr>
            </a:p>
          </p:txBody>
        </p:sp>
      </p:grpSp>
    </p:spTree>
    <p:extLst>
      <p:ext uri="{BB962C8B-B14F-4D97-AF65-F5344CB8AC3E}">
        <p14:creationId xmlns:p14="http://schemas.microsoft.com/office/powerpoint/2010/main" val="3622447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Road Map</a:t>
            </a:r>
            <a:endParaRPr lang="en-US" dirty="0"/>
          </a:p>
        </p:txBody>
      </p:sp>
      <p:pic>
        <p:nvPicPr>
          <p:cNvPr id="2560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413" y="914400"/>
            <a:ext cx="10925175" cy="5495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Rectangle 6"/>
          <p:cNvSpPr/>
          <p:nvPr/>
        </p:nvSpPr>
        <p:spPr>
          <a:xfrm>
            <a:off x="5029200" y="1371600"/>
            <a:ext cx="2590800" cy="838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accent2">
                    <a:lumMod val="50000"/>
                  </a:schemeClr>
                </a:solidFill>
              </a:rPr>
              <a:t>For</a:t>
            </a:r>
            <a:endParaRPr lang="en-US" dirty="0">
              <a:solidFill>
                <a:schemeClr val="accent2">
                  <a:lumMod val="50000"/>
                </a:schemeClr>
              </a:solidFill>
            </a:endParaRPr>
          </a:p>
        </p:txBody>
      </p:sp>
      <p:sp>
        <p:nvSpPr>
          <p:cNvPr id="10" name="Rectangle 9"/>
          <p:cNvSpPr/>
          <p:nvPr/>
        </p:nvSpPr>
        <p:spPr>
          <a:xfrm>
            <a:off x="5029200" y="1371600"/>
            <a:ext cx="2590800" cy="838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tx1"/>
                </a:solidFill>
              </a:rPr>
              <a:t>Employee Safety using Smart watches</a:t>
            </a:r>
          </a:p>
        </p:txBody>
      </p:sp>
      <p:sp>
        <p:nvSpPr>
          <p:cNvPr id="11" name="Rectangle 10"/>
          <p:cNvSpPr/>
          <p:nvPr/>
        </p:nvSpPr>
        <p:spPr>
          <a:xfrm>
            <a:off x="7467600" y="2667000"/>
            <a:ext cx="2590800" cy="838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4191000" y="4800600"/>
            <a:ext cx="2133600" cy="1066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990600" y="3200400"/>
            <a:ext cx="2133600" cy="1219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4212609" y="5010834"/>
            <a:ext cx="2209800" cy="830997"/>
          </a:xfrm>
          <a:prstGeom prst="rect">
            <a:avLst/>
          </a:prstGeom>
          <a:noFill/>
        </p:spPr>
        <p:txBody>
          <a:bodyPr wrap="square" rtlCol="0">
            <a:spAutoFit/>
          </a:bodyPr>
          <a:lstStyle/>
          <a:p>
            <a:r>
              <a:rPr lang="en-US" sz="1600" dirty="0"/>
              <a:t>Extracting data from PLC/</a:t>
            </a:r>
            <a:r>
              <a:rPr lang="en-US" sz="1600" dirty="0" err="1"/>
              <a:t>Scada</a:t>
            </a:r>
            <a:r>
              <a:rPr lang="en-US" sz="1600" dirty="0"/>
              <a:t> Controller</a:t>
            </a:r>
          </a:p>
        </p:txBody>
      </p:sp>
      <p:sp>
        <p:nvSpPr>
          <p:cNvPr id="15" name="TextBox 14"/>
          <p:cNvSpPr txBox="1"/>
          <p:nvPr/>
        </p:nvSpPr>
        <p:spPr>
          <a:xfrm>
            <a:off x="7488072" y="2692865"/>
            <a:ext cx="2646528" cy="830997"/>
          </a:xfrm>
          <a:prstGeom prst="rect">
            <a:avLst/>
          </a:prstGeom>
          <a:noFill/>
        </p:spPr>
        <p:txBody>
          <a:bodyPr wrap="square" rtlCol="0">
            <a:spAutoFit/>
          </a:bodyPr>
          <a:lstStyle/>
          <a:p>
            <a:r>
              <a:rPr lang="en-US" sz="1600" dirty="0" smtClean="0"/>
              <a:t>Applying mechanism for fully automated lines</a:t>
            </a:r>
            <a:endParaRPr lang="en-US" sz="1600" dirty="0"/>
          </a:p>
        </p:txBody>
      </p:sp>
      <p:sp>
        <p:nvSpPr>
          <p:cNvPr id="16" name="TextBox 15"/>
          <p:cNvSpPr txBox="1"/>
          <p:nvPr/>
        </p:nvSpPr>
        <p:spPr>
          <a:xfrm>
            <a:off x="990600" y="3174708"/>
            <a:ext cx="2133600" cy="1077218"/>
          </a:xfrm>
          <a:prstGeom prst="rect">
            <a:avLst/>
          </a:prstGeom>
          <a:noFill/>
        </p:spPr>
        <p:txBody>
          <a:bodyPr wrap="square" rtlCol="0">
            <a:spAutoFit/>
          </a:bodyPr>
          <a:lstStyle/>
          <a:p>
            <a:r>
              <a:rPr lang="en-US" sz="1600" dirty="0"/>
              <a:t>Visualization of asset conditions using smart glasses</a:t>
            </a:r>
          </a:p>
        </p:txBody>
      </p:sp>
    </p:spTree>
    <p:extLst>
      <p:ext uri="{BB962C8B-B14F-4D97-AF65-F5344CB8AC3E}">
        <p14:creationId xmlns:p14="http://schemas.microsoft.com/office/powerpoint/2010/main" val="110300106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1066800" y="2971800"/>
            <a:ext cx="10944596" cy="865054"/>
          </a:xfrm>
        </p:spPr>
        <p:txBody>
          <a:bodyPr/>
          <a:lstStyle/>
          <a:p>
            <a:r>
              <a:rPr lang="en-US" dirty="0" smtClean="0"/>
              <a:t>                                       </a:t>
            </a:r>
            <a:r>
              <a:rPr lang="en-US" sz="3200" b="1" dirty="0" smtClean="0"/>
              <a:t>Q &amp; A</a:t>
            </a:r>
            <a:endParaRPr lang="en-US" sz="3200" b="1" dirty="0"/>
          </a:p>
        </p:txBody>
      </p:sp>
    </p:spTree>
    <p:extLst>
      <p:ext uri="{BB962C8B-B14F-4D97-AF65-F5344CB8AC3E}">
        <p14:creationId xmlns:p14="http://schemas.microsoft.com/office/powerpoint/2010/main" val="331275259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91784970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1"/>
          <p:cNvSpPr>
            <a:spLocks noGrp="1"/>
          </p:cNvSpPr>
          <p:nvPr>
            <p:ph type="body" sz="quarter" idx="11"/>
          </p:nvPr>
        </p:nvSpPr>
        <p:spPr>
          <a:xfrm>
            <a:off x="7848600" y="1504536"/>
            <a:ext cx="3708401" cy="555448"/>
          </a:xfrm>
        </p:spPr>
        <p:txBody>
          <a:bodyPr/>
          <a:lstStyle/>
          <a:p>
            <a:r>
              <a:rPr lang="it-IT" sz="1800" dirty="0"/>
              <a:t>Business Context</a:t>
            </a:r>
            <a:endParaRPr lang="en-US" sz="1800" dirty="0"/>
          </a:p>
        </p:txBody>
      </p:sp>
      <p:sp>
        <p:nvSpPr>
          <p:cNvPr id="8" name="Text Placeholder 3"/>
          <p:cNvSpPr>
            <a:spLocks noGrp="1"/>
          </p:cNvSpPr>
          <p:nvPr>
            <p:ph type="body" sz="quarter" idx="13"/>
          </p:nvPr>
        </p:nvSpPr>
        <p:spPr>
          <a:xfrm>
            <a:off x="7873999" y="2416352"/>
            <a:ext cx="3708401" cy="555448"/>
          </a:xfrm>
        </p:spPr>
        <p:txBody>
          <a:bodyPr/>
          <a:lstStyle/>
          <a:p>
            <a:r>
              <a:rPr lang="it-IT" dirty="0">
                <a:solidFill>
                  <a:schemeClr val="tx1"/>
                </a:solidFill>
              </a:rPr>
              <a:t>Problem Statement</a:t>
            </a:r>
          </a:p>
        </p:txBody>
      </p:sp>
      <p:sp>
        <p:nvSpPr>
          <p:cNvPr id="9" name="Text Placeholder 4"/>
          <p:cNvSpPr>
            <a:spLocks noGrp="1"/>
          </p:cNvSpPr>
          <p:nvPr>
            <p:ph type="body" sz="quarter" idx="4294967295"/>
          </p:nvPr>
        </p:nvSpPr>
        <p:spPr>
          <a:xfrm>
            <a:off x="7873999" y="3330752"/>
            <a:ext cx="3708401" cy="555448"/>
          </a:xfrm>
          <a:prstGeom prst="rect">
            <a:avLst/>
          </a:prstGeom>
        </p:spPr>
        <p:txBody>
          <a:bodyPr/>
          <a:lstStyle/>
          <a:p>
            <a:r>
              <a:rPr lang="it-IT" dirty="0"/>
              <a:t>Demo</a:t>
            </a:r>
          </a:p>
        </p:txBody>
      </p:sp>
      <p:sp>
        <p:nvSpPr>
          <p:cNvPr id="10" name="Title 10"/>
          <p:cNvSpPr>
            <a:spLocks noGrp="1"/>
          </p:cNvSpPr>
          <p:nvPr>
            <p:ph type="title"/>
          </p:nvPr>
        </p:nvSpPr>
        <p:spPr>
          <a:xfrm>
            <a:off x="407988" y="404813"/>
            <a:ext cx="11016604" cy="863600"/>
          </a:xfrm>
        </p:spPr>
        <p:txBody>
          <a:bodyPr/>
          <a:lstStyle/>
          <a:p>
            <a:r>
              <a:rPr lang="it-IT" dirty="0"/>
              <a:t>Agenda</a:t>
            </a:r>
            <a:endParaRPr lang="en-US" dirty="0"/>
          </a:p>
        </p:txBody>
      </p:sp>
      <p:grpSp>
        <p:nvGrpSpPr>
          <p:cNvPr id="11" name="Group 104"/>
          <p:cNvGrpSpPr/>
          <p:nvPr/>
        </p:nvGrpSpPr>
        <p:grpSpPr>
          <a:xfrm>
            <a:off x="763252" y="2029642"/>
            <a:ext cx="3446017" cy="3412189"/>
            <a:chOff x="3084250" y="2348880"/>
            <a:chExt cx="2986385" cy="2986385"/>
          </a:xfrm>
        </p:grpSpPr>
        <p:sp>
          <p:nvSpPr>
            <p:cNvPr id="12" name="Oval 11"/>
            <p:cNvSpPr/>
            <p:nvPr/>
          </p:nvSpPr>
          <p:spPr bwMode="auto">
            <a:xfrm>
              <a:off x="3084250" y="2348880"/>
              <a:ext cx="2986385" cy="2986385"/>
            </a:xfrm>
            <a:prstGeom prst="ellipse">
              <a:avLst/>
            </a:prstGeom>
            <a:solidFill>
              <a:schemeClr val="bg1">
                <a:lumMod val="75000"/>
              </a:schemeClr>
            </a:solidFill>
            <a:ln w="6350" cap="flat" cmpd="sng" algn="ctr">
              <a:noFill/>
              <a:prstDash val="solid"/>
              <a:round/>
              <a:headEnd type="none" w="med" len="med"/>
              <a:tailEnd type="none" w="med" len="med"/>
            </a:ln>
            <a:effectLst>
              <a:outerShdw blurRad="63500" sx="102000" sy="102000" algn="ctr" rotWithShape="0">
                <a:prstClr val="black">
                  <a:alpha val="13000"/>
                </a:prstClr>
              </a:outerShdw>
            </a:effectLst>
          </p:spPr>
          <p:txBody>
            <a:bodyPr vert="horz" wrap="none" lIns="121904" tIns="60952" rIns="121904" bIns="60952" numCol="1" rtlCol="0" anchor="ctr" anchorCtr="0" compatLnSpc="1">
              <a:prstTxWarp prst="textNoShape">
                <a:avLst/>
              </a:prstTxWarp>
            </a:bodyPr>
            <a:lstStyle/>
            <a:p>
              <a:pPr algn="ctr" defTabSz="914309" eaLnBrk="0" hangingPunct="0"/>
              <a:endParaRPr lang="en-GB" sz="1600" dirty="0">
                <a:latin typeface="Calibri" panose="020F0502020204030204" pitchFamily="34" charset="0"/>
                <a:cs typeface="Arial" charset="0"/>
              </a:endParaRPr>
            </a:p>
          </p:txBody>
        </p:sp>
        <p:sp>
          <p:nvSpPr>
            <p:cNvPr id="13" name="Oval 12"/>
            <p:cNvSpPr/>
            <p:nvPr/>
          </p:nvSpPr>
          <p:spPr bwMode="auto">
            <a:xfrm>
              <a:off x="3357436" y="2622066"/>
              <a:ext cx="2440012" cy="2440012"/>
            </a:xfrm>
            <a:prstGeom prst="ellipse">
              <a:avLst/>
            </a:prstGeom>
            <a:solidFill>
              <a:schemeClr val="bg1"/>
            </a:solidFill>
            <a:ln w="6350" cap="flat" cmpd="sng" algn="ctr">
              <a:noFill/>
              <a:prstDash val="solid"/>
              <a:round/>
              <a:headEnd type="none" w="med" len="med"/>
              <a:tailEnd type="none" w="med" len="med"/>
            </a:ln>
            <a:effectLst/>
          </p:spPr>
          <p:txBody>
            <a:bodyPr vert="horz" wrap="none" lIns="121904" tIns="60952" rIns="121904" bIns="60952" numCol="1" rtlCol="0" anchor="ctr" anchorCtr="0" compatLnSpc="1">
              <a:prstTxWarp prst="textNoShape">
                <a:avLst/>
              </a:prstTxWarp>
            </a:bodyPr>
            <a:lstStyle/>
            <a:p>
              <a:pPr algn="ctr" defTabSz="914309" eaLnBrk="0" hangingPunct="0"/>
              <a:endParaRPr lang="en-GB" sz="1600" dirty="0">
                <a:latin typeface="Calibri" panose="020F0502020204030204" pitchFamily="34" charset="0"/>
                <a:cs typeface="Arial" charset="0"/>
              </a:endParaRPr>
            </a:p>
          </p:txBody>
        </p:sp>
        <p:grpSp>
          <p:nvGrpSpPr>
            <p:cNvPr id="14" name="Group 375"/>
            <p:cNvGrpSpPr/>
            <p:nvPr/>
          </p:nvGrpSpPr>
          <p:grpSpPr>
            <a:xfrm>
              <a:off x="3084250" y="2348880"/>
              <a:ext cx="2986385" cy="2952328"/>
              <a:chOff x="327025" y="2348880"/>
              <a:chExt cx="2986385" cy="2952328"/>
            </a:xfrm>
          </p:grpSpPr>
          <p:cxnSp>
            <p:nvCxnSpPr>
              <p:cNvPr id="15" name="Straight Connector 14"/>
              <p:cNvCxnSpPr>
                <a:stCxn id="12" idx="0"/>
              </p:cNvCxnSpPr>
              <p:nvPr/>
            </p:nvCxnSpPr>
            <p:spPr>
              <a:xfrm>
                <a:off x="1820218" y="2348880"/>
                <a:ext cx="434" cy="2952328"/>
              </a:xfrm>
              <a:prstGeom prst="line">
                <a:avLst/>
              </a:prstGeom>
              <a:ln>
                <a:solidFill>
                  <a:schemeClr val="bg1">
                    <a:lumMod val="7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a:stCxn id="12" idx="7"/>
                <a:endCxn id="12" idx="3"/>
              </p:cNvCxnSpPr>
              <p:nvPr/>
            </p:nvCxnSpPr>
            <p:spPr>
              <a:xfrm flipH="1">
                <a:off x="764371" y="2786226"/>
                <a:ext cx="2111693" cy="2111693"/>
              </a:xfrm>
              <a:prstGeom prst="line">
                <a:avLst/>
              </a:prstGeom>
              <a:ln>
                <a:solidFill>
                  <a:schemeClr val="bg1">
                    <a:lumMod val="7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a:stCxn id="12" idx="6"/>
                <a:endCxn id="12" idx="2"/>
              </p:cNvCxnSpPr>
              <p:nvPr/>
            </p:nvCxnSpPr>
            <p:spPr>
              <a:xfrm flipH="1">
                <a:off x="327025" y="3842073"/>
                <a:ext cx="2986385" cy="0"/>
              </a:xfrm>
              <a:prstGeom prst="line">
                <a:avLst/>
              </a:prstGeom>
              <a:ln>
                <a:solidFill>
                  <a:schemeClr val="bg1">
                    <a:lumMod val="7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a:stCxn id="12" idx="5"/>
                <a:endCxn id="12" idx="1"/>
              </p:cNvCxnSpPr>
              <p:nvPr/>
            </p:nvCxnSpPr>
            <p:spPr>
              <a:xfrm flipH="1" flipV="1">
                <a:off x="764371" y="2786226"/>
                <a:ext cx="2111693" cy="2111693"/>
              </a:xfrm>
              <a:prstGeom prst="line">
                <a:avLst/>
              </a:prstGeom>
              <a:ln>
                <a:solidFill>
                  <a:schemeClr val="bg1">
                    <a:lumMod val="75000"/>
                  </a:schemeClr>
                </a:solidFill>
                <a:prstDash val="solid"/>
              </a:ln>
            </p:spPr>
            <p:style>
              <a:lnRef idx="1">
                <a:schemeClr val="accent1"/>
              </a:lnRef>
              <a:fillRef idx="0">
                <a:schemeClr val="accent1"/>
              </a:fillRef>
              <a:effectRef idx="0">
                <a:schemeClr val="accent1"/>
              </a:effectRef>
              <a:fontRef idx="minor">
                <a:schemeClr val="tx1"/>
              </a:fontRef>
            </p:style>
          </p:cxnSp>
        </p:grpSp>
      </p:grpSp>
      <p:sp>
        <p:nvSpPr>
          <p:cNvPr id="19" name="Oval 18"/>
          <p:cNvSpPr/>
          <p:nvPr/>
        </p:nvSpPr>
        <p:spPr bwMode="auto">
          <a:xfrm>
            <a:off x="1997925" y="1556741"/>
            <a:ext cx="961128" cy="951693"/>
          </a:xfrm>
          <a:prstGeom prst="ellipse">
            <a:avLst/>
          </a:prstGeom>
          <a:solidFill>
            <a:schemeClr val="bg1"/>
          </a:solidFill>
          <a:ln w="6350" cap="flat" cmpd="sng" algn="ctr">
            <a:noFill/>
            <a:prstDash val="solid"/>
            <a:round/>
            <a:headEnd type="none" w="med" len="med"/>
            <a:tailEnd type="none" w="med" len="med"/>
          </a:ln>
          <a:effectLst>
            <a:outerShdw blurRad="63500" sx="102000" sy="102000" algn="ctr" rotWithShape="0">
              <a:prstClr val="black">
                <a:alpha val="40000"/>
              </a:prstClr>
            </a:outerShdw>
          </a:effectLst>
        </p:spPr>
        <p:txBody>
          <a:bodyPr vert="horz" wrap="none" lIns="121904" tIns="60952" rIns="121904" bIns="60952" numCol="1" rtlCol="0" anchor="ctr" anchorCtr="0" compatLnSpc="1">
            <a:prstTxWarp prst="textNoShape">
              <a:avLst/>
            </a:prstTxWarp>
          </a:bodyPr>
          <a:lstStyle/>
          <a:p>
            <a:pPr algn="ctr" defTabSz="914309" eaLnBrk="0" hangingPunct="0"/>
            <a:endParaRPr lang="en-GB" sz="1600" dirty="0">
              <a:latin typeface="Calibri" panose="020F0502020204030204" pitchFamily="34" charset="0"/>
              <a:cs typeface="Arial" charset="0"/>
            </a:endParaRPr>
          </a:p>
        </p:txBody>
      </p:sp>
      <p:sp>
        <p:nvSpPr>
          <p:cNvPr id="20" name="Oval 19"/>
          <p:cNvSpPr/>
          <p:nvPr/>
        </p:nvSpPr>
        <p:spPr bwMode="auto">
          <a:xfrm>
            <a:off x="2087886" y="1645816"/>
            <a:ext cx="781212" cy="773543"/>
          </a:xfrm>
          <a:prstGeom prst="ellipse">
            <a:avLst/>
          </a:prstGeom>
          <a:ln>
            <a:headEnd type="none" w="med" len="med"/>
            <a:tailEnd type="none" w="med" len="med"/>
          </a:ln>
        </p:spPr>
        <p:style>
          <a:lnRef idx="3">
            <a:schemeClr val="lt1"/>
          </a:lnRef>
          <a:fillRef idx="1">
            <a:schemeClr val="accent3"/>
          </a:fillRef>
          <a:effectRef idx="1">
            <a:schemeClr val="accent3"/>
          </a:effectRef>
          <a:fontRef idx="minor">
            <a:schemeClr val="lt1"/>
          </a:fontRef>
        </p:style>
        <p:txBody>
          <a:bodyPr vert="horz" wrap="none" lIns="121904" tIns="60952" rIns="121904" bIns="60952" numCol="1" rtlCol="0" anchor="ctr" anchorCtr="0" compatLnSpc="1">
            <a:prstTxWarp prst="textNoShape">
              <a:avLst/>
            </a:prstTxWarp>
          </a:bodyPr>
          <a:lstStyle/>
          <a:p>
            <a:pPr algn="ctr" defTabSz="914309" eaLnBrk="0" hangingPunct="0"/>
            <a:endParaRPr lang="en-GB" sz="1600" dirty="0">
              <a:latin typeface="Calibri" panose="020F0502020204030204" pitchFamily="34" charset="0"/>
              <a:cs typeface="Arial" charset="0"/>
            </a:endParaRPr>
          </a:p>
        </p:txBody>
      </p:sp>
      <p:sp>
        <p:nvSpPr>
          <p:cNvPr id="21" name="Oval 20"/>
          <p:cNvSpPr/>
          <p:nvPr/>
        </p:nvSpPr>
        <p:spPr bwMode="auto">
          <a:xfrm>
            <a:off x="3250197" y="2137491"/>
            <a:ext cx="961128" cy="951693"/>
          </a:xfrm>
          <a:prstGeom prst="ellipse">
            <a:avLst/>
          </a:prstGeom>
          <a:solidFill>
            <a:schemeClr val="bg1"/>
          </a:solidFill>
          <a:ln w="6350" cap="flat" cmpd="sng" algn="ctr">
            <a:noFill/>
            <a:prstDash val="solid"/>
            <a:round/>
            <a:headEnd type="none" w="med" len="med"/>
            <a:tailEnd type="none" w="med" len="med"/>
          </a:ln>
          <a:effectLst>
            <a:outerShdw blurRad="63500" sx="102000" sy="102000" algn="ctr" rotWithShape="0">
              <a:prstClr val="black">
                <a:alpha val="40000"/>
              </a:prstClr>
            </a:outerShdw>
          </a:effectLst>
        </p:spPr>
        <p:txBody>
          <a:bodyPr vert="horz" wrap="none" lIns="121904" tIns="60952" rIns="121904" bIns="60952" numCol="1" rtlCol="0" anchor="ctr" anchorCtr="0" compatLnSpc="1">
            <a:prstTxWarp prst="textNoShape">
              <a:avLst/>
            </a:prstTxWarp>
          </a:bodyPr>
          <a:lstStyle/>
          <a:p>
            <a:pPr algn="ctr" defTabSz="914309" eaLnBrk="0" hangingPunct="0"/>
            <a:endParaRPr lang="en-GB" sz="1600" dirty="0">
              <a:latin typeface="Calibri" panose="020F0502020204030204" pitchFamily="34" charset="0"/>
              <a:cs typeface="Arial" charset="0"/>
            </a:endParaRPr>
          </a:p>
        </p:txBody>
      </p:sp>
      <p:sp>
        <p:nvSpPr>
          <p:cNvPr id="22" name="Oval 21"/>
          <p:cNvSpPr/>
          <p:nvPr/>
        </p:nvSpPr>
        <p:spPr bwMode="auto">
          <a:xfrm>
            <a:off x="3340156" y="2226568"/>
            <a:ext cx="781212" cy="773543"/>
          </a:xfrm>
          <a:prstGeom prst="ellipse">
            <a:avLst/>
          </a:prstGeom>
          <a:ln>
            <a:headEnd type="none" w="med" len="med"/>
            <a:tailEnd type="none" w="med" len="med"/>
          </a:ln>
        </p:spPr>
        <p:style>
          <a:lnRef idx="3">
            <a:schemeClr val="lt1"/>
          </a:lnRef>
          <a:fillRef idx="1">
            <a:schemeClr val="accent3"/>
          </a:fillRef>
          <a:effectRef idx="1">
            <a:schemeClr val="accent3"/>
          </a:effectRef>
          <a:fontRef idx="minor">
            <a:schemeClr val="lt1"/>
          </a:fontRef>
        </p:style>
        <p:txBody>
          <a:bodyPr vert="horz" wrap="none" lIns="121904" tIns="60952" rIns="121904" bIns="60952" numCol="1" rtlCol="0" anchor="ctr" anchorCtr="0" compatLnSpc="1">
            <a:prstTxWarp prst="textNoShape">
              <a:avLst/>
            </a:prstTxWarp>
          </a:bodyPr>
          <a:lstStyle/>
          <a:p>
            <a:pPr algn="ctr" defTabSz="914309" eaLnBrk="0" hangingPunct="0"/>
            <a:endParaRPr lang="en-GB" sz="1600" dirty="0">
              <a:latin typeface="Calibri" panose="020F0502020204030204" pitchFamily="34" charset="0"/>
              <a:cs typeface="Arial" charset="0"/>
            </a:endParaRPr>
          </a:p>
        </p:txBody>
      </p:sp>
      <p:sp>
        <p:nvSpPr>
          <p:cNvPr id="23" name="Oval 22"/>
          <p:cNvSpPr/>
          <p:nvPr/>
        </p:nvSpPr>
        <p:spPr bwMode="auto">
          <a:xfrm>
            <a:off x="3749521" y="3259751"/>
            <a:ext cx="961128" cy="951693"/>
          </a:xfrm>
          <a:prstGeom prst="ellipse">
            <a:avLst/>
          </a:prstGeom>
          <a:solidFill>
            <a:schemeClr val="bg1"/>
          </a:solidFill>
          <a:ln w="6350" cap="flat" cmpd="sng" algn="ctr">
            <a:noFill/>
            <a:prstDash val="solid"/>
            <a:round/>
            <a:headEnd type="none" w="med" len="med"/>
            <a:tailEnd type="none" w="med" len="med"/>
          </a:ln>
          <a:effectLst>
            <a:outerShdw blurRad="63500" sx="102000" sy="102000" algn="ctr" rotWithShape="0">
              <a:prstClr val="black">
                <a:alpha val="40000"/>
              </a:prstClr>
            </a:outerShdw>
          </a:effectLst>
        </p:spPr>
        <p:txBody>
          <a:bodyPr vert="horz" wrap="none" lIns="121904" tIns="60952" rIns="121904" bIns="60952" numCol="1" rtlCol="0" anchor="ctr" anchorCtr="0" compatLnSpc="1">
            <a:prstTxWarp prst="textNoShape">
              <a:avLst/>
            </a:prstTxWarp>
          </a:bodyPr>
          <a:lstStyle/>
          <a:p>
            <a:pPr algn="ctr" defTabSz="914309" eaLnBrk="0" hangingPunct="0"/>
            <a:endParaRPr lang="en-GB" sz="1600" dirty="0">
              <a:latin typeface="Calibri" panose="020F0502020204030204" pitchFamily="34" charset="0"/>
              <a:cs typeface="Arial" charset="0"/>
            </a:endParaRPr>
          </a:p>
        </p:txBody>
      </p:sp>
      <p:sp>
        <p:nvSpPr>
          <p:cNvPr id="24" name="Oval 23"/>
          <p:cNvSpPr/>
          <p:nvPr/>
        </p:nvSpPr>
        <p:spPr bwMode="auto">
          <a:xfrm>
            <a:off x="3839483" y="3348827"/>
            <a:ext cx="781212" cy="773543"/>
          </a:xfrm>
          <a:prstGeom prst="ellipse">
            <a:avLst/>
          </a:prstGeom>
          <a:ln>
            <a:headEnd type="none" w="med" len="med"/>
            <a:tailEnd type="none" w="med" len="med"/>
          </a:ln>
        </p:spPr>
        <p:style>
          <a:lnRef idx="3">
            <a:schemeClr val="lt1"/>
          </a:lnRef>
          <a:fillRef idx="1">
            <a:schemeClr val="accent3"/>
          </a:fillRef>
          <a:effectRef idx="1">
            <a:schemeClr val="accent3"/>
          </a:effectRef>
          <a:fontRef idx="minor">
            <a:schemeClr val="lt1"/>
          </a:fontRef>
        </p:style>
        <p:txBody>
          <a:bodyPr vert="horz" wrap="none" lIns="121904" tIns="60952" rIns="121904" bIns="60952" numCol="1" rtlCol="0" anchor="ctr" anchorCtr="0" compatLnSpc="1">
            <a:prstTxWarp prst="textNoShape">
              <a:avLst/>
            </a:prstTxWarp>
          </a:bodyPr>
          <a:lstStyle/>
          <a:p>
            <a:pPr algn="ctr" defTabSz="914309" eaLnBrk="0" hangingPunct="0"/>
            <a:endParaRPr lang="en-GB" sz="1600" dirty="0">
              <a:latin typeface="Calibri" panose="020F0502020204030204" pitchFamily="34" charset="0"/>
              <a:cs typeface="Arial" charset="0"/>
            </a:endParaRPr>
          </a:p>
        </p:txBody>
      </p:sp>
      <p:sp>
        <p:nvSpPr>
          <p:cNvPr id="25" name="Oval 24"/>
          <p:cNvSpPr/>
          <p:nvPr/>
        </p:nvSpPr>
        <p:spPr bwMode="auto">
          <a:xfrm>
            <a:off x="1622535" y="2880487"/>
            <a:ext cx="1727459" cy="1710501"/>
          </a:xfrm>
          <a:prstGeom prst="ellipse">
            <a:avLst/>
          </a:prstGeom>
          <a:solidFill>
            <a:schemeClr val="bg1"/>
          </a:solidFill>
          <a:ln w="6350" cap="flat" cmpd="sng" algn="ctr">
            <a:noFill/>
            <a:prstDash val="solid"/>
            <a:round/>
            <a:headEnd type="none" w="med" len="med"/>
            <a:tailEnd type="none" w="med" len="med"/>
          </a:ln>
          <a:effectLst>
            <a:outerShdw blurRad="63500" sx="102000" sy="102000" algn="ctr" rotWithShape="0">
              <a:prstClr val="black">
                <a:alpha val="40000"/>
              </a:prstClr>
            </a:outerShdw>
          </a:effectLst>
        </p:spPr>
        <p:txBody>
          <a:bodyPr vert="horz" wrap="none" lIns="121904" tIns="60952" rIns="121904" bIns="60952" numCol="1" rtlCol="0" anchor="ctr" anchorCtr="0" compatLnSpc="1">
            <a:prstTxWarp prst="textNoShape">
              <a:avLst/>
            </a:prstTxWarp>
          </a:bodyPr>
          <a:lstStyle/>
          <a:p>
            <a:pPr algn="ctr" defTabSz="914309" eaLnBrk="0" hangingPunct="0"/>
            <a:endParaRPr lang="en-GB" sz="1600" dirty="0">
              <a:latin typeface="Calibri" panose="020F0502020204030204" pitchFamily="34" charset="0"/>
              <a:cs typeface="Arial" charset="0"/>
            </a:endParaRPr>
          </a:p>
        </p:txBody>
      </p:sp>
      <p:sp>
        <p:nvSpPr>
          <p:cNvPr id="26" name="Oval 25"/>
          <p:cNvSpPr/>
          <p:nvPr/>
        </p:nvSpPr>
        <p:spPr bwMode="auto">
          <a:xfrm>
            <a:off x="1714368" y="2971422"/>
            <a:ext cx="1543784" cy="1528628"/>
          </a:xfrm>
          <a:prstGeom prst="ellipse">
            <a:avLst/>
          </a:prstGeom>
          <a:solidFill>
            <a:schemeClr val="bg2">
              <a:lumMod val="75000"/>
            </a:schemeClr>
          </a:solidFill>
          <a:ln w="6350"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defTabSz="914309" eaLnBrk="0" hangingPunct="0"/>
            <a:endParaRPr lang="en-GB" sz="1200" dirty="0">
              <a:solidFill>
                <a:schemeClr val="bg1"/>
              </a:solidFill>
              <a:latin typeface="Calibri" panose="020F0502020204030204" pitchFamily="34" charset="0"/>
              <a:cs typeface="Arial" charset="0"/>
            </a:endParaRPr>
          </a:p>
        </p:txBody>
      </p:sp>
      <p:grpSp>
        <p:nvGrpSpPr>
          <p:cNvPr id="27" name="Group 121"/>
          <p:cNvGrpSpPr/>
          <p:nvPr/>
        </p:nvGrpSpPr>
        <p:grpSpPr>
          <a:xfrm>
            <a:off x="3483670" y="2378601"/>
            <a:ext cx="501313" cy="395394"/>
            <a:chOff x="3025776" y="1425575"/>
            <a:chExt cx="733425" cy="584201"/>
          </a:xfrm>
        </p:grpSpPr>
        <p:sp>
          <p:nvSpPr>
            <p:cNvPr id="28" name="Freeform 15"/>
            <p:cNvSpPr>
              <a:spLocks/>
            </p:cNvSpPr>
            <p:nvPr/>
          </p:nvSpPr>
          <p:spPr bwMode="auto">
            <a:xfrm>
              <a:off x="3025776" y="1624013"/>
              <a:ext cx="733425" cy="385763"/>
            </a:xfrm>
            <a:custGeom>
              <a:avLst/>
              <a:gdLst/>
              <a:ahLst/>
              <a:cxnLst>
                <a:cxn ang="0">
                  <a:pos x="462" y="243"/>
                </a:cxn>
                <a:cxn ang="0">
                  <a:pos x="407" y="64"/>
                </a:cxn>
                <a:cxn ang="0">
                  <a:pos x="301" y="0"/>
                </a:cxn>
                <a:cxn ang="0">
                  <a:pos x="179" y="59"/>
                </a:cxn>
                <a:cxn ang="0">
                  <a:pos x="54" y="24"/>
                </a:cxn>
                <a:cxn ang="0">
                  <a:pos x="0" y="191"/>
                </a:cxn>
                <a:cxn ang="0">
                  <a:pos x="162" y="239"/>
                </a:cxn>
                <a:cxn ang="0">
                  <a:pos x="323" y="161"/>
                </a:cxn>
                <a:cxn ang="0">
                  <a:pos x="417" y="215"/>
                </a:cxn>
              </a:cxnLst>
              <a:rect l="0" t="0" r="r" b="b"/>
              <a:pathLst>
                <a:path w="462" h="243">
                  <a:moveTo>
                    <a:pt x="462" y="243"/>
                  </a:moveTo>
                  <a:lnTo>
                    <a:pt x="407" y="64"/>
                  </a:lnTo>
                  <a:lnTo>
                    <a:pt x="301" y="0"/>
                  </a:lnTo>
                  <a:lnTo>
                    <a:pt x="179" y="59"/>
                  </a:lnTo>
                  <a:lnTo>
                    <a:pt x="54" y="24"/>
                  </a:lnTo>
                  <a:lnTo>
                    <a:pt x="0" y="191"/>
                  </a:lnTo>
                  <a:lnTo>
                    <a:pt x="162" y="239"/>
                  </a:lnTo>
                  <a:lnTo>
                    <a:pt x="323" y="161"/>
                  </a:lnTo>
                  <a:lnTo>
                    <a:pt x="417" y="215"/>
                  </a:lnTo>
                </a:path>
              </a:pathLst>
            </a:custGeom>
            <a:noFill/>
            <a:ln w="12700" cap="rnd">
              <a:solidFill>
                <a:schemeClr val="bg1">
                  <a:alpha val="65000"/>
                </a:schemeClr>
              </a:solidFill>
              <a:prstDash val="solid"/>
              <a:round/>
              <a:headEnd/>
              <a:tailEnd/>
            </a:ln>
          </p:spPr>
          <p:txBody>
            <a:bodyPr vert="horz" wrap="square" lIns="121904" tIns="60952" rIns="121904" bIns="60952" numCol="1" anchor="t" anchorCtr="0" compatLnSpc="1">
              <a:prstTxWarp prst="textNoShape">
                <a:avLst/>
              </a:prstTxWarp>
            </a:bodyPr>
            <a:lstStyle/>
            <a:p>
              <a:endParaRPr lang="en-GB" sz="2533" dirty="0">
                <a:latin typeface="Calibri" panose="020F0502020204030204" pitchFamily="34" charset="0"/>
              </a:endParaRPr>
            </a:p>
          </p:txBody>
        </p:sp>
        <p:sp>
          <p:nvSpPr>
            <p:cNvPr id="29" name="Freeform 16"/>
            <p:cNvSpPr>
              <a:spLocks/>
            </p:cNvSpPr>
            <p:nvPr/>
          </p:nvSpPr>
          <p:spPr bwMode="auto">
            <a:xfrm>
              <a:off x="3343276" y="1778000"/>
              <a:ext cx="96838" cy="66675"/>
            </a:xfrm>
            <a:custGeom>
              <a:avLst/>
              <a:gdLst/>
              <a:ahLst/>
              <a:cxnLst>
                <a:cxn ang="0">
                  <a:pos x="25" y="4"/>
                </a:cxn>
                <a:cxn ang="0">
                  <a:pos x="16" y="16"/>
                </a:cxn>
                <a:cxn ang="0">
                  <a:pos x="1" y="14"/>
                </a:cxn>
                <a:cxn ang="0">
                  <a:pos x="10" y="2"/>
                </a:cxn>
                <a:cxn ang="0">
                  <a:pos x="25" y="4"/>
                </a:cxn>
              </a:cxnLst>
              <a:rect l="0" t="0" r="r" b="b"/>
              <a:pathLst>
                <a:path w="26" h="18">
                  <a:moveTo>
                    <a:pt x="25" y="4"/>
                  </a:moveTo>
                  <a:cubicBezTo>
                    <a:pt x="26" y="8"/>
                    <a:pt x="22" y="13"/>
                    <a:pt x="16" y="16"/>
                  </a:cubicBezTo>
                  <a:cubicBezTo>
                    <a:pt x="9" y="18"/>
                    <a:pt x="3" y="17"/>
                    <a:pt x="1" y="14"/>
                  </a:cubicBezTo>
                  <a:cubicBezTo>
                    <a:pt x="0" y="10"/>
                    <a:pt x="4" y="5"/>
                    <a:pt x="10" y="2"/>
                  </a:cubicBezTo>
                  <a:cubicBezTo>
                    <a:pt x="17" y="0"/>
                    <a:pt x="24" y="0"/>
                    <a:pt x="25" y="4"/>
                  </a:cubicBezTo>
                  <a:close/>
                </a:path>
              </a:pathLst>
            </a:custGeom>
            <a:noFill/>
            <a:ln w="12700" cap="rnd">
              <a:solidFill>
                <a:schemeClr val="bg1">
                  <a:alpha val="65000"/>
                </a:schemeClr>
              </a:solidFill>
              <a:prstDash val="solid"/>
              <a:round/>
              <a:headEnd/>
              <a:tailEnd/>
            </a:ln>
          </p:spPr>
          <p:txBody>
            <a:bodyPr vert="horz" wrap="square" lIns="121904" tIns="60952" rIns="121904" bIns="60952" numCol="1" anchor="t" anchorCtr="0" compatLnSpc="1">
              <a:prstTxWarp prst="textNoShape">
                <a:avLst/>
              </a:prstTxWarp>
            </a:bodyPr>
            <a:lstStyle/>
            <a:p>
              <a:endParaRPr lang="en-GB" sz="2533" dirty="0">
                <a:latin typeface="Calibri" panose="020F0502020204030204" pitchFamily="34" charset="0"/>
              </a:endParaRPr>
            </a:p>
          </p:txBody>
        </p:sp>
        <p:sp>
          <p:nvSpPr>
            <p:cNvPr id="30" name="Freeform 17"/>
            <p:cNvSpPr>
              <a:spLocks/>
            </p:cNvSpPr>
            <p:nvPr/>
          </p:nvSpPr>
          <p:spPr bwMode="auto">
            <a:xfrm>
              <a:off x="3282951" y="1736725"/>
              <a:ext cx="228600" cy="160338"/>
            </a:xfrm>
            <a:custGeom>
              <a:avLst/>
              <a:gdLst/>
              <a:ahLst/>
              <a:cxnLst>
                <a:cxn ang="0">
                  <a:pos x="58" y="11"/>
                </a:cxn>
                <a:cxn ang="0">
                  <a:pos x="36" y="37"/>
                </a:cxn>
                <a:cxn ang="0">
                  <a:pos x="3" y="32"/>
                </a:cxn>
                <a:cxn ang="0">
                  <a:pos x="24" y="6"/>
                </a:cxn>
                <a:cxn ang="0">
                  <a:pos x="58" y="11"/>
                </a:cxn>
              </a:cxnLst>
              <a:rect l="0" t="0" r="r" b="b"/>
              <a:pathLst>
                <a:path w="61" h="43">
                  <a:moveTo>
                    <a:pt x="58" y="11"/>
                  </a:moveTo>
                  <a:cubicBezTo>
                    <a:pt x="61" y="19"/>
                    <a:pt x="51" y="31"/>
                    <a:pt x="36" y="37"/>
                  </a:cubicBezTo>
                  <a:cubicBezTo>
                    <a:pt x="21" y="43"/>
                    <a:pt x="7" y="41"/>
                    <a:pt x="3" y="32"/>
                  </a:cubicBezTo>
                  <a:cubicBezTo>
                    <a:pt x="0" y="24"/>
                    <a:pt x="9" y="12"/>
                    <a:pt x="24" y="6"/>
                  </a:cubicBezTo>
                  <a:cubicBezTo>
                    <a:pt x="39" y="0"/>
                    <a:pt x="54" y="3"/>
                    <a:pt x="58" y="11"/>
                  </a:cubicBezTo>
                  <a:close/>
                </a:path>
              </a:pathLst>
            </a:custGeom>
            <a:noFill/>
            <a:ln w="12700" cap="rnd">
              <a:solidFill>
                <a:schemeClr val="bg1">
                  <a:alpha val="65000"/>
                </a:schemeClr>
              </a:solidFill>
              <a:prstDash val="solid"/>
              <a:round/>
              <a:headEnd/>
              <a:tailEnd/>
            </a:ln>
          </p:spPr>
          <p:txBody>
            <a:bodyPr vert="horz" wrap="square" lIns="121904" tIns="60952" rIns="121904" bIns="60952" numCol="1" anchor="t" anchorCtr="0" compatLnSpc="1">
              <a:prstTxWarp prst="textNoShape">
                <a:avLst/>
              </a:prstTxWarp>
            </a:bodyPr>
            <a:lstStyle/>
            <a:p>
              <a:endParaRPr lang="en-GB" sz="2533" dirty="0">
                <a:latin typeface="Calibri" panose="020F0502020204030204" pitchFamily="34" charset="0"/>
              </a:endParaRPr>
            </a:p>
          </p:txBody>
        </p:sp>
        <p:sp>
          <p:nvSpPr>
            <p:cNvPr id="31" name="Line 18"/>
            <p:cNvSpPr>
              <a:spLocks noChangeShapeType="1"/>
            </p:cNvSpPr>
            <p:nvPr/>
          </p:nvSpPr>
          <p:spPr bwMode="auto">
            <a:xfrm flipV="1">
              <a:off x="3392488" y="1458913"/>
              <a:ext cx="1588" cy="360363"/>
            </a:xfrm>
            <a:prstGeom prst="line">
              <a:avLst/>
            </a:prstGeom>
            <a:noFill/>
            <a:ln w="12700" cap="rnd">
              <a:solidFill>
                <a:schemeClr val="bg1">
                  <a:alpha val="65000"/>
                </a:schemeClr>
              </a:solidFill>
              <a:prstDash val="solid"/>
              <a:round/>
              <a:headEnd/>
              <a:tailEnd/>
            </a:ln>
          </p:spPr>
          <p:txBody>
            <a:bodyPr vert="horz" wrap="square" lIns="121904" tIns="60952" rIns="121904" bIns="60952" numCol="1" anchor="t" anchorCtr="0" compatLnSpc="1">
              <a:prstTxWarp prst="textNoShape">
                <a:avLst/>
              </a:prstTxWarp>
            </a:bodyPr>
            <a:lstStyle/>
            <a:p>
              <a:endParaRPr lang="en-GB" sz="2533" dirty="0">
                <a:latin typeface="Calibri" panose="020F0502020204030204" pitchFamily="34" charset="0"/>
              </a:endParaRPr>
            </a:p>
          </p:txBody>
        </p:sp>
        <p:sp>
          <p:nvSpPr>
            <p:cNvPr id="32" name="Freeform 19"/>
            <p:cNvSpPr>
              <a:spLocks/>
            </p:cNvSpPr>
            <p:nvPr/>
          </p:nvSpPr>
          <p:spPr bwMode="auto">
            <a:xfrm>
              <a:off x="3392488" y="1425575"/>
              <a:ext cx="239713" cy="115888"/>
            </a:xfrm>
            <a:custGeom>
              <a:avLst/>
              <a:gdLst/>
              <a:ahLst/>
              <a:cxnLst>
                <a:cxn ang="0">
                  <a:pos x="0" y="9"/>
                </a:cxn>
                <a:cxn ang="0">
                  <a:pos x="18" y="0"/>
                </a:cxn>
                <a:cxn ang="0">
                  <a:pos x="43" y="16"/>
                </a:cxn>
                <a:cxn ang="0">
                  <a:pos x="64" y="18"/>
                </a:cxn>
                <a:cxn ang="0">
                  <a:pos x="39" y="31"/>
                </a:cxn>
                <a:cxn ang="0">
                  <a:pos x="14" y="22"/>
                </a:cxn>
                <a:cxn ang="0">
                  <a:pos x="0" y="31"/>
                </a:cxn>
              </a:cxnLst>
              <a:rect l="0" t="0" r="r" b="b"/>
              <a:pathLst>
                <a:path w="64" h="31">
                  <a:moveTo>
                    <a:pt x="0" y="9"/>
                  </a:moveTo>
                  <a:cubicBezTo>
                    <a:pt x="0" y="9"/>
                    <a:pt x="7" y="0"/>
                    <a:pt x="18" y="0"/>
                  </a:cubicBezTo>
                  <a:cubicBezTo>
                    <a:pt x="28" y="0"/>
                    <a:pt x="32" y="15"/>
                    <a:pt x="43" y="16"/>
                  </a:cubicBezTo>
                  <a:cubicBezTo>
                    <a:pt x="55" y="17"/>
                    <a:pt x="64" y="18"/>
                    <a:pt x="64" y="18"/>
                  </a:cubicBezTo>
                  <a:cubicBezTo>
                    <a:pt x="64" y="18"/>
                    <a:pt x="56" y="31"/>
                    <a:pt x="39" y="31"/>
                  </a:cubicBezTo>
                  <a:cubicBezTo>
                    <a:pt x="21" y="31"/>
                    <a:pt x="22" y="20"/>
                    <a:pt x="14" y="22"/>
                  </a:cubicBezTo>
                  <a:cubicBezTo>
                    <a:pt x="6" y="23"/>
                    <a:pt x="0" y="31"/>
                    <a:pt x="0" y="31"/>
                  </a:cubicBezTo>
                </a:path>
              </a:pathLst>
            </a:custGeom>
            <a:noFill/>
            <a:ln w="12700" cap="rnd">
              <a:solidFill>
                <a:schemeClr val="bg1">
                  <a:alpha val="65000"/>
                </a:schemeClr>
              </a:solidFill>
              <a:prstDash val="solid"/>
              <a:round/>
              <a:headEnd/>
              <a:tailEnd/>
            </a:ln>
          </p:spPr>
          <p:txBody>
            <a:bodyPr vert="horz" wrap="square" lIns="121904" tIns="60952" rIns="121904" bIns="60952" numCol="1" anchor="t" anchorCtr="0" compatLnSpc="1">
              <a:prstTxWarp prst="textNoShape">
                <a:avLst/>
              </a:prstTxWarp>
            </a:bodyPr>
            <a:lstStyle/>
            <a:p>
              <a:endParaRPr lang="en-GB" sz="2533" dirty="0">
                <a:latin typeface="Calibri" panose="020F0502020204030204" pitchFamily="34" charset="0"/>
              </a:endParaRPr>
            </a:p>
          </p:txBody>
        </p:sp>
        <p:sp>
          <p:nvSpPr>
            <p:cNvPr id="33" name="Line 20"/>
            <p:cNvSpPr>
              <a:spLocks noChangeShapeType="1"/>
            </p:cNvSpPr>
            <p:nvPr/>
          </p:nvSpPr>
          <p:spPr bwMode="auto">
            <a:xfrm>
              <a:off x="3503613" y="1624013"/>
              <a:ext cx="34925" cy="255588"/>
            </a:xfrm>
            <a:prstGeom prst="line">
              <a:avLst/>
            </a:prstGeom>
            <a:noFill/>
            <a:ln w="12700" cap="rnd">
              <a:solidFill>
                <a:schemeClr val="bg1">
                  <a:alpha val="65000"/>
                </a:schemeClr>
              </a:solidFill>
              <a:prstDash val="solid"/>
              <a:round/>
              <a:headEnd/>
              <a:tailEnd/>
            </a:ln>
          </p:spPr>
          <p:txBody>
            <a:bodyPr vert="horz" wrap="square" lIns="121904" tIns="60952" rIns="121904" bIns="60952" numCol="1" anchor="t" anchorCtr="0" compatLnSpc="1">
              <a:prstTxWarp prst="textNoShape">
                <a:avLst/>
              </a:prstTxWarp>
            </a:bodyPr>
            <a:lstStyle/>
            <a:p>
              <a:endParaRPr lang="en-GB" sz="2533" dirty="0">
                <a:latin typeface="Calibri" panose="020F0502020204030204" pitchFamily="34" charset="0"/>
              </a:endParaRPr>
            </a:p>
          </p:txBody>
        </p:sp>
        <p:sp>
          <p:nvSpPr>
            <p:cNvPr id="34" name="Line 21"/>
            <p:cNvSpPr>
              <a:spLocks noChangeShapeType="1"/>
            </p:cNvSpPr>
            <p:nvPr/>
          </p:nvSpPr>
          <p:spPr bwMode="auto">
            <a:xfrm flipH="1">
              <a:off x="3282951" y="1717675"/>
              <a:ext cx="26988" cy="285750"/>
            </a:xfrm>
            <a:prstGeom prst="line">
              <a:avLst/>
            </a:prstGeom>
            <a:noFill/>
            <a:ln w="12700" cap="rnd">
              <a:solidFill>
                <a:schemeClr val="bg1">
                  <a:alpha val="65000"/>
                </a:schemeClr>
              </a:solidFill>
              <a:prstDash val="solid"/>
              <a:round/>
              <a:headEnd/>
              <a:tailEnd/>
            </a:ln>
          </p:spPr>
          <p:txBody>
            <a:bodyPr vert="horz" wrap="square" lIns="121904" tIns="60952" rIns="121904" bIns="60952" numCol="1" anchor="t" anchorCtr="0" compatLnSpc="1">
              <a:prstTxWarp prst="textNoShape">
                <a:avLst/>
              </a:prstTxWarp>
            </a:bodyPr>
            <a:lstStyle/>
            <a:p>
              <a:endParaRPr lang="en-GB" sz="2533" dirty="0">
                <a:latin typeface="Calibri" panose="020F0502020204030204" pitchFamily="34" charset="0"/>
              </a:endParaRPr>
            </a:p>
          </p:txBody>
        </p:sp>
      </p:grpSp>
      <p:grpSp>
        <p:nvGrpSpPr>
          <p:cNvPr id="35" name="Group 169"/>
          <p:cNvGrpSpPr/>
          <p:nvPr/>
        </p:nvGrpSpPr>
        <p:grpSpPr>
          <a:xfrm>
            <a:off x="2107743" y="3249973"/>
            <a:ext cx="757037" cy="971532"/>
            <a:chOff x="-3179763" y="1495425"/>
            <a:chExt cx="3179763" cy="4121150"/>
          </a:xfrm>
          <a:solidFill>
            <a:schemeClr val="bg1"/>
          </a:solidFill>
        </p:grpSpPr>
        <p:sp>
          <p:nvSpPr>
            <p:cNvPr id="36" name="Freeform 63"/>
            <p:cNvSpPr>
              <a:spLocks/>
            </p:cNvSpPr>
            <p:nvPr/>
          </p:nvSpPr>
          <p:spPr bwMode="auto">
            <a:xfrm>
              <a:off x="-2065338" y="4154488"/>
              <a:ext cx="1346200" cy="82550"/>
            </a:xfrm>
            <a:custGeom>
              <a:avLst/>
              <a:gdLst/>
              <a:ahLst/>
              <a:cxnLst>
                <a:cxn ang="0">
                  <a:pos x="349" y="0"/>
                </a:cxn>
                <a:cxn ang="0">
                  <a:pos x="11" y="0"/>
                </a:cxn>
                <a:cxn ang="0">
                  <a:pos x="0" y="11"/>
                </a:cxn>
                <a:cxn ang="0">
                  <a:pos x="11" y="22"/>
                </a:cxn>
                <a:cxn ang="0">
                  <a:pos x="349" y="22"/>
                </a:cxn>
                <a:cxn ang="0">
                  <a:pos x="359" y="11"/>
                </a:cxn>
                <a:cxn ang="0">
                  <a:pos x="349" y="0"/>
                </a:cxn>
              </a:cxnLst>
              <a:rect l="0" t="0" r="r" b="b"/>
              <a:pathLst>
                <a:path w="359" h="22">
                  <a:moveTo>
                    <a:pt x="349" y="0"/>
                  </a:moveTo>
                  <a:cubicBezTo>
                    <a:pt x="11" y="0"/>
                    <a:pt x="11" y="0"/>
                    <a:pt x="11" y="0"/>
                  </a:cubicBezTo>
                  <a:cubicBezTo>
                    <a:pt x="5" y="0"/>
                    <a:pt x="0" y="5"/>
                    <a:pt x="0" y="11"/>
                  </a:cubicBezTo>
                  <a:cubicBezTo>
                    <a:pt x="0" y="17"/>
                    <a:pt x="5" y="22"/>
                    <a:pt x="11" y="22"/>
                  </a:cubicBezTo>
                  <a:cubicBezTo>
                    <a:pt x="349" y="22"/>
                    <a:pt x="349" y="22"/>
                    <a:pt x="349" y="22"/>
                  </a:cubicBezTo>
                  <a:cubicBezTo>
                    <a:pt x="355" y="22"/>
                    <a:pt x="359" y="17"/>
                    <a:pt x="359" y="11"/>
                  </a:cubicBezTo>
                  <a:cubicBezTo>
                    <a:pt x="359" y="5"/>
                    <a:pt x="355" y="0"/>
                    <a:pt x="349" y="0"/>
                  </a:cubicBezTo>
                  <a:close/>
                </a:path>
              </a:pathLst>
            </a:custGeom>
            <a:grpFill/>
            <a:ln w="9525">
              <a:noFill/>
              <a:round/>
              <a:headEnd/>
              <a:tailEnd/>
            </a:ln>
          </p:spPr>
          <p:txBody>
            <a:bodyPr vert="horz" wrap="square" lIns="121904" tIns="60952" rIns="121904" bIns="60952" numCol="1" anchor="t" anchorCtr="0" compatLnSpc="1">
              <a:prstTxWarp prst="textNoShape">
                <a:avLst/>
              </a:prstTxWarp>
            </a:bodyPr>
            <a:lstStyle/>
            <a:p>
              <a:endParaRPr lang="en-GB" sz="2533" dirty="0">
                <a:latin typeface="Calibri" panose="020F0502020204030204" pitchFamily="34" charset="0"/>
              </a:endParaRPr>
            </a:p>
          </p:txBody>
        </p:sp>
        <p:sp>
          <p:nvSpPr>
            <p:cNvPr id="37" name="Freeform 64"/>
            <p:cNvSpPr>
              <a:spLocks/>
            </p:cNvSpPr>
            <p:nvPr/>
          </p:nvSpPr>
          <p:spPr bwMode="auto">
            <a:xfrm>
              <a:off x="-2065338" y="3824288"/>
              <a:ext cx="1346200" cy="82550"/>
            </a:xfrm>
            <a:custGeom>
              <a:avLst/>
              <a:gdLst/>
              <a:ahLst/>
              <a:cxnLst>
                <a:cxn ang="0">
                  <a:pos x="349" y="0"/>
                </a:cxn>
                <a:cxn ang="0">
                  <a:pos x="11" y="0"/>
                </a:cxn>
                <a:cxn ang="0">
                  <a:pos x="0" y="11"/>
                </a:cxn>
                <a:cxn ang="0">
                  <a:pos x="11" y="22"/>
                </a:cxn>
                <a:cxn ang="0">
                  <a:pos x="349" y="22"/>
                </a:cxn>
                <a:cxn ang="0">
                  <a:pos x="359" y="11"/>
                </a:cxn>
                <a:cxn ang="0">
                  <a:pos x="349" y="0"/>
                </a:cxn>
              </a:cxnLst>
              <a:rect l="0" t="0" r="r" b="b"/>
              <a:pathLst>
                <a:path w="359" h="22">
                  <a:moveTo>
                    <a:pt x="349" y="0"/>
                  </a:moveTo>
                  <a:cubicBezTo>
                    <a:pt x="11" y="0"/>
                    <a:pt x="11" y="0"/>
                    <a:pt x="11" y="0"/>
                  </a:cubicBezTo>
                  <a:cubicBezTo>
                    <a:pt x="5" y="0"/>
                    <a:pt x="0" y="5"/>
                    <a:pt x="0" y="11"/>
                  </a:cubicBezTo>
                  <a:cubicBezTo>
                    <a:pt x="0" y="17"/>
                    <a:pt x="5" y="22"/>
                    <a:pt x="11" y="22"/>
                  </a:cubicBezTo>
                  <a:cubicBezTo>
                    <a:pt x="349" y="22"/>
                    <a:pt x="349" y="22"/>
                    <a:pt x="349" y="22"/>
                  </a:cubicBezTo>
                  <a:cubicBezTo>
                    <a:pt x="355" y="22"/>
                    <a:pt x="359" y="17"/>
                    <a:pt x="359" y="11"/>
                  </a:cubicBezTo>
                  <a:cubicBezTo>
                    <a:pt x="359" y="5"/>
                    <a:pt x="355" y="0"/>
                    <a:pt x="349" y="0"/>
                  </a:cubicBezTo>
                  <a:close/>
                </a:path>
              </a:pathLst>
            </a:custGeom>
            <a:grpFill/>
            <a:ln w="9525">
              <a:noFill/>
              <a:round/>
              <a:headEnd/>
              <a:tailEnd/>
            </a:ln>
          </p:spPr>
          <p:txBody>
            <a:bodyPr vert="horz" wrap="square" lIns="121904" tIns="60952" rIns="121904" bIns="60952" numCol="1" anchor="t" anchorCtr="0" compatLnSpc="1">
              <a:prstTxWarp prst="textNoShape">
                <a:avLst/>
              </a:prstTxWarp>
            </a:bodyPr>
            <a:lstStyle/>
            <a:p>
              <a:endParaRPr lang="en-GB" sz="2533" dirty="0">
                <a:latin typeface="Calibri" panose="020F0502020204030204" pitchFamily="34" charset="0"/>
              </a:endParaRPr>
            </a:p>
          </p:txBody>
        </p:sp>
        <p:sp>
          <p:nvSpPr>
            <p:cNvPr id="38" name="Freeform 65"/>
            <p:cNvSpPr>
              <a:spLocks/>
            </p:cNvSpPr>
            <p:nvPr/>
          </p:nvSpPr>
          <p:spPr bwMode="auto">
            <a:xfrm>
              <a:off x="-2065338" y="3498850"/>
              <a:ext cx="1346200" cy="77788"/>
            </a:xfrm>
            <a:custGeom>
              <a:avLst/>
              <a:gdLst/>
              <a:ahLst/>
              <a:cxnLst>
                <a:cxn ang="0">
                  <a:pos x="349" y="0"/>
                </a:cxn>
                <a:cxn ang="0">
                  <a:pos x="11" y="0"/>
                </a:cxn>
                <a:cxn ang="0">
                  <a:pos x="0" y="10"/>
                </a:cxn>
                <a:cxn ang="0">
                  <a:pos x="11" y="21"/>
                </a:cxn>
                <a:cxn ang="0">
                  <a:pos x="349" y="21"/>
                </a:cxn>
                <a:cxn ang="0">
                  <a:pos x="359" y="10"/>
                </a:cxn>
                <a:cxn ang="0">
                  <a:pos x="349" y="0"/>
                </a:cxn>
              </a:cxnLst>
              <a:rect l="0" t="0" r="r" b="b"/>
              <a:pathLst>
                <a:path w="359" h="21">
                  <a:moveTo>
                    <a:pt x="349" y="0"/>
                  </a:moveTo>
                  <a:cubicBezTo>
                    <a:pt x="11" y="0"/>
                    <a:pt x="11" y="0"/>
                    <a:pt x="11" y="0"/>
                  </a:cubicBezTo>
                  <a:cubicBezTo>
                    <a:pt x="5" y="0"/>
                    <a:pt x="0" y="4"/>
                    <a:pt x="0" y="10"/>
                  </a:cubicBezTo>
                  <a:cubicBezTo>
                    <a:pt x="0" y="16"/>
                    <a:pt x="5" y="21"/>
                    <a:pt x="11" y="21"/>
                  </a:cubicBezTo>
                  <a:cubicBezTo>
                    <a:pt x="349" y="21"/>
                    <a:pt x="349" y="21"/>
                    <a:pt x="349" y="21"/>
                  </a:cubicBezTo>
                  <a:cubicBezTo>
                    <a:pt x="355" y="21"/>
                    <a:pt x="359" y="16"/>
                    <a:pt x="359" y="10"/>
                  </a:cubicBezTo>
                  <a:cubicBezTo>
                    <a:pt x="359" y="4"/>
                    <a:pt x="355" y="0"/>
                    <a:pt x="349" y="0"/>
                  </a:cubicBezTo>
                  <a:close/>
                </a:path>
              </a:pathLst>
            </a:custGeom>
            <a:grpFill/>
            <a:ln w="9525">
              <a:noFill/>
              <a:round/>
              <a:headEnd/>
              <a:tailEnd/>
            </a:ln>
          </p:spPr>
          <p:txBody>
            <a:bodyPr vert="horz" wrap="square" lIns="121904" tIns="60952" rIns="121904" bIns="60952" numCol="1" anchor="t" anchorCtr="0" compatLnSpc="1">
              <a:prstTxWarp prst="textNoShape">
                <a:avLst/>
              </a:prstTxWarp>
            </a:bodyPr>
            <a:lstStyle/>
            <a:p>
              <a:endParaRPr lang="en-GB" sz="2533" dirty="0">
                <a:latin typeface="Calibri" panose="020F0502020204030204" pitchFamily="34" charset="0"/>
              </a:endParaRPr>
            </a:p>
          </p:txBody>
        </p:sp>
        <p:sp>
          <p:nvSpPr>
            <p:cNvPr id="39" name="Freeform 66"/>
            <p:cNvSpPr>
              <a:spLocks/>
            </p:cNvSpPr>
            <p:nvPr/>
          </p:nvSpPr>
          <p:spPr bwMode="auto">
            <a:xfrm>
              <a:off x="-2065338" y="3168650"/>
              <a:ext cx="1346200" cy="77788"/>
            </a:xfrm>
            <a:custGeom>
              <a:avLst/>
              <a:gdLst/>
              <a:ahLst/>
              <a:cxnLst>
                <a:cxn ang="0">
                  <a:pos x="349" y="0"/>
                </a:cxn>
                <a:cxn ang="0">
                  <a:pos x="11" y="0"/>
                </a:cxn>
                <a:cxn ang="0">
                  <a:pos x="0" y="10"/>
                </a:cxn>
                <a:cxn ang="0">
                  <a:pos x="11" y="21"/>
                </a:cxn>
                <a:cxn ang="0">
                  <a:pos x="349" y="21"/>
                </a:cxn>
                <a:cxn ang="0">
                  <a:pos x="359" y="10"/>
                </a:cxn>
                <a:cxn ang="0">
                  <a:pos x="349" y="0"/>
                </a:cxn>
              </a:cxnLst>
              <a:rect l="0" t="0" r="r" b="b"/>
              <a:pathLst>
                <a:path w="359" h="21">
                  <a:moveTo>
                    <a:pt x="349" y="0"/>
                  </a:moveTo>
                  <a:cubicBezTo>
                    <a:pt x="11" y="0"/>
                    <a:pt x="11" y="0"/>
                    <a:pt x="11" y="0"/>
                  </a:cubicBezTo>
                  <a:cubicBezTo>
                    <a:pt x="5" y="0"/>
                    <a:pt x="0" y="4"/>
                    <a:pt x="0" y="10"/>
                  </a:cubicBezTo>
                  <a:cubicBezTo>
                    <a:pt x="0" y="16"/>
                    <a:pt x="5" y="21"/>
                    <a:pt x="11" y="21"/>
                  </a:cubicBezTo>
                  <a:cubicBezTo>
                    <a:pt x="349" y="21"/>
                    <a:pt x="349" y="21"/>
                    <a:pt x="349" y="21"/>
                  </a:cubicBezTo>
                  <a:cubicBezTo>
                    <a:pt x="355" y="21"/>
                    <a:pt x="359" y="16"/>
                    <a:pt x="359" y="10"/>
                  </a:cubicBezTo>
                  <a:cubicBezTo>
                    <a:pt x="359" y="4"/>
                    <a:pt x="355" y="0"/>
                    <a:pt x="349" y="0"/>
                  </a:cubicBezTo>
                  <a:close/>
                </a:path>
              </a:pathLst>
            </a:custGeom>
            <a:grpFill/>
            <a:ln w="9525">
              <a:noFill/>
              <a:round/>
              <a:headEnd/>
              <a:tailEnd/>
            </a:ln>
          </p:spPr>
          <p:txBody>
            <a:bodyPr vert="horz" wrap="square" lIns="121904" tIns="60952" rIns="121904" bIns="60952" numCol="1" anchor="t" anchorCtr="0" compatLnSpc="1">
              <a:prstTxWarp prst="textNoShape">
                <a:avLst/>
              </a:prstTxWarp>
            </a:bodyPr>
            <a:lstStyle/>
            <a:p>
              <a:endParaRPr lang="en-GB" sz="2533" dirty="0">
                <a:latin typeface="Calibri" panose="020F0502020204030204" pitchFamily="34" charset="0"/>
              </a:endParaRPr>
            </a:p>
          </p:txBody>
        </p:sp>
        <p:sp>
          <p:nvSpPr>
            <p:cNvPr id="40" name="Freeform 67"/>
            <p:cNvSpPr>
              <a:spLocks/>
            </p:cNvSpPr>
            <p:nvPr/>
          </p:nvSpPr>
          <p:spPr bwMode="auto">
            <a:xfrm>
              <a:off x="-2065338" y="2838450"/>
              <a:ext cx="1346200" cy="77788"/>
            </a:xfrm>
            <a:custGeom>
              <a:avLst/>
              <a:gdLst/>
              <a:ahLst/>
              <a:cxnLst>
                <a:cxn ang="0">
                  <a:pos x="349" y="0"/>
                </a:cxn>
                <a:cxn ang="0">
                  <a:pos x="11" y="0"/>
                </a:cxn>
                <a:cxn ang="0">
                  <a:pos x="0" y="10"/>
                </a:cxn>
                <a:cxn ang="0">
                  <a:pos x="11" y="21"/>
                </a:cxn>
                <a:cxn ang="0">
                  <a:pos x="349" y="21"/>
                </a:cxn>
                <a:cxn ang="0">
                  <a:pos x="359" y="10"/>
                </a:cxn>
                <a:cxn ang="0">
                  <a:pos x="349" y="0"/>
                </a:cxn>
              </a:cxnLst>
              <a:rect l="0" t="0" r="r" b="b"/>
              <a:pathLst>
                <a:path w="359" h="21">
                  <a:moveTo>
                    <a:pt x="349" y="0"/>
                  </a:moveTo>
                  <a:cubicBezTo>
                    <a:pt x="11" y="0"/>
                    <a:pt x="11" y="0"/>
                    <a:pt x="11" y="0"/>
                  </a:cubicBezTo>
                  <a:cubicBezTo>
                    <a:pt x="5" y="0"/>
                    <a:pt x="0" y="4"/>
                    <a:pt x="0" y="10"/>
                  </a:cubicBezTo>
                  <a:cubicBezTo>
                    <a:pt x="0" y="16"/>
                    <a:pt x="5" y="21"/>
                    <a:pt x="11" y="21"/>
                  </a:cubicBezTo>
                  <a:cubicBezTo>
                    <a:pt x="349" y="21"/>
                    <a:pt x="349" y="21"/>
                    <a:pt x="349" y="21"/>
                  </a:cubicBezTo>
                  <a:cubicBezTo>
                    <a:pt x="355" y="21"/>
                    <a:pt x="359" y="16"/>
                    <a:pt x="359" y="10"/>
                  </a:cubicBezTo>
                  <a:cubicBezTo>
                    <a:pt x="359" y="4"/>
                    <a:pt x="355" y="0"/>
                    <a:pt x="349" y="0"/>
                  </a:cubicBezTo>
                  <a:close/>
                </a:path>
              </a:pathLst>
            </a:custGeom>
            <a:grpFill/>
            <a:ln w="9525">
              <a:noFill/>
              <a:round/>
              <a:headEnd/>
              <a:tailEnd/>
            </a:ln>
          </p:spPr>
          <p:txBody>
            <a:bodyPr vert="horz" wrap="square" lIns="121904" tIns="60952" rIns="121904" bIns="60952" numCol="1" anchor="t" anchorCtr="0" compatLnSpc="1">
              <a:prstTxWarp prst="textNoShape">
                <a:avLst/>
              </a:prstTxWarp>
            </a:bodyPr>
            <a:lstStyle/>
            <a:p>
              <a:endParaRPr lang="en-GB" sz="2533" dirty="0">
                <a:latin typeface="Calibri" panose="020F0502020204030204" pitchFamily="34" charset="0"/>
              </a:endParaRPr>
            </a:p>
          </p:txBody>
        </p:sp>
        <p:sp>
          <p:nvSpPr>
            <p:cNvPr id="41" name="Freeform 68"/>
            <p:cNvSpPr>
              <a:spLocks/>
            </p:cNvSpPr>
            <p:nvPr/>
          </p:nvSpPr>
          <p:spPr bwMode="auto">
            <a:xfrm>
              <a:off x="-2065338" y="2508250"/>
              <a:ext cx="1346200" cy="79375"/>
            </a:xfrm>
            <a:custGeom>
              <a:avLst/>
              <a:gdLst/>
              <a:ahLst/>
              <a:cxnLst>
                <a:cxn ang="0">
                  <a:pos x="349" y="0"/>
                </a:cxn>
                <a:cxn ang="0">
                  <a:pos x="11" y="0"/>
                </a:cxn>
                <a:cxn ang="0">
                  <a:pos x="0" y="10"/>
                </a:cxn>
                <a:cxn ang="0">
                  <a:pos x="11" y="21"/>
                </a:cxn>
                <a:cxn ang="0">
                  <a:pos x="349" y="21"/>
                </a:cxn>
                <a:cxn ang="0">
                  <a:pos x="359" y="10"/>
                </a:cxn>
                <a:cxn ang="0">
                  <a:pos x="349" y="0"/>
                </a:cxn>
              </a:cxnLst>
              <a:rect l="0" t="0" r="r" b="b"/>
              <a:pathLst>
                <a:path w="359" h="21">
                  <a:moveTo>
                    <a:pt x="349" y="0"/>
                  </a:moveTo>
                  <a:cubicBezTo>
                    <a:pt x="11" y="0"/>
                    <a:pt x="11" y="0"/>
                    <a:pt x="11" y="0"/>
                  </a:cubicBezTo>
                  <a:cubicBezTo>
                    <a:pt x="5" y="0"/>
                    <a:pt x="0" y="4"/>
                    <a:pt x="0" y="10"/>
                  </a:cubicBezTo>
                  <a:cubicBezTo>
                    <a:pt x="0" y="16"/>
                    <a:pt x="5" y="21"/>
                    <a:pt x="11" y="21"/>
                  </a:cubicBezTo>
                  <a:cubicBezTo>
                    <a:pt x="349" y="21"/>
                    <a:pt x="349" y="21"/>
                    <a:pt x="349" y="21"/>
                  </a:cubicBezTo>
                  <a:cubicBezTo>
                    <a:pt x="355" y="21"/>
                    <a:pt x="359" y="16"/>
                    <a:pt x="359" y="10"/>
                  </a:cubicBezTo>
                  <a:cubicBezTo>
                    <a:pt x="359" y="4"/>
                    <a:pt x="355" y="0"/>
                    <a:pt x="349" y="0"/>
                  </a:cubicBezTo>
                  <a:close/>
                </a:path>
              </a:pathLst>
            </a:custGeom>
            <a:grpFill/>
            <a:ln w="9525">
              <a:noFill/>
              <a:round/>
              <a:headEnd/>
              <a:tailEnd/>
            </a:ln>
          </p:spPr>
          <p:txBody>
            <a:bodyPr vert="horz" wrap="square" lIns="121904" tIns="60952" rIns="121904" bIns="60952" numCol="1" anchor="t" anchorCtr="0" compatLnSpc="1">
              <a:prstTxWarp prst="textNoShape">
                <a:avLst/>
              </a:prstTxWarp>
            </a:bodyPr>
            <a:lstStyle/>
            <a:p>
              <a:endParaRPr lang="en-GB" sz="2533" dirty="0">
                <a:latin typeface="Calibri" panose="020F0502020204030204" pitchFamily="34" charset="0"/>
              </a:endParaRPr>
            </a:p>
          </p:txBody>
        </p:sp>
        <p:sp>
          <p:nvSpPr>
            <p:cNvPr id="42" name="Freeform 69"/>
            <p:cNvSpPr>
              <a:spLocks noEditPoints="1"/>
            </p:cNvSpPr>
            <p:nvPr/>
          </p:nvSpPr>
          <p:spPr bwMode="auto">
            <a:xfrm>
              <a:off x="-3179763" y="1495425"/>
              <a:ext cx="3179763" cy="4121150"/>
            </a:xfrm>
            <a:custGeom>
              <a:avLst/>
              <a:gdLst/>
              <a:ahLst/>
              <a:cxnLst>
                <a:cxn ang="0">
                  <a:pos x="820" y="862"/>
                </a:cxn>
                <a:cxn ang="0">
                  <a:pos x="110" y="754"/>
                </a:cxn>
                <a:cxn ang="0">
                  <a:pos x="169" y="804"/>
                </a:cxn>
                <a:cxn ang="0">
                  <a:pos x="110" y="666"/>
                </a:cxn>
                <a:cxn ang="0">
                  <a:pos x="169" y="716"/>
                </a:cxn>
                <a:cxn ang="0">
                  <a:pos x="110" y="578"/>
                </a:cxn>
                <a:cxn ang="0">
                  <a:pos x="169" y="628"/>
                </a:cxn>
                <a:cxn ang="0">
                  <a:pos x="110" y="490"/>
                </a:cxn>
                <a:cxn ang="0">
                  <a:pos x="169" y="540"/>
                </a:cxn>
                <a:cxn ang="0">
                  <a:pos x="110" y="402"/>
                </a:cxn>
                <a:cxn ang="0">
                  <a:pos x="169" y="452"/>
                </a:cxn>
                <a:cxn ang="0">
                  <a:pos x="110" y="314"/>
                </a:cxn>
                <a:cxn ang="0">
                  <a:pos x="169" y="364"/>
                </a:cxn>
                <a:cxn ang="0">
                  <a:pos x="110" y="226"/>
                </a:cxn>
                <a:cxn ang="0">
                  <a:pos x="169" y="276"/>
                </a:cxn>
                <a:cxn ang="0">
                  <a:pos x="110" y="139"/>
                </a:cxn>
                <a:cxn ang="0">
                  <a:pos x="169" y="189"/>
                </a:cxn>
                <a:cxn ang="0">
                  <a:pos x="214" y="28"/>
                </a:cxn>
                <a:cxn ang="0">
                  <a:pos x="162" y="10"/>
                </a:cxn>
                <a:cxn ang="0">
                  <a:pos x="80" y="109"/>
                </a:cxn>
                <a:cxn ang="0">
                  <a:pos x="0" y="276"/>
                </a:cxn>
                <a:cxn ang="0">
                  <a:pos x="0" y="452"/>
                </a:cxn>
                <a:cxn ang="0">
                  <a:pos x="0" y="628"/>
                </a:cxn>
                <a:cxn ang="0">
                  <a:pos x="0" y="804"/>
                </a:cxn>
                <a:cxn ang="0">
                  <a:pos x="82" y="971"/>
                </a:cxn>
                <a:cxn ang="0">
                  <a:pos x="214" y="1099"/>
                </a:cxn>
                <a:cxn ang="0">
                  <a:pos x="838" y="1019"/>
                </a:cxn>
                <a:cxn ang="0">
                  <a:pos x="848" y="158"/>
                </a:cxn>
                <a:cxn ang="0">
                  <a:pos x="21" y="804"/>
                </a:cxn>
                <a:cxn ang="0">
                  <a:pos x="82" y="863"/>
                </a:cxn>
                <a:cxn ang="0">
                  <a:pos x="80" y="746"/>
                </a:cxn>
                <a:cxn ang="0">
                  <a:pos x="80" y="724"/>
                </a:cxn>
                <a:cxn ang="0">
                  <a:pos x="80" y="708"/>
                </a:cxn>
                <a:cxn ang="0">
                  <a:pos x="80" y="687"/>
                </a:cxn>
                <a:cxn ang="0">
                  <a:pos x="82" y="687"/>
                </a:cxn>
                <a:cxn ang="0">
                  <a:pos x="21" y="628"/>
                </a:cxn>
                <a:cxn ang="0">
                  <a:pos x="82" y="636"/>
                </a:cxn>
                <a:cxn ang="0">
                  <a:pos x="80" y="570"/>
                </a:cxn>
                <a:cxn ang="0">
                  <a:pos x="80" y="548"/>
                </a:cxn>
                <a:cxn ang="0">
                  <a:pos x="80" y="532"/>
                </a:cxn>
                <a:cxn ang="0">
                  <a:pos x="80" y="511"/>
                </a:cxn>
                <a:cxn ang="0">
                  <a:pos x="82" y="511"/>
                </a:cxn>
                <a:cxn ang="0">
                  <a:pos x="21" y="452"/>
                </a:cxn>
                <a:cxn ang="0">
                  <a:pos x="82" y="461"/>
                </a:cxn>
                <a:cxn ang="0">
                  <a:pos x="80" y="394"/>
                </a:cxn>
                <a:cxn ang="0">
                  <a:pos x="80" y="373"/>
                </a:cxn>
                <a:cxn ang="0">
                  <a:pos x="80" y="356"/>
                </a:cxn>
                <a:cxn ang="0">
                  <a:pos x="80" y="335"/>
                </a:cxn>
                <a:cxn ang="0">
                  <a:pos x="82" y="335"/>
                </a:cxn>
                <a:cxn ang="0">
                  <a:pos x="21" y="276"/>
                </a:cxn>
                <a:cxn ang="0">
                  <a:pos x="82" y="285"/>
                </a:cxn>
                <a:cxn ang="0">
                  <a:pos x="80" y="218"/>
                </a:cxn>
                <a:cxn ang="0">
                  <a:pos x="82" y="197"/>
                </a:cxn>
                <a:cxn ang="0">
                  <a:pos x="80" y="130"/>
                </a:cxn>
                <a:cxn ang="0">
                  <a:pos x="214" y="993"/>
                </a:cxn>
                <a:cxn ang="0">
                  <a:pos x="717" y="1004"/>
                </a:cxn>
                <a:cxn ang="0">
                  <a:pos x="717" y="1071"/>
                </a:cxn>
                <a:cxn ang="0">
                  <a:pos x="214" y="1061"/>
                </a:cxn>
                <a:cxn ang="0">
                  <a:pos x="717" y="1071"/>
                </a:cxn>
                <a:cxn ang="0">
                  <a:pos x="123" y="988"/>
                </a:cxn>
                <a:cxn ang="0">
                  <a:pos x="767" y="1016"/>
                </a:cxn>
              </a:cxnLst>
              <a:rect l="0" t="0" r="r" b="b"/>
              <a:pathLst>
                <a:path w="848" h="1099">
                  <a:moveTo>
                    <a:pt x="820" y="158"/>
                  </a:moveTo>
                  <a:cubicBezTo>
                    <a:pt x="820" y="732"/>
                    <a:pt x="820" y="732"/>
                    <a:pt x="820" y="732"/>
                  </a:cubicBezTo>
                  <a:cubicBezTo>
                    <a:pt x="820" y="732"/>
                    <a:pt x="820" y="732"/>
                    <a:pt x="820" y="732"/>
                  </a:cubicBezTo>
                  <a:cubicBezTo>
                    <a:pt x="820" y="862"/>
                    <a:pt x="820" y="862"/>
                    <a:pt x="820" y="862"/>
                  </a:cubicBezTo>
                  <a:cubicBezTo>
                    <a:pt x="820" y="918"/>
                    <a:pt x="774" y="965"/>
                    <a:pt x="717" y="965"/>
                  </a:cubicBezTo>
                  <a:cubicBezTo>
                    <a:pt x="214" y="965"/>
                    <a:pt x="214" y="965"/>
                    <a:pt x="214" y="965"/>
                  </a:cubicBezTo>
                  <a:cubicBezTo>
                    <a:pt x="157" y="965"/>
                    <a:pt x="110" y="918"/>
                    <a:pt x="110" y="862"/>
                  </a:cubicBezTo>
                  <a:cubicBezTo>
                    <a:pt x="110" y="754"/>
                    <a:pt x="110" y="754"/>
                    <a:pt x="110" y="754"/>
                  </a:cubicBezTo>
                  <a:cubicBezTo>
                    <a:pt x="124" y="762"/>
                    <a:pt x="133" y="775"/>
                    <a:pt x="137" y="791"/>
                  </a:cubicBezTo>
                  <a:cubicBezTo>
                    <a:pt x="133" y="794"/>
                    <a:pt x="131" y="799"/>
                    <a:pt x="131" y="804"/>
                  </a:cubicBezTo>
                  <a:cubicBezTo>
                    <a:pt x="131" y="814"/>
                    <a:pt x="140" y="823"/>
                    <a:pt x="150" y="823"/>
                  </a:cubicBezTo>
                  <a:cubicBezTo>
                    <a:pt x="160" y="823"/>
                    <a:pt x="169" y="814"/>
                    <a:pt x="169" y="804"/>
                  </a:cubicBezTo>
                  <a:cubicBezTo>
                    <a:pt x="169" y="796"/>
                    <a:pt x="164" y="790"/>
                    <a:pt x="158" y="787"/>
                  </a:cubicBezTo>
                  <a:cubicBezTo>
                    <a:pt x="155" y="772"/>
                    <a:pt x="147" y="759"/>
                    <a:pt x="136" y="748"/>
                  </a:cubicBezTo>
                  <a:cubicBezTo>
                    <a:pt x="129" y="740"/>
                    <a:pt x="120" y="734"/>
                    <a:pt x="110" y="730"/>
                  </a:cubicBezTo>
                  <a:cubicBezTo>
                    <a:pt x="110" y="666"/>
                    <a:pt x="110" y="666"/>
                    <a:pt x="110" y="666"/>
                  </a:cubicBezTo>
                  <a:cubicBezTo>
                    <a:pt x="124" y="674"/>
                    <a:pt x="133" y="687"/>
                    <a:pt x="137" y="703"/>
                  </a:cubicBezTo>
                  <a:cubicBezTo>
                    <a:pt x="133" y="706"/>
                    <a:pt x="131" y="711"/>
                    <a:pt x="131" y="716"/>
                  </a:cubicBezTo>
                  <a:cubicBezTo>
                    <a:pt x="131" y="727"/>
                    <a:pt x="140" y="735"/>
                    <a:pt x="150" y="735"/>
                  </a:cubicBezTo>
                  <a:cubicBezTo>
                    <a:pt x="160" y="735"/>
                    <a:pt x="169" y="727"/>
                    <a:pt x="169" y="716"/>
                  </a:cubicBezTo>
                  <a:cubicBezTo>
                    <a:pt x="169" y="709"/>
                    <a:pt x="164" y="702"/>
                    <a:pt x="158" y="699"/>
                  </a:cubicBezTo>
                  <a:cubicBezTo>
                    <a:pt x="155" y="684"/>
                    <a:pt x="147" y="671"/>
                    <a:pt x="136" y="660"/>
                  </a:cubicBezTo>
                  <a:cubicBezTo>
                    <a:pt x="129" y="652"/>
                    <a:pt x="120" y="646"/>
                    <a:pt x="110" y="642"/>
                  </a:cubicBezTo>
                  <a:cubicBezTo>
                    <a:pt x="110" y="578"/>
                    <a:pt x="110" y="578"/>
                    <a:pt x="110" y="578"/>
                  </a:cubicBezTo>
                  <a:cubicBezTo>
                    <a:pt x="124" y="586"/>
                    <a:pt x="133" y="599"/>
                    <a:pt x="137" y="615"/>
                  </a:cubicBezTo>
                  <a:cubicBezTo>
                    <a:pt x="133" y="618"/>
                    <a:pt x="131" y="623"/>
                    <a:pt x="131" y="628"/>
                  </a:cubicBezTo>
                  <a:cubicBezTo>
                    <a:pt x="131" y="639"/>
                    <a:pt x="140" y="647"/>
                    <a:pt x="150" y="647"/>
                  </a:cubicBezTo>
                  <a:cubicBezTo>
                    <a:pt x="160" y="647"/>
                    <a:pt x="169" y="639"/>
                    <a:pt x="169" y="628"/>
                  </a:cubicBezTo>
                  <a:cubicBezTo>
                    <a:pt x="169" y="621"/>
                    <a:pt x="164" y="614"/>
                    <a:pt x="158" y="611"/>
                  </a:cubicBezTo>
                  <a:cubicBezTo>
                    <a:pt x="155" y="596"/>
                    <a:pt x="147" y="583"/>
                    <a:pt x="136" y="572"/>
                  </a:cubicBezTo>
                  <a:cubicBezTo>
                    <a:pt x="129" y="564"/>
                    <a:pt x="120" y="558"/>
                    <a:pt x="110" y="555"/>
                  </a:cubicBezTo>
                  <a:cubicBezTo>
                    <a:pt x="110" y="490"/>
                    <a:pt x="110" y="490"/>
                    <a:pt x="110" y="490"/>
                  </a:cubicBezTo>
                  <a:cubicBezTo>
                    <a:pt x="124" y="498"/>
                    <a:pt x="133" y="511"/>
                    <a:pt x="137" y="527"/>
                  </a:cubicBezTo>
                  <a:cubicBezTo>
                    <a:pt x="133" y="530"/>
                    <a:pt x="131" y="535"/>
                    <a:pt x="131" y="540"/>
                  </a:cubicBezTo>
                  <a:cubicBezTo>
                    <a:pt x="131" y="551"/>
                    <a:pt x="140" y="559"/>
                    <a:pt x="150" y="559"/>
                  </a:cubicBezTo>
                  <a:cubicBezTo>
                    <a:pt x="160" y="559"/>
                    <a:pt x="169" y="551"/>
                    <a:pt x="169" y="540"/>
                  </a:cubicBezTo>
                  <a:cubicBezTo>
                    <a:pt x="169" y="533"/>
                    <a:pt x="164" y="526"/>
                    <a:pt x="158" y="523"/>
                  </a:cubicBezTo>
                  <a:cubicBezTo>
                    <a:pt x="155" y="508"/>
                    <a:pt x="147" y="495"/>
                    <a:pt x="136" y="484"/>
                  </a:cubicBezTo>
                  <a:cubicBezTo>
                    <a:pt x="129" y="476"/>
                    <a:pt x="120" y="471"/>
                    <a:pt x="110" y="467"/>
                  </a:cubicBezTo>
                  <a:cubicBezTo>
                    <a:pt x="110" y="402"/>
                    <a:pt x="110" y="402"/>
                    <a:pt x="110" y="402"/>
                  </a:cubicBezTo>
                  <a:cubicBezTo>
                    <a:pt x="124" y="410"/>
                    <a:pt x="133" y="424"/>
                    <a:pt x="137" y="439"/>
                  </a:cubicBezTo>
                  <a:cubicBezTo>
                    <a:pt x="133" y="442"/>
                    <a:pt x="131" y="447"/>
                    <a:pt x="131" y="452"/>
                  </a:cubicBezTo>
                  <a:cubicBezTo>
                    <a:pt x="131" y="463"/>
                    <a:pt x="140" y="471"/>
                    <a:pt x="150" y="471"/>
                  </a:cubicBezTo>
                  <a:cubicBezTo>
                    <a:pt x="160" y="471"/>
                    <a:pt x="169" y="463"/>
                    <a:pt x="169" y="452"/>
                  </a:cubicBezTo>
                  <a:cubicBezTo>
                    <a:pt x="169" y="445"/>
                    <a:pt x="164" y="438"/>
                    <a:pt x="158" y="435"/>
                  </a:cubicBezTo>
                  <a:cubicBezTo>
                    <a:pt x="155" y="420"/>
                    <a:pt x="147" y="407"/>
                    <a:pt x="136" y="396"/>
                  </a:cubicBezTo>
                  <a:cubicBezTo>
                    <a:pt x="129" y="388"/>
                    <a:pt x="120" y="383"/>
                    <a:pt x="110" y="379"/>
                  </a:cubicBezTo>
                  <a:cubicBezTo>
                    <a:pt x="110" y="314"/>
                    <a:pt x="110" y="314"/>
                    <a:pt x="110" y="314"/>
                  </a:cubicBezTo>
                  <a:cubicBezTo>
                    <a:pt x="124" y="323"/>
                    <a:pt x="133" y="336"/>
                    <a:pt x="137" y="351"/>
                  </a:cubicBezTo>
                  <a:cubicBezTo>
                    <a:pt x="133" y="354"/>
                    <a:pt x="131" y="359"/>
                    <a:pt x="131" y="364"/>
                  </a:cubicBezTo>
                  <a:cubicBezTo>
                    <a:pt x="131" y="375"/>
                    <a:pt x="140" y="383"/>
                    <a:pt x="150" y="383"/>
                  </a:cubicBezTo>
                  <a:cubicBezTo>
                    <a:pt x="160" y="383"/>
                    <a:pt x="169" y="375"/>
                    <a:pt x="169" y="364"/>
                  </a:cubicBezTo>
                  <a:cubicBezTo>
                    <a:pt x="169" y="357"/>
                    <a:pt x="164" y="350"/>
                    <a:pt x="158" y="347"/>
                  </a:cubicBezTo>
                  <a:cubicBezTo>
                    <a:pt x="155" y="333"/>
                    <a:pt x="147" y="319"/>
                    <a:pt x="136" y="308"/>
                  </a:cubicBezTo>
                  <a:cubicBezTo>
                    <a:pt x="129" y="300"/>
                    <a:pt x="120" y="295"/>
                    <a:pt x="110" y="291"/>
                  </a:cubicBezTo>
                  <a:cubicBezTo>
                    <a:pt x="110" y="226"/>
                    <a:pt x="110" y="226"/>
                    <a:pt x="110" y="226"/>
                  </a:cubicBezTo>
                  <a:cubicBezTo>
                    <a:pt x="124" y="235"/>
                    <a:pt x="133" y="248"/>
                    <a:pt x="137" y="263"/>
                  </a:cubicBezTo>
                  <a:cubicBezTo>
                    <a:pt x="133" y="267"/>
                    <a:pt x="131" y="271"/>
                    <a:pt x="131" y="276"/>
                  </a:cubicBezTo>
                  <a:cubicBezTo>
                    <a:pt x="131" y="287"/>
                    <a:pt x="140" y="295"/>
                    <a:pt x="150" y="295"/>
                  </a:cubicBezTo>
                  <a:cubicBezTo>
                    <a:pt x="160" y="295"/>
                    <a:pt x="169" y="287"/>
                    <a:pt x="169" y="276"/>
                  </a:cubicBezTo>
                  <a:cubicBezTo>
                    <a:pt x="169" y="269"/>
                    <a:pt x="164" y="262"/>
                    <a:pt x="158" y="259"/>
                  </a:cubicBezTo>
                  <a:cubicBezTo>
                    <a:pt x="155" y="245"/>
                    <a:pt x="147" y="231"/>
                    <a:pt x="136" y="220"/>
                  </a:cubicBezTo>
                  <a:cubicBezTo>
                    <a:pt x="129" y="213"/>
                    <a:pt x="120" y="207"/>
                    <a:pt x="110" y="203"/>
                  </a:cubicBezTo>
                  <a:cubicBezTo>
                    <a:pt x="110" y="139"/>
                    <a:pt x="110" y="139"/>
                    <a:pt x="110" y="139"/>
                  </a:cubicBezTo>
                  <a:cubicBezTo>
                    <a:pt x="124" y="147"/>
                    <a:pt x="133" y="160"/>
                    <a:pt x="137" y="175"/>
                  </a:cubicBezTo>
                  <a:cubicBezTo>
                    <a:pt x="133" y="179"/>
                    <a:pt x="131" y="183"/>
                    <a:pt x="131" y="189"/>
                  </a:cubicBezTo>
                  <a:cubicBezTo>
                    <a:pt x="131" y="199"/>
                    <a:pt x="140" y="207"/>
                    <a:pt x="150" y="207"/>
                  </a:cubicBezTo>
                  <a:cubicBezTo>
                    <a:pt x="160" y="207"/>
                    <a:pt x="169" y="199"/>
                    <a:pt x="169" y="189"/>
                  </a:cubicBezTo>
                  <a:cubicBezTo>
                    <a:pt x="169" y="181"/>
                    <a:pt x="164" y="174"/>
                    <a:pt x="158" y="171"/>
                  </a:cubicBezTo>
                  <a:cubicBezTo>
                    <a:pt x="155" y="157"/>
                    <a:pt x="147" y="143"/>
                    <a:pt x="136" y="132"/>
                  </a:cubicBezTo>
                  <a:cubicBezTo>
                    <a:pt x="129" y="125"/>
                    <a:pt x="121" y="119"/>
                    <a:pt x="112" y="115"/>
                  </a:cubicBezTo>
                  <a:cubicBezTo>
                    <a:pt x="119" y="66"/>
                    <a:pt x="162" y="28"/>
                    <a:pt x="214" y="28"/>
                  </a:cubicBezTo>
                  <a:cubicBezTo>
                    <a:pt x="682" y="28"/>
                    <a:pt x="682" y="28"/>
                    <a:pt x="682" y="28"/>
                  </a:cubicBezTo>
                  <a:cubicBezTo>
                    <a:pt x="682" y="0"/>
                    <a:pt x="682" y="0"/>
                    <a:pt x="682" y="0"/>
                  </a:cubicBezTo>
                  <a:cubicBezTo>
                    <a:pt x="214" y="0"/>
                    <a:pt x="214" y="0"/>
                    <a:pt x="214" y="0"/>
                  </a:cubicBezTo>
                  <a:cubicBezTo>
                    <a:pt x="196" y="0"/>
                    <a:pt x="179" y="3"/>
                    <a:pt x="162" y="10"/>
                  </a:cubicBezTo>
                  <a:cubicBezTo>
                    <a:pt x="147" y="17"/>
                    <a:pt x="133" y="26"/>
                    <a:pt x="121" y="38"/>
                  </a:cubicBezTo>
                  <a:cubicBezTo>
                    <a:pt x="109" y="50"/>
                    <a:pt x="99" y="64"/>
                    <a:pt x="92" y="80"/>
                  </a:cubicBezTo>
                  <a:cubicBezTo>
                    <a:pt x="89" y="89"/>
                    <a:pt x="86" y="99"/>
                    <a:pt x="84" y="109"/>
                  </a:cubicBezTo>
                  <a:cubicBezTo>
                    <a:pt x="83" y="109"/>
                    <a:pt x="81" y="109"/>
                    <a:pt x="80" y="109"/>
                  </a:cubicBezTo>
                  <a:cubicBezTo>
                    <a:pt x="59" y="109"/>
                    <a:pt x="39" y="117"/>
                    <a:pt x="23" y="132"/>
                  </a:cubicBezTo>
                  <a:cubicBezTo>
                    <a:pt x="8" y="147"/>
                    <a:pt x="0" y="167"/>
                    <a:pt x="0" y="189"/>
                  </a:cubicBezTo>
                  <a:cubicBezTo>
                    <a:pt x="0" y="204"/>
                    <a:pt x="5" y="220"/>
                    <a:pt x="13" y="233"/>
                  </a:cubicBezTo>
                  <a:cubicBezTo>
                    <a:pt x="5" y="245"/>
                    <a:pt x="0" y="261"/>
                    <a:pt x="0" y="276"/>
                  </a:cubicBezTo>
                  <a:cubicBezTo>
                    <a:pt x="0" y="292"/>
                    <a:pt x="5" y="308"/>
                    <a:pt x="13" y="320"/>
                  </a:cubicBezTo>
                  <a:cubicBezTo>
                    <a:pt x="5" y="333"/>
                    <a:pt x="0" y="349"/>
                    <a:pt x="0" y="364"/>
                  </a:cubicBezTo>
                  <a:cubicBezTo>
                    <a:pt x="0" y="380"/>
                    <a:pt x="5" y="395"/>
                    <a:pt x="13" y="408"/>
                  </a:cubicBezTo>
                  <a:cubicBezTo>
                    <a:pt x="5" y="421"/>
                    <a:pt x="0" y="436"/>
                    <a:pt x="0" y="452"/>
                  </a:cubicBezTo>
                  <a:cubicBezTo>
                    <a:pt x="0" y="468"/>
                    <a:pt x="5" y="483"/>
                    <a:pt x="13" y="496"/>
                  </a:cubicBezTo>
                  <a:cubicBezTo>
                    <a:pt x="5" y="509"/>
                    <a:pt x="0" y="524"/>
                    <a:pt x="0" y="540"/>
                  </a:cubicBezTo>
                  <a:cubicBezTo>
                    <a:pt x="0" y="556"/>
                    <a:pt x="5" y="571"/>
                    <a:pt x="13" y="584"/>
                  </a:cubicBezTo>
                  <a:cubicBezTo>
                    <a:pt x="5" y="597"/>
                    <a:pt x="0" y="612"/>
                    <a:pt x="0" y="628"/>
                  </a:cubicBezTo>
                  <a:cubicBezTo>
                    <a:pt x="0" y="644"/>
                    <a:pt x="5" y="659"/>
                    <a:pt x="13" y="672"/>
                  </a:cubicBezTo>
                  <a:cubicBezTo>
                    <a:pt x="5" y="685"/>
                    <a:pt x="0" y="700"/>
                    <a:pt x="0" y="716"/>
                  </a:cubicBezTo>
                  <a:cubicBezTo>
                    <a:pt x="0" y="732"/>
                    <a:pt x="5" y="747"/>
                    <a:pt x="13" y="760"/>
                  </a:cubicBezTo>
                  <a:cubicBezTo>
                    <a:pt x="5" y="773"/>
                    <a:pt x="0" y="788"/>
                    <a:pt x="0" y="804"/>
                  </a:cubicBezTo>
                  <a:cubicBezTo>
                    <a:pt x="0" y="825"/>
                    <a:pt x="8" y="845"/>
                    <a:pt x="23" y="861"/>
                  </a:cubicBezTo>
                  <a:cubicBezTo>
                    <a:pt x="39" y="876"/>
                    <a:pt x="59" y="884"/>
                    <a:pt x="80" y="884"/>
                  </a:cubicBezTo>
                  <a:cubicBezTo>
                    <a:pt x="80" y="884"/>
                    <a:pt x="81" y="884"/>
                    <a:pt x="82" y="884"/>
                  </a:cubicBezTo>
                  <a:cubicBezTo>
                    <a:pt x="82" y="884"/>
                    <a:pt x="82" y="970"/>
                    <a:pt x="82" y="971"/>
                  </a:cubicBezTo>
                  <a:cubicBezTo>
                    <a:pt x="83" y="988"/>
                    <a:pt x="86" y="1004"/>
                    <a:pt x="92" y="1019"/>
                  </a:cubicBezTo>
                  <a:cubicBezTo>
                    <a:pt x="99" y="1035"/>
                    <a:pt x="109" y="1049"/>
                    <a:pt x="121" y="1061"/>
                  </a:cubicBezTo>
                  <a:cubicBezTo>
                    <a:pt x="133" y="1073"/>
                    <a:pt x="147" y="1083"/>
                    <a:pt x="162" y="1089"/>
                  </a:cubicBezTo>
                  <a:cubicBezTo>
                    <a:pt x="179" y="1096"/>
                    <a:pt x="196" y="1099"/>
                    <a:pt x="214" y="1099"/>
                  </a:cubicBezTo>
                  <a:cubicBezTo>
                    <a:pt x="717" y="1099"/>
                    <a:pt x="717" y="1099"/>
                    <a:pt x="717" y="1099"/>
                  </a:cubicBezTo>
                  <a:cubicBezTo>
                    <a:pt x="734" y="1099"/>
                    <a:pt x="752" y="1096"/>
                    <a:pt x="768" y="1089"/>
                  </a:cubicBezTo>
                  <a:cubicBezTo>
                    <a:pt x="784" y="1083"/>
                    <a:pt x="798" y="1073"/>
                    <a:pt x="810" y="1061"/>
                  </a:cubicBezTo>
                  <a:cubicBezTo>
                    <a:pt x="822" y="1049"/>
                    <a:pt x="831" y="1035"/>
                    <a:pt x="838" y="1019"/>
                  </a:cubicBezTo>
                  <a:cubicBezTo>
                    <a:pt x="845" y="1003"/>
                    <a:pt x="848" y="986"/>
                    <a:pt x="848" y="968"/>
                  </a:cubicBezTo>
                  <a:cubicBezTo>
                    <a:pt x="848" y="862"/>
                    <a:pt x="848" y="862"/>
                    <a:pt x="848" y="862"/>
                  </a:cubicBezTo>
                  <a:cubicBezTo>
                    <a:pt x="848" y="862"/>
                    <a:pt x="848" y="862"/>
                    <a:pt x="848" y="862"/>
                  </a:cubicBezTo>
                  <a:cubicBezTo>
                    <a:pt x="848" y="158"/>
                    <a:pt x="848" y="158"/>
                    <a:pt x="848" y="158"/>
                  </a:cubicBezTo>
                  <a:lnTo>
                    <a:pt x="820" y="158"/>
                  </a:lnTo>
                  <a:close/>
                  <a:moveTo>
                    <a:pt x="82" y="863"/>
                  </a:moveTo>
                  <a:cubicBezTo>
                    <a:pt x="81" y="863"/>
                    <a:pt x="80" y="863"/>
                    <a:pt x="80" y="863"/>
                  </a:cubicBezTo>
                  <a:cubicBezTo>
                    <a:pt x="48" y="863"/>
                    <a:pt x="21" y="836"/>
                    <a:pt x="21" y="804"/>
                  </a:cubicBezTo>
                  <a:cubicBezTo>
                    <a:pt x="21" y="794"/>
                    <a:pt x="24" y="785"/>
                    <a:pt x="28" y="777"/>
                  </a:cubicBezTo>
                  <a:cubicBezTo>
                    <a:pt x="42" y="789"/>
                    <a:pt x="61" y="796"/>
                    <a:pt x="80" y="796"/>
                  </a:cubicBezTo>
                  <a:cubicBezTo>
                    <a:pt x="80" y="796"/>
                    <a:pt x="81" y="796"/>
                    <a:pt x="82" y="796"/>
                  </a:cubicBezTo>
                  <a:lnTo>
                    <a:pt x="82" y="863"/>
                  </a:lnTo>
                  <a:close/>
                  <a:moveTo>
                    <a:pt x="82" y="775"/>
                  </a:moveTo>
                  <a:cubicBezTo>
                    <a:pt x="81" y="775"/>
                    <a:pt x="80" y="775"/>
                    <a:pt x="80" y="775"/>
                  </a:cubicBezTo>
                  <a:cubicBezTo>
                    <a:pt x="65" y="775"/>
                    <a:pt x="51" y="769"/>
                    <a:pt x="41" y="760"/>
                  </a:cubicBezTo>
                  <a:cubicBezTo>
                    <a:pt x="51" y="751"/>
                    <a:pt x="65" y="746"/>
                    <a:pt x="80" y="746"/>
                  </a:cubicBezTo>
                  <a:cubicBezTo>
                    <a:pt x="81" y="746"/>
                    <a:pt x="81" y="746"/>
                    <a:pt x="82" y="746"/>
                  </a:cubicBezTo>
                  <a:lnTo>
                    <a:pt x="82" y="775"/>
                  </a:lnTo>
                  <a:close/>
                  <a:moveTo>
                    <a:pt x="82" y="724"/>
                  </a:moveTo>
                  <a:cubicBezTo>
                    <a:pt x="81" y="724"/>
                    <a:pt x="81" y="724"/>
                    <a:pt x="80" y="724"/>
                  </a:cubicBezTo>
                  <a:cubicBezTo>
                    <a:pt x="61" y="724"/>
                    <a:pt x="42" y="731"/>
                    <a:pt x="28" y="743"/>
                  </a:cubicBezTo>
                  <a:cubicBezTo>
                    <a:pt x="24" y="735"/>
                    <a:pt x="21" y="726"/>
                    <a:pt x="21" y="716"/>
                  </a:cubicBezTo>
                  <a:cubicBezTo>
                    <a:pt x="21" y="706"/>
                    <a:pt x="24" y="697"/>
                    <a:pt x="28" y="689"/>
                  </a:cubicBezTo>
                  <a:cubicBezTo>
                    <a:pt x="42" y="701"/>
                    <a:pt x="61" y="708"/>
                    <a:pt x="80" y="708"/>
                  </a:cubicBezTo>
                  <a:cubicBezTo>
                    <a:pt x="81" y="708"/>
                    <a:pt x="81" y="708"/>
                    <a:pt x="82" y="708"/>
                  </a:cubicBezTo>
                  <a:lnTo>
                    <a:pt x="82" y="724"/>
                  </a:lnTo>
                  <a:close/>
                  <a:moveTo>
                    <a:pt x="82" y="687"/>
                  </a:moveTo>
                  <a:cubicBezTo>
                    <a:pt x="81" y="687"/>
                    <a:pt x="81" y="687"/>
                    <a:pt x="80" y="687"/>
                  </a:cubicBezTo>
                  <a:cubicBezTo>
                    <a:pt x="65" y="687"/>
                    <a:pt x="51" y="681"/>
                    <a:pt x="41" y="672"/>
                  </a:cubicBezTo>
                  <a:cubicBezTo>
                    <a:pt x="51" y="663"/>
                    <a:pt x="65" y="658"/>
                    <a:pt x="80" y="658"/>
                  </a:cubicBezTo>
                  <a:cubicBezTo>
                    <a:pt x="81" y="658"/>
                    <a:pt x="81" y="658"/>
                    <a:pt x="82" y="658"/>
                  </a:cubicBezTo>
                  <a:lnTo>
                    <a:pt x="82" y="687"/>
                  </a:lnTo>
                  <a:close/>
                  <a:moveTo>
                    <a:pt x="82" y="636"/>
                  </a:moveTo>
                  <a:cubicBezTo>
                    <a:pt x="81" y="636"/>
                    <a:pt x="81" y="636"/>
                    <a:pt x="80" y="636"/>
                  </a:cubicBezTo>
                  <a:cubicBezTo>
                    <a:pt x="61" y="636"/>
                    <a:pt x="42" y="643"/>
                    <a:pt x="28" y="656"/>
                  </a:cubicBezTo>
                  <a:cubicBezTo>
                    <a:pt x="24" y="647"/>
                    <a:pt x="21" y="638"/>
                    <a:pt x="21" y="628"/>
                  </a:cubicBezTo>
                  <a:cubicBezTo>
                    <a:pt x="21" y="618"/>
                    <a:pt x="24" y="609"/>
                    <a:pt x="28" y="601"/>
                  </a:cubicBezTo>
                  <a:cubicBezTo>
                    <a:pt x="42" y="613"/>
                    <a:pt x="61" y="620"/>
                    <a:pt x="80" y="620"/>
                  </a:cubicBezTo>
                  <a:cubicBezTo>
                    <a:pt x="81" y="620"/>
                    <a:pt x="81" y="620"/>
                    <a:pt x="82" y="620"/>
                  </a:cubicBezTo>
                  <a:lnTo>
                    <a:pt x="82" y="636"/>
                  </a:lnTo>
                  <a:close/>
                  <a:moveTo>
                    <a:pt x="82" y="599"/>
                  </a:moveTo>
                  <a:cubicBezTo>
                    <a:pt x="81" y="599"/>
                    <a:pt x="81" y="599"/>
                    <a:pt x="80" y="599"/>
                  </a:cubicBezTo>
                  <a:cubicBezTo>
                    <a:pt x="65" y="599"/>
                    <a:pt x="51" y="593"/>
                    <a:pt x="41" y="584"/>
                  </a:cubicBezTo>
                  <a:cubicBezTo>
                    <a:pt x="51" y="575"/>
                    <a:pt x="65" y="570"/>
                    <a:pt x="80" y="570"/>
                  </a:cubicBezTo>
                  <a:cubicBezTo>
                    <a:pt x="81" y="570"/>
                    <a:pt x="81" y="570"/>
                    <a:pt x="82" y="570"/>
                  </a:cubicBezTo>
                  <a:lnTo>
                    <a:pt x="82" y="599"/>
                  </a:lnTo>
                  <a:close/>
                  <a:moveTo>
                    <a:pt x="82" y="549"/>
                  </a:moveTo>
                  <a:cubicBezTo>
                    <a:pt x="81" y="548"/>
                    <a:pt x="81" y="548"/>
                    <a:pt x="80" y="548"/>
                  </a:cubicBezTo>
                  <a:cubicBezTo>
                    <a:pt x="61" y="548"/>
                    <a:pt x="42" y="555"/>
                    <a:pt x="28" y="568"/>
                  </a:cubicBezTo>
                  <a:cubicBezTo>
                    <a:pt x="24" y="559"/>
                    <a:pt x="21" y="550"/>
                    <a:pt x="21" y="540"/>
                  </a:cubicBezTo>
                  <a:cubicBezTo>
                    <a:pt x="21" y="530"/>
                    <a:pt x="24" y="521"/>
                    <a:pt x="28" y="513"/>
                  </a:cubicBezTo>
                  <a:cubicBezTo>
                    <a:pt x="42" y="525"/>
                    <a:pt x="61" y="532"/>
                    <a:pt x="80" y="532"/>
                  </a:cubicBezTo>
                  <a:cubicBezTo>
                    <a:pt x="81" y="532"/>
                    <a:pt x="81" y="532"/>
                    <a:pt x="82" y="532"/>
                  </a:cubicBezTo>
                  <a:lnTo>
                    <a:pt x="82" y="549"/>
                  </a:lnTo>
                  <a:close/>
                  <a:moveTo>
                    <a:pt x="82" y="511"/>
                  </a:moveTo>
                  <a:cubicBezTo>
                    <a:pt x="81" y="511"/>
                    <a:pt x="81" y="511"/>
                    <a:pt x="80" y="511"/>
                  </a:cubicBezTo>
                  <a:cubicBezTo>
                    <a:pt x="65" y="511"/>
                    <a:pt x="51" y="505"/>
                    <a:pt x="41" y="496"/>
                  </a:cubicBezTo>
                  <a:cubicBezTo>
                    <a:pt x="51" y="487"/>
                    <a:pt x="65" y="482"/>
                    <a:pt x="80" y="482"/>
                  </a:cubicBezTo>
                  <a:cubicBezTo>
                    <a:pt x="81" y="482"/>
                    <a:pt x="81" y="482"/>
                    <a:pt x="82" y="482"/>
                  </a:cubicBezTo>
                  <a:lnTo>
                    <a:pt x="82" y="511"/>
                  </a:lnTo>
                  <a:close/>
                  <a:moveTo>
                    <a:pt x="82" y="461"/>
                  </a:moveTo>
                  <a:cubicBezTo>
                    <a:pt x="81" y="461"/>
                    <a:pt x="81" y="461"/>
                    <a:pt x="80" y="461"/>
                  </a:cubicBezTo>
                  <a:cubicBezTo>
                    <a:pt x="61" y="461"/>
                    <a:pt x="42" y="467"/>
                    <a:pt x="28" y="480"/>
                  </a:cubicBezTo>
                  <a:cubicBezTo>
                    <a:pt x="24" y="471"/>
                    <a:pt x="21" y="462"/>
                    <a:pt x="21" y="452"/>
                  </a:cubicBezTo>
                  <a:cubicBezTo>
                    <a:pt x="21" y="442"/>
                    <a:pt x="24" y="433"/>
                    <a:pt x="28" y="425"/>
                  </a:cubicBezTo>
                  <a:cubicBezTo>
                    <a:pt x="42" y="437"/>
                    <a:pt x="61" y="444"/>
                    <a:pt x="80" y="444"/>
                  </a:cubicBezTo>
                  <a:cubicBezTo>
                    <a:pt x="81" y="444"/>
                    <a:pt x="81" y="444"/>
                    <a:pt x="82" y="444"/>
                  </a:cubicBezTo>
                  <a:lnTo>
                    <a:pt x="82" y="461"/>
                  </a:lnTo>
                  <a:close/>
                  <a:moveTo>
                    <a:pt x="82" y="423"/>
                  </a:moveTo>
                  <a:cubicBezTo>
                    <a:pt x="81" y="423"/>
                    <a:pt x="81" y="423"/>
                    <a:pt x="80" y="423"/>
                  </a:cubicBezTo>
                  <a:cubicBezTo>
                    <a:pt x="65" y="423"/>
                    <a:pt x="51" y="417"/>
                    <a:pt x="41" y="408"/>
                  </a:cubicBezTo>
                  <a:cubicBezTo>
                    <a:pt x="51" y="399"/>
                    <a:pt x="65" y="394"/>
                    <a:pt x="80" y="394"/>
                  </a:cubicBezTo>
                  <a:cubicBezTo>
                    <a:pt x="81" y="394"/>
                    <a:pt x="81" y="394"/>
                    <a:pt x="82" y="394"/>
                  </a:cubicBezTo>
                  <a:lnTo>
                    <a:pt x="82" y="423"/>
                  </a:lnTo>
                  <a:close/>
                  <a:moveTo>
                    <a:pt x="82" y="373"/>
                  </a:moveTo>
                  <a:cubicBezTo>
                    <a:pt x="81" y="373"/>
                    <a:pt x="81" y="373"/>
                    <a:pt x="80" y="373"/>
                  </a:cubicBezTo>
                  <a:cubicBezTo>
                    <a:pt x="61" y="373"/>
                    <a:pt x="42" y="379"/>
                    <a:pt x="28" y="392"/>
                  </a:cubicBezTo>
                  <a:cubicBezTo>
                    <a:pt x="24" y="384"/>
                    <a:pt x="21" y="374"/>
                    <a:pt x="21" y="364"/>
                  </a:cubicBezTo>
                  <a:cubicBezTo>
                    <a:pt x="21" y="355"/>
                    <a:pt x="24" y="345"/>
                    <a:pt x="28" y="337"/>
                  </a:cubicBezTo>
                  <a:cubicBezTo>
                    <a:pt x="42" y="349"/>
                    <a:pt x="61" y="356"/>
                    <a:pt x="80" y="356"/>
                  </a:cubicBezTo>
                  <a:cubicBezTo>
                    <a:pt x="81" y="356"/>
                    <a:pt x="81" y="356"/>
                    <a:pt x="82" y="356"/>
                  </a:cubicBezTo>
                  <a:lnTo>
                    <a:pt x="82" y="373"/>
                  </a:lnTo>
                  <a:close/>
                  <a:moveTo>
                    <a:pt x="82" y="335"/>
                  </a:moveTo>
                  <a:cubicBezTo>
                    <a:pt x="81" y="335"/>
                    <a:pt x="81" y="335"/>
                    <a:pt x="80" y="335"/>
                  </a:cubicBezTo>
                  <a:cubicBezTo>
                    <a:pt x="65" y="335"/>
                    <a:pt x="51" y="330"/>
                    <a:pt x="41" y="320"/>
                  </a:cubicBezTo>
                  <a:cubicBezTo>
                    <a:pt x="51" y="311"/>
                    <a:pt x="65" y="306"/>
                    <a:pt x="80" y="306"/>
                  </a:cubicBezTo>
                  <a:cubicBezTo>
                    <a:pt x="81" y="306"/>
                    <a:pt x="81" y="306"/>
                    <a:pt x="82" y="306"/>
                  </a:cubicBezTo>
                  <a:lnTo>
                    <a:pt x="82" y="335"/>
                  </a:lnTo>
                  <a:close/>
                  <a:moveTo>
                    <a:pt x="82" y="285"/>
                  </a:moveTo>
                  <a:cubicBezTo>
                    <a:pt x="81" y="285"/>
                    <a:pt x="81" y="285"/>
                    <a:pt x="80" y="285"/>
                  </a:cubicBezTo>
                  <a:cubicBezTo>
                    <a:pt x="61" y="285"/>
                    <a:pt x="42" y="291"/>
                    <a:pt x="28" y="304"/>
                  </a:cubicBezTo>
                  <a:cubicBezTo>
                    <a:pt x="24" y="296"/>
                    <a:pt x="21" y="286"/>
                    <a:pt x="21" y="276"/>
                  </a:cubicBezTo>
                  <a:cubicBezTo>
                    <a:pt x="21" y="267"/>
                    <a:pt x="24" y="257"/>
                    <a:pt x="28" y="249"/>
                  </a:cubicBezTo>
                  <a:cubicBezTo>
                    <a:pt x="42" y="262"/>
                    <a:pt x="61" y="268"/>
                    <a:pt x="80" y="268"/>
                  </a:cubicBezTo>
                  <a:cubicBezTo>
                    <a:pt x="81" y="268"/>
                    <a:pt x="81" y="268"/>
                    <a:pt x="82" y="268"/>
                  </a:cubicBezTo>
                  <a:lnTo>
                    <a:pt x="82" y="285"/>
                  </a:lnTo>
                  <a:close/>
                  <a:moveTo>
                    <a:pt x="82" y="247"/>
                  </a:moveTo>
                  <a:cubicBezTo>
                    <a:pt x="81" y="247"/>
                    <a:pt x="81" y="247"/>
                    <a:pt x="80" y="247"/>
                  </a:cubicBezTo>
                  <a:cubicBezTo>
                    <a:pt x="65" y="247"/>
                    <a:pt x="51" y="242"/>
                    <a:pt x="41" y="233"/>
                  </a:cubicBezTo>
                  <a:cubicBezTo>
                    <a:pt x="51" y="223"/>
                    <a:pt x="65" y="218"/>
                    <a:pt x="80" y="218"/>
                  </a:cubicBezTo>
                  <a:cubicBezTo>
                    <a:pt x="81" y="218"/>
                    <a:pt x="81" y="218"/>
                    <a:pt x="82" y="218"/>
                  </a:cubicBezTo>
                  <a:lnTo>
                    <a:pt x="82" y="247"/>
                  </a:lnTo>
                  <a:close/>
                  <a:moveTo>
                    <a:pt x="82" y="131"/>
                  </a:moveTo>
                  <a:cubicBezTo>
                    <a:pt x="82" y="197"/>
                    <a:pt x="82" y="197"/>
                    <a:pt x="82" y="197"/>
                  </a:cubicBezTo>
                  <a:cubicBezTo>
                    <a:pt x="81" y="197"/>
                    <a:pt x="81" y="197"/>
                    <a:pt x="80" y="197"/>
                  </a:cubicBezTo>
                  <a:cubicBezTo>
                    <a:pt x="61" y="197"/>
                    <a:pt x="42" y="203"/>
                    <a:pt x="28" y="216"/>
                  </a:cubicBezTo>
                  <a:cubicBezTo>
                    <a:pt x="24" y="208"/>
                    <a:pt x="21" y="198"/>
                    <a:pt x="21" y="189"/>
                  </a:cubicBezTo>
                  <a:cubicBezTo>
                    <a:pt x="21" y="156"/>
                    <a:pt x="48" y="130"/>
                    <a:pt x="80" y="130"/>
                  </a:cubicBezTo>
                  <a:cubicBezTo>
                    <a:pt x="81" y="130"/>
                    <a:pt x="81" y="130"/>
                    <a:pt x="82" y="130"/>
                  </a:cubicBezTo>
                  <a:cubicBezTo>
                    <a:pt x="82" y="130"/>
                    <a:pt x="82" y="131"/>
                    <a:pt x="82" y="131"/>
                  </a:cubicBezTo>
                  <a:close/>
                  <a:moveTo>
                    <a:pt x="162" y="983"/>
                  </a:moveTo>
                  <a:cubicBezTo>
                    <a:pt x="179" y="989"/>
                    <a:pt x="196" y="993"/>
                    <a:pt x="214" y="993"/>
                  </a:cubicBezTo>
                  <a:cubicBezTo>
                    <a:pt x="717" y="993"/>
                    <a:pt x="717" y="993"/>
                    <a:pt x="717" y="993"/>
                  </a:cubicBezTo>
                  <a:cubicBezTo>
                    <a:pt x="734" y="993"/>
                    <a:pt x="752" y="989"/>
                    <a:pt x="768" y="983"/>
                  </a:cubicBezTo>
                  <a:cubicBezTo>
                    <a:pt x="781" y="977"/>
                    <a:pt x="792" y="970"/>
                    <a:pt x="803" y="961"/>
                  </a:cubicBezTo>
                  <a:cubicBezTo>
                    <a:pt x="783" y="987"/>
                    <a:pt x="752" y="1004"/>
                    <a:pt x="717" y="1004"/>
                  </a:cubicBezTo>
                  <a:cubicBezTo>
                    <a:pt x="214" y="1004"/>
                    <a:pt x="214" y="1004"/>
                    <a:pt x="214" y="1004"/>
                  </a:cubicBezTo>
                  <a:cubicBezTo>
                    <a:pt x="178" y="1004"/>
                    <a:pt x="147" y="987"/>
                    <a:pt x="128" y="961"/>
                  </a:cubicBezTo>
                  <a:cubicBezTo>
                    <a:pt x="138" y="970"/>
                    <a:pt x="150" y="977"/>
                    <a:pt x="162" y="983"/>
                  </a:cubicBezTo>
                  <a:close/>
                  <a:moveTo>
                    <a:pt x="717" y="1071"/>
                  </a:moveTo>
                  <a:cubicBezTo>
                    <a:pt x="214" y="1071"/>
                    <a:pt x="214" y="1071"/>
                    <a:pt x="214" y="1071"/>
                  </a:cubicBezTo>
                  <a:cubicBezTo>
                    <a:pt x="181" y="1071"/>
                    <a:pt x="151" y="1056"/>
                    <a:pt x="132" y="1032"/>
                  </a:cubicBezTo>
                  <a:cubicBezTo>
                    <a:pt x="142" y="1040"/>
                    <a:pt x="152" y="1046"/>
                    <a:pt x="164" y="1051"/>
                  </a:cubicBezTo>
                  <a:cubicBezTo>
                    <a:pt x="180" y="1057"/>
                    <a:pt x="196" y="1061"/>
                    <a:pt x="214" y="1061"/>
                  </a:cubicBezTo>
                  <a:cubicBezTo>
                    <a:pt x="717" y="1061"/>
                    <a:pt x="717" y="1061"/>
                    <a:pt x="717" y="1061"/>
                  </a:cubicBezTo>
                  <a:cubicBezTo>
                    <a:pt x="734" y="1061"/>
                    <a:pt x="751" y="1057"/>
                    <a:pt x="767" y="1051"/>
                  </a:cubicBezTo>
                  <a:cubicBezTo>
                    <a:pt x="778" y="1046"/>
                    <a:pt x="788" y="1040"/>
                    <a:pt x="798" y="1032"/>
                  </a:cubicBezTo>
                  <a:cubicBezTo>
                    <a:pt x="779" y="1056"/>
                    <a:pt x="750" y="1071"/>
                    <a:pt x="717" y="1071"/>
                  </a:cubicBezTo>
                  <a:close/>
                  <a:moveTo>
                    <a:pt x="717" y="1040"/>
                  </a:moveTo>
                  <a:cubicBezTo>
                    <a:pt x="214" y="1040"/>
                    <a:pt x="214" y="1040"/>
                    <a:pt x="214" y="1040"/>
                  </a:cubicBezTo>
                  <a:cubicBezTo>
                    <a:pt x="174" y="1040"/>
                    <a:pt x="139" y="1018"/>
                    <a:pt x="121" y="986"/>
                  </a:cubicBezTo>
                  <a:cubicBezTo>
                    <a:pt x="122" y="987"/>
                    <a:pt x="122" y="987"/>
                    <a:pt x="123" y="988"/>
                  </a:cubicBezTo>
                  <a:cubicBezTo>
                    <a:pt x="135" y="1000"/>
                    <a:pt x="149" y="1009"/>
                    <a:pt x="164" y="1016"/>
                  </a:cubicBezTo>
                  <a:cubicBezTo>
                    <a:pt x="180" y="1022"/>
                    <a:pt x="196" y="1026"/>
                    <a:pt x="214" y="1026"/>
                  </a:cubicBezTo>
                  <a:cubicBezTo>
                    <a:pt x="717" y="1026"/>
                    <a:pt x="717" y="1026"/>
                    <a:pt x="717" y="1026"/>
                  </a:cubicBezTo>
                  <a:cubicBezTo>
                    <a:pt x="734" y="1026"/>
                    <a:pt x="751" y="1022"/>
                    <a:pt x="767" y="1016"/>
                  </a:cubicBezTo>
                  <a:cubicBezTo>
                    <a:pt x="782" y="1009"/>
                    <a:pt x="795" y="1000"/>
                    <a:pt x="807" y="988"/>
                  </a:cubicBezTo>
                  <a:cubicBezTo>
                    <a:pt x="808" y="987"/>
                    <a:pt x="809" y="987"/>
                    <a:pt x="809" y="986"/>
                  </a:cubicBezTo>
                  <a:cubicBezTo>
                    <a:pt x="791" y="1018"/>
                    <a:pt x="756" y="1040"/>
                    <a:pt x="717" y="1040"/>
                  </a:cubicBezTo>
                  <a:close/>
                </a:path>
              </a:pathLst>
            </a:custGeom>
            <a:grpFill/>
            <a:ln w="9525">
              <a:noFill/>
              <a:round/>
              <a:headEnd/>
              <a:tailEnd/>
            </a:ln>
          </p:spPr>
          <p:txBody>
            <a:bodyPr vert="horz" wrap="square" lIns="121904" tIns="60952" rIns="121904" bIns="60952" numCol="1" anchor="t" anchorCtr="0" compatLnSpc="1">
              <a:prstTxWarp prst="textNoShape">
                <a:avLst/>
              </a:prstTxWarp>
            </a:bodyPr>
            <a:lstStyle/>
            <a:p>
              <a:endParaRPr lang="en-GB" sz="2533" dirty="0">
                <a:latin typeface="Calibri" panose="020F0502020204030204" pitchFamily="34" charset="0"/>
              </a:endParaRPr>
            </a:p>
          </p:txBody>
        </p:sp>
      </p:grpSp>
      <p:grpSp>
        <p:nvGrpSpPr>
          <p:cNvPr id="52" name="Group 51">
            <a:extLst>
              <a:ext uri="{FF2B5EF4-FFF2-40B4-BE49-F238E27FC236}">
                <a16:creationId xmlns="" xmlns:a16="http://schemas.microsoft.com/office/drawing/2014/main" id="{4C60946B-87CC-44E1-B42A-DEF3D1B674A2}"/>
              </a:ext>
            </a:extLst>
          </p:cNvPr>
          <p:cNvGrpSpPr/>
          <p:nvPr/>
        </p:nvGrpSpPr>
        <p:grpSpPr>
          <a:xfrm>
            <a:off x="7162805" y="1497126"/>
            <a:ext cx="459767" cy="455254"/>
            <a:chOff x="7657757" y="1497126"/>
            <a:chExt cx="459767" cy="455254"/>
          </a:xfrm>
        </p:grpSpPr>
        <p:sp>
          <p:nvSpPr>
            <p:cNvPr id="53" name="Oval 52"/>
            <p:cNvSpPr/>
            <p:nvPr/>
          </p:nvSpPr>
          <p:spPr bwMode="auto">
            <a:xfrm>
              <a:off x="7657757" y="1497126"/>
              <a:ext cx="459767" cy="455254"/>
            </a:xfrm>
            <a:prstGeom prst="ellipse">
              <a:avLst/>
            </a:prstGeom>
            <a:solidFill>
              <a:schemeClr val="bg1"/>
            </a:solidFill>
            <a:ln w="6350" cap="flat" cmpd="sng" algn="ctr">
              <a:noFill/>
              <a:prstDash val="solid"/>
              <a:round/>
              <a:headEnd type="none" w="med" len="med"/>
              <a:tailEnd type="none" w="med" len="med"/>
            </a:ln>
            <a:effectLst>
              <a:outerShdw blurRad="63500" sx="102000" sy="102000" algn="ctr" rotWithShape="0">
                <a:prstClr val="black">
                  <a:alpha val="40000"/>
                </a:prstClr>
              </a:outerShdw>
            </a:effectLst>
          </p:spPr>
          <p:txBody>
            <a:bodyPr vert="horz" wrap="none" lIns="121904" tIns="60952" rIns="121904" bIns="60952" numCol="1" rtlCol="0" anchor="ctr" anchorCtr="0" compatLnSpc="1">
              <a:prstTxWarp prst="textNoShape">
                <a:avLst/>
              </a:prstTxWarp>
            </a:bodyPr>
            <a:lstStyle/>
            <a:p>
              <a:pPr algn="ctr" defTabSz="914309" eaLnBrk="0" hangingPunct="0"/>
              <a:endParaRPr lang="en-GB" sz="1600" dirty="0">
                <a:latin typeface="Calibri" panose="020F0502020204030204" pitchFamily="34" charset="0"/>
                <a:cs typeface="Arial" charset="0"/>
              </a:endParaRPr>
            </a:p>
          </p:txBody>
        </p:sp>
        <p:sp>
          <p:nvSpPr>
            <p:cNvPr id="54" name="Oval 53"/>
            <p:cNvSpPr/>
            <p:nvPr/>
          </p:nvSpPr>
          <p:spPr bwMode="auto">
            <a:xfrm>
              <a:off x="7700790" y="1549607"/>
              <a:ext cx="373703" cy="370035"/>
            </a:xfrm>
            <a:prstGeom prst="ellipse">
              <a:avLst/>
            </a:prstGeom>
            <a:solidFill>
              <a:srgbClr val="0070C0"/>
            </a:solidFill>
            <a:ln w="6350" cap="flat" cmpd="sng" algn="ctr">
              <a:no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defTabSz="914309" eaLnBrk="0" hangingPunct="0"/>
              <a:r>
                <a:rPr lang="en-GB" sz="1600" b="1" dirty="0">
                  <a:solidFill>
                    <a:schemeClr val="bg1"/>
                  </a:solidFill>
                  <a:latin typeface="Calibri" panose="020F0502020204030204" pitchFamily="34" charset="0"/>
                  <a:cs typeface="Arial" charset="0"/>
                </a:rPr>
                <a:t>1</a:t>
              </a:r>
            </a:p>
          </p:txBody>
        </p:sp>
      </p:grpSp>
      <p:sp>
        <p:nvSpPr>
          <p:cNvPr id="55" name="Oval 54"/>
          <p:cNvSpPr/>
          <p:nvPr/>
        </p:nvSpPr>
        <p:spPr bwMode="auto">
          <a:xfrm>
            <a:off x="3317207" y="4477977"/>
            <a:ext cx="961128" cy="951693"/>
          </a:xfrm>
          <a:prstGeom prst="ellipse">
            <a:avLst/>
          </a:prstGeom>
          <a:solidFill>
            <a:schemeClr val="bg1"/>
          </a:solidFill>
          <a:ln w="6350" cap="flat" cmpd="sng" algn="ctr">
            <a:noFill/>
            <a:prstDash val="solid"/>
            <a:round/>
            <a:headEnd type="none" w="med" len="med"/>
            <a:tailEnd type="none" w="med" len="med"/>
          </a:ln>
          <a:effectLst>
            <a:outerShdw blurRad="63500" sx="102000" sy="102000" algn="ctr" rotWithShape="0">
              <a:prstClr val="black">
                <a:alpha val="40000"/>
              </a:prstClr>
            </a:outerShdw>
          </a:effectLst>
        </p:spPr>
        <p:txBody>
          <a:bodyPr vert="horz" wrap="none" lIns="121904" tIns="60952" rIns="121904" bIns="60952" numCol="1" rtlCol="0" anchor="ctr" anchorCtr="0" compatLnSpc="1">
            <a:prstTxWarp prst="textNoShape">
              <a:avLst/>
            </a:prstTxWarp>
          </a:bodyPr>
          <a:lstStyle/>
          <a:p>
            <a:pPr algn="ctr" defTabSz="914309" eaLnBrk="0" hangingPunct="0"/>
            <a:endParaRPr lang="en-GB" sz="1600" dirty="0">
              <a:latin typeface="Calibri" panose="020F0502020204030204" pitchFamily="34" charset="0"/>
              <a:cs typeface="Arial" charset="0"/>
            </a:endParaRPr>
          </a:p>
        </p:txBody>
      </p:sp>
      <p:sp>
        <p:nvSpPr>
          <p:cNvPr id="56" name="Oval 55"/>
          <p:cNvSpPr/>
          <p:nvPr/>
        </p:nvSpPr>
        <p:spPr bwMode="auto">
          <a:xfrm>
            <a:off x="3407169" y="4567053"/>
            <a:ext cx="781212" cy="773543"/>
          </a:xfrm>
          <a:prstGeom prst="ellipse">
            <a:avLst/>
          </a:prstGeom>
          <a:ln>
            <a:headEnd type="none" w="med" len="med"/>
            <a:tailEnd type="none" w="med" len="med"/>
          </a:ln>
        </p:spPr>
        <p:style>
          <a:lnRef idx="3">
            <a:schemeClr val="lt1"/>
          </a:lnRef>
          <a:fillRef idx="1">
            <a:schemeClr val="accent3"/>
          </a:fillRef>
          <a:effectRef idx="1">
            <a:schemeClr val="accent3"/>
          </a:effectRef>
          <a:fontRef idx="minor">
            <a:schemeClr val="lt1"/>
          </a:fontRef>
        </p:style>
        <p:txBody>
          <a:bodyPr vert="horz" wrap="none" lIns="121904" tIns="60952" rIns="121904" bIns="60952" numCol="1" rtlCol="0" anchor="ctr" anchorCtr="0" compatLnSpc="1">
            <a:prstTxWarp prst="textNoShape">
              <a:avLst/>
            </a:prstTxWarp>
          </a:bodyPr>
          <a:lstStyle/>
          <a:p>
            <a:pPr algn="ctr" defTabSz="914309" eaLnBrk="0" hangingPunct="0"/>
            <a:endParaRPr lang="en-GB" sz="1600" dirty="0">
              <a:latin typeface="Calibri" panose="020F0502020204030204" pitchFamily="34" charset="0"/>
              <a:cs typeface="Arial" charset="0"/>
            </a:endParaRPr>
          </a:p>
        </p:txBody>
      </p:sp>
      <p:sp>
        <p:nvSpPr>
          <p:cNvPr id="57" name="Text Placeholder 4"/>
          <p:cNvSpPr>
            <a:spLocks noGrp="1"/>
          </p:cNvSpPr>
          <p:nvPr>
            <p:ph type="body" sz="quarter" idx="4294967295"/>
          </p:nvPr>
        </p:nvSpPr>
        <p:spPr>
          <a:xfrm>
            <a:off x="7924800" y="4168952"/>
            <a:ext cx="3708401" cy="555448"/>
          </a:xfrm>
          <a:prstGeom prst="rect">
            <a:avLst/>
          </a:prstGeom>
        </p:spPr>
        <p:txBody>
          <a:bodyPr/>
          <a:lstStyle/>
          <a:p>
            <a:r>
              <a:rPr lang="it-IT" dirty="0"/>
              <a:t>Features and Benefits</a:t>
            </a:r>
            <a:endParaRPr lang="en-US" dirty="0"/>
          </a:p>
        </p:txBody>
      </p:sp>
      <p:grpSp>
        <p:nvGrpSpPr>
          <p:cNvPr id="58" name="Group 57"/>
          <p:cNvGrpSpPr/>
          <p:nvPr/>
        </p:nvGrpSpPr>
        <p:grpSpPr>
          <a:xfrm>
            <a:off x="3570977" y="4753665"/>
            <a:ext cx="535448" cy="403187"/>
            <a:chOff x="5535108" y="1831852"/>
            <a:chExt cx="615950" cy="415925"/>
          </a:xfrm>
        </p:grpSpPr>
        <p:sp>
          <p:nvSpPr>
            <p:cNvPr id="59" name="Freeform 1490"/>
            <p:cNvSpPr>
              <a:spLocks/>
            </p:cNvSpPr>
            <p:nvPr/>
          </p:nvSpPr>
          <p:spPr bwMode="auto">
            <a:xfrm>
              <a:off x="5535108" y="2057277"/>
              <a:ext cx="307975" cy="190500"/>
            </a:xfrm>
            <a:custGeom>
              <a:avLst/>
              <a:gdLst/>
              <a:ahLst/>
              <a:cxnLst>
                <a:cxn ang="0">
                  <a:pos x="79" y="37"/>
                </a:cxn>
                <a:cxn ang="0">
                  <a:pos x="79" y="48"/>
                </a:cxn>
                <a:cxn ang="0">
                  <a:pos x="79" y="48"/>
                </a:cxn>
                <a:cxn ang="0">
                  <a:pos x="68" y="48"/>
                </a:cxn>
                <a:cxn ang="0">
                  <a:pos x="28" y="8"/>
                </a:cxn>
                <a:cxn ang="0">
                  <a:pos x="0" y="1"/>
                </a:cxn>
              </a:cxnLst>
              <a:rect l="0" t="0" r="r" b="b"/>
              <a:pathLst>
                <a:path w="82" h="51">
                  <a:moveTo>
                    <a:pt x="79" y="37"/>
                  </a:moveTo>
                  <a:cubicBezTo>
                    <a:pt x="82" y="40"/>
                    <a:pt x="82" y="45"/>
                    <a:pt x="79" y="48"/>
                  </a:cubicBezTo>
                  <a:cubicBezTo>
                    <a:pt x="79" y="48"/>
                    <a:pt x="79" y="48"/>
                    <a:pt x="79" y="48"/>
                  </a:cubicBezTo>
                  <a:cubicBezTo>
                    <a:pt x="76" y="51"/>
                    <a:pt x="71" y="51"/>
                    <a:pt x="68" y="48"/>
                  </a:cubicBezTo>
                  <a:cubicBezTo>
                    <a:pt x="68" y="48"/>
                    <a:pt x="39" y="14"/>
                    <a:pt x="28" y="8"/>
                  </a:cubicBezTo>
                  <a:cubicBezTo>
                    <a:pt x="12" y="0"/>
                    <a:pt x="0" y="1"/>
                    <a:pt x="0" y="1"/>
                  </a:cubicBezTo>
                </a:path>
              </a:pathLst>
            </a:custGeom>
            <a:noFill/>
            <a:ln w="15875" cap="rnd">
              <a:solidFill>
                <a:schemeClr val="bg1">
                  <a:alpha val="70000"/>
                </a:schemeClr>
              </a:solidFill>
              <a:prstDash val="solid"/>
              <a:round/>
              <a:headEnd/>
              <a:tailEnd/>
            </a:ln>
          </p:spPr>
          <p:txBody>
            <a:bodyPr vert="horz" wrap="square" lIns="121904" tIns="60952" rIns="121904" bIns="60952" numCol="1" anchor="t" anchorCtr="0" compatLnSpc="1">
              <a:prstTxWarp prst="textNoShape">
                <a:avLst/>
              </a:prstTxWarp>
            </a:bodyPr>
            <a:lstStyle/>
            <a:p>
              <a:endParaRPr lang="en-US" sz="1467" dirty="0">
                <a:latin typeface="Calibri" panose="020F0502020204030204" pitchFamily="34" charset="0"/>
              </a:endParaRPr>
            </a:p>
          </p:txBody>
        </p:sp>
        <p:sp>
          <p:nvSpPr>
            <p:cNvPr id="60" name="Freeform 1491"/>
            <p:cNvSpPr>
              <a:spLocks/>
            </p:cNvSpPr>
            <p:nvPr/>
          </p:nvSpPr>
          <p:spPr bwMode="auto">
            <a:xfrm>
              <a:off x="5749420" y="2071565"/>
              <a:ext cx="142875" cy="147637"/>
            </a:xfrm>
            <a:custGeom>
              <a:avLst/>
              <a:gdLst/>
              <a:ahLst/>
              <a:cxnLst>
                <a:cxn ang="0">
                  <a:pos x="11" y="0"/>
                </a:cxn>
                <a:cxn ang="0">
                  <a:pos x="35" y="25"/>
                </a:cxn>
                <a:cxn ang="0">
                  <a:pos x="35" y="36"/>
                </a:cxn>
                <a:cxn ang="0">
                  <a:pos x="35" y="36"/>
                </a:cxn>
                <a:cxn ang="0">
                  <a:pos x="25" y="36"/>
                </a:cxn>
                <a:cxn ang="0">
                  <a:pos x="0" y="11"/>
                </a:cxn>
              </a:cxnLst>
              <a:rect l="0" t="0" r="r" b="b"/>
              <a:pathLst>
                <a:path w="38" h="39">
                  <a:moveTo>
                    <a:pt x="11" y="0"/>
                  </a:moveTo>
                  <a:cubicBezTo>
                    <a:pt x="35" y="25"/>
                    <a:pt x="35" y="25"/>
                    <a:pt x="35" y="25"/>
                  </a:cubicBezTo>
                  <a:cubicBezTo>
                    <a:pt x="38" y="28"/>
                    <a:pt x="38" y="33"/>
                    <a:pt x="35" y="36"/>
                  </a:cubicBezTo>
                  <a:cubicBezTo>
                    <a:pt x="35" y="36"/>
                    <a:pt x="35" y="36"/>
                    <a:pt x="35" y="36"/>
                  </a:cubicBezTo>
                  <a:cubicBezTo>
                    <a:pt x="32" y="39"/>
                    <a:pt x="28" y="39"/>
                    <a:pt x="25" y="36"/>
                  </a:cubicBezTo>
                  <a:cubicBezTo>
                    <a:pt x="0" y="11"/>
                    <a:pt x="0" y="11"/>
                    <a:pt x="0" y="11"/>
                  </a:cubicBezTo>
                </a:path>
              </a:pathLst>
            </a:custGeom>
            <a:noFill/>
            <a:ln w="15875" cap="rnd">
              <a:solidFill>
                <a:schemeClr val="bg1">
                  <a:alpha val="70000"/>
                </a:schemeClr>
              </a:solidFill>
              <a:prstDash val="solid"/>
              <a:round/>
              <a:headEnd/>
              <a:tailEnd/>
            </a:ln>
          </p:spPr>
          <p:txBody>
            <a:bodyPr vert="horz" wrap="square" lIns="121904" tIns="60952" rIns="121904" bIns="60952" numCol="1" anchor="t" anchorCtr="0" compatLnSpc="1">
              <a:prstTxWarp prst="textNoShape">
                <a:avLst/>
              </a:prstTxWarp>
            </a:bodyPr>
            <a:lstStyle/>
            <a:p>
              <a:endParaRPr lang="en-US" sz="1467" dirty="0">
                <a:latin typeface="Calibri" panose="020F0502020204030204" pitchFamily="34" charset="0"/>
              </a:endParaRPr>
            </a:p>
          </p:txBody>
        </p:sp>
        <p:sp>
          <p:nvSpPr>
            <p:cNvPr id="61" name="Freeform 1492"/>
            <p:cNvSpPr>
              <a:spLocks/>
            </p:cNvSpPr>
            <p:nvPr/>
          </p:nvSpPr>
          <p:spPr bwMode="auto">
            <a:xfrm>
              <a:off x="5827208" y="1985840"/>
              <a:ext cx="184150" cy="192087"/>
            </a:xfrm>
            <a:custGeom>
              <a:avLst/>
              <a:gdLst/>
              <a:ahLst/>
              <a:cxnLst>
                <a:cxn ang="0">
                  <a:pos x="17" y="0"/>
                </a:cxn>
                <a:cxn ang="0">
                  <a:pos x="46" y="37"/>
                </a:cxn>
                <a:cxn ang="0">
                  <a:pos x="46" y="48"/>
                </a:cxn>
                <a:cxn ang="0">
                  <a:pos x="46" y="48"/>
                </a:cxn>
                <a:cxn ang="0">
                  <a:pos x="36" y="48"/>
                </a:cxn>
                <a:cxn ang="0">
                  <a:pos x="0" y="13"/>
                </a:cxn>
              </a:cxnLst>
              <a:rect l="0" t="0" r="r" b="b"/>
              <a:pathLst>
                <a:path w="49" h="51">
                  <a:moveTo>
                    <a:pt x="17" y="0"/>
                  </a:moveTo>
                  <a:cubicBezTo>
                    <a:pt x="46" y="37"/>
                    <a:pt x="46" y="37"/>
                    <a:pt x="46" y="37"/>
                  </a:cubicBezTo>
                  <a:cubicBezTo>
                    <a:pt x="49" y="40"/>
                    <a:pt x="49" y="45"/>
                    <a:pt x="46" y="48"/>
                  </a:cubicBezTo>
                  <a:cubicBezTo>
                    <a:pt x="46" y="48"/>
                    <a:pt x="46" y="48"/>
                    <a:pt x="46" y="48"/>
                  </a:cubicBezTo>
                  <a:cubicBezTo>
                    <a:pt x="43" y="51"/>
                    <a:pt x="39" y="51"/>
                    <a:pt x="36" y="48"/>
                  </a:cubicBezTo>
                  <a:cubicBezTo>
                    <a:pt x="0" y="13"/>
                    <a:pt x="0" y="13"/>
                    <a:pt x="0" y="13"/>
                  </a:cubicBezTo>
                </a:path>
              </a:pathLst>
            </a:custGeom>
            <a:noFill/>
            <a:ln w="15875" cap="rnd">
              <a:solidFill>
                <a:schemeClr val="bg1">
                  <a:alpha val="70000"/>
                </a:schemeClr>
              </a:solidFill>
              <a:prstDash val="solid"/>
              <a:round/>
              <a:headEnd/>
              <a:tailEnd/>
            </a:ln>
          </p:spPr>
          <p:txBody>
            <a:bodyPr vert="horz" wrap="square" lIns="121904" tIns="60952" rIns="121904" bIns="60952" numCol="1" anchor="t" anchorCtr="0" compatLnSpc="1">
              <a:prstTxWarp prst="textNoShape">
                <a:avLst/>
              </a:prstTxWarp>
            </a:bodyPr>
            <a:lstStyle/>
            <a:p>
              <a:endParaRPr lang="en-US" sz="1467" dirty="0">
                <a:latin typeface="Calibri" panose="020F0502020204030204" pitchFamily="34" charset="0"/>
              </a:endParaRPr>
            </a:p>
          </p:txBody>
        </p:sp>
        <p:sp>
          <p:nvSpPr>
            <p:cNvPr id="62" name="Freeform 1493"/>
            <p:cNvSpPr>
              <a:spLocks/>
            </p:cNvSpPr>
            <p:nvPr/>
          </p:nvSpPr>
          <p:spPr bwMode="auto">
            <a:xfrm>
              <a:off x="5685920" y="1862015"/>
              <a:ext cx="465138" cy="157162"/>
            </a:xfrm>
            <a:custGeom>
              <a:avLst/>
              <a:gdLst/>
              <a:ahLst/>
              <a:cxnLst>
                <a:cxn ang="0">
                  <a:pos x="124" y="6"/>
                </a:cxn>
                <a:cxn ang="0">
                  <a:pos x="96" y="17"/>
                </a:cxn>
                <a:cxn ang="0">
                  <a:pos x="51" y="0"/>
                </a:cxn>
                <a:cxn ang="0">
                  <a:pos x="5" y="19"/>
                </a:cxn>
                <a:cxn ang="0">
                  <a:pos x="1" y="29"/>
                </a:cxn>
                <a:cxn ang="0">
                  <a:pos x="1" y="29"/>
                </a:cxn>
                <a:cxn ang="0">
                  <a:pos x="11" y="33"/>
                </a:cxn>
                <a:cxn ang="0">
                  <a:pos x="42" y="21"/>
                </a:cxn>
                <a:cxn ang="0">
                  <a:pos x="70" y="40"/>
                </a:cxn>
                <a:cxn ang="0">
                  <a:pos x="87" y="40"/>
                </a:cxn>
              </a:cxnLst>
              <a:rect l="0" t="0" r="r" b="b"/>
              <a:pathLst>
                <a:path w="124" h="42">
                  <a:moveTo>
                    <a:pt x="124" y="6"/>
                  </a:moveTo>
                  <a:cubicBezTo>
                    <a:pt x="124" y="6"/>
                    <a:pt x="105" y="18"/>
                    <a:pt x="96" y="17"/>
                  </a:cubicBezTo>
                  <a:cubicBezTo>
                    <a:pt x="83" y="16"/>
                    <a:pt x="64" y="1"/>
                    <a:pt x="51" y="0"/>
                  </a:cubicBezTo>
                  <a:cubicBezTo>
                    <a:pt x="44" y="0"/>
                    <a:pt x="5" y="19"/>
                    <a:pt x="5" y="19"/>
                  </a:cubicBezTo>
                  <a:cubicBezTo>
                    <a:pt x="1" y="21"/>
                    <a:pt x="0" y="26"/>
                    <a:pt x="1" y="29"/>
                  </a:cubicBezTo>
                  <a:cubicBezTo>
                    <a:pt x="1" y="29"/>
                    <a:pt x="1" y="29"/>
                    <a:pt x="1" y="29"/>
                  </a:cubicBezTo>
                  <a:cubicBezTo>
                    <a:pt x="3" y="33"/>
                    <a:pt x="7" y="35"/>
                    <a:pt x="11" y="33"/>
                  </a:cubicBezTo>
                  <a:cubicBezTo>
                    <a:pt x="42" y="21"/>
                    <a:pt x="42" y="21"/>
                    <a:pt x="42" y="21"/>
                  </a:cubicBezTo>
                  <a:cubicBezTo>
                    <a:pt x="42" y="21"/>
                    <a:pt x="57" y="38"/>
                    <a:pt x="70" y="40"/>
                  </a:cubicBezTo>
                  <a:cubicBezTo>
                    <a:pt x="80" y="42"/>
                    <a:pt x="87" y="40"/>
                    <a:pt x="87" y="40"/>
                  </a:cubicBezTo>
                </a:path>
              </a:pathLst>
            </a:custGeom>
            <a:noFill/>
            <a:ln w="15875" cap="rnd">
              <a:solidFill>
                <a:schemeClr val="bg1">
                  <a:alpha val="70000"/>
                </a:schemeClr>
              </a:solidFill>
              <a:prstDash val="solid"/>
              <a:round/>
              <a:headEnd/>
              <a:tailEnd/>
            </a:ln>
          </p:spPr>
          <p:txBody>
            <a:bodyPr vert="horz" wrap="square" lIns="121904" tIns="60952" rIns="121904" bIns="60952" numCol="1" anchor="t" anchorCtr="0" compatLnSpc="1">
              <a:prstTxWarp prst="textNoShape">
                <a:avLst/>
              </a:prstTxWarp>
            </a:bodyPr>
            <a:lstStyle/>
            <a:p>
              <a:endParaRPr lang="en-US" sz="1467" dirty="0">
                <a:latin typeface="Calibri" panose="020F0502020204030204" pitchFamily="34" charset="0"/>
              </a:endParaRPr>
            </a:p>
          </p:txBody>
        </p:sp>
        <p:sp>
          <p:nvSpPr>
            <p:cNvPr id="63" name="Freeform 1494"/>
            <p:cNvSpPr>
              <a:spLocks/>
            </p:cNvSpPr>
            <p:nvPr/>
          </p:nvSpPr>
          <p:spPr bwMode="auto">
            <a:xfrm>
              <a:off x="5892295" y="2136652"/>
              <a:ext cx="47625" cy="47625"/>
            </a:xfrm>
            <a:custGeom>
              <a:avLst/>
              <a:gdLst/>
              <a:ahLst/>
              <a:cxnLst>
                <a:cxn ang="0">
                  <a:pos x="10" y="0"/>
                </a:cxn>
                <a:cxn ang="0">
                  <a:pos x="10" y="10"/>
                </a:cxn>
                <a:cxn ang="0">
                  <a:pos x="10" y="10"/>
                </a:cxn>
                <a:cxn ang="0">
                  <a:pos x="0" y="10"/>
                </a:cxn>
              </a:cxnLst>
              <a:rect l="0" t="0" r="r" b="b"/>
              <a:pathLst>
                <a:path w="13" h="13">
                  <a:moveTo>
                    <a:pt x="10" y="0"/>
                  </a:moveTo>
                  <a:cubicBezTo>
                    <a:pt x="13" y="3"/>
                    <a:pt x="13" y="7"/>
                    <a:pt x="10" y="10"/>
                  </a:cubicBezTo>
                  <a:cubicBezTo>
                    <a:pt x="10" y="10"/>
                    <a:pt x="10" y="10"/>
                    <a:pt x="10" y="10"/>
                  </a:cubicBezTo>
                  <a:cubicBezTo>
                    <a:pt x="7" y="13"/>
                    <a:pt x="3" y="13"/>
                    <a:pt x="0" y="10"/>
                  </a:cubicBezTo>
                </a:path>
              </a:pathLst>
            </a:custGeom>
            <a:noFill/>
            <a:ln w="15875" cap="rnd">
              <a:solidFill>
                <a:schemeClr val="bg1">
                  <a:alpha val="70000"/>
                </a:schemeClr>
              </a:solidFill>
              <a:prstDash val="solid"/>
              <a:round/>
              <a:headEnd/>
              <a:tailEnd/>
            </a:ln>
          </p:spPr>
          <p:txBody>
            <a:bodyPr vert="horz" wrap="square" lIns="121904" tIns="60952" rIns="121904" bIns="60952" numCol="1" anchor="t" anchorCtr="0" compatLnSpc="1">
              <a:prstTxWarp prst="textNoShape">
                <a:avLst/>
              </a:prstTxWarp>
            </a:bodyPr>
            <a:lstStyle/>
            <a:p>
              <a:endParaRPr lang="en-US" sz="1467" dirty="0">
                <a:latin typeface="Calibri" panose="020F0502020204030204" pitchFamily="34" charset="0"/>
              </a:endParaRPr>
            </a:p>
          </p:txBody>
        </p:sp>
        <p:sp>
          <p:nvSpPr>
            <p:cNvPr id="64" name="Freeform 1495"/>
            <p:cNvSpPr>
              <a:spLocks/>
            </p:cNvSpPr>
            <p:nvPr/>
          </p:nvSpPr>
          <p:spPr bwMode="auto">
            <a:xfrm>
              <a:off x="5997070" y="2057277"/>
              <a:ext cx="153988" cy="52387"/>
            </a:xfrm>
            <a:custGeom>
              <a:avLst/>
              <a:gdLst/>
              <a:ahLst/>
              <a:cxnLst>
                <a:cxn ang="0">
                  <a:pos x="0" y="14"/>
                </a:cxn>
                <a:cxn ang="0">
                  <a:pos x="41" y="0"/>
                </a:cxn>
              </a:cxnLst>
              <a:rect l="0" t="0" r="r" b="b"/>
              <a:pathLst>
                <a:path w="41" h="14">
                  <a:moveTo>
                    <a:pt x="0" y="14"/>
                  </a:moveTo>
                  <a:cubicBezTo>
                    <a:pt x="0" y="14"/>
                    <a:pt x="32" y="12"/>
                    <a:pt x="41" y="0"/>
                  </a:cubicBezTo>
                </a:path>
              </a:pathLst>
            </a:custGeom>
            <a:noFill/>
            <a:ln w="15875" cap="rnd">
              <a:solidFill>
                <a:schemeClr val="bg1">
                  <a:alpha val="70000"/>
                </a:schemeClr>
              </a:solidFill>
              <a:prstDash val="solid"/>
              <a:round/>
              <a:headEnd/>
              <a:tailEnd/>
            </a:ln>
          </p:spPr>
          <p:txBody>
            <a:bodyPr vert="horz" wrap="square" lIns="121904" tIns="60952" rIns="121904" bIns="60952" numCol="1" anchor="t" anchorCtr="0" compatLnSpc="1">
              <a:prstTxWarp prst="textNoShape">
                <a:avLst/>
              </a:prstTxWarp>
            </a:bodyPr>
            <a:lstStyle/>
            <a:p>
              <a:endParaRPr lang="en-US" sz="1467" dirty="0">
                <a:latin typeface="Calibri" panose="020F0502020204030204" pitchFamily="34" charset="0"/>
              </a:endParaRPr>
            </a:p>
          </p:txBody>
        </p:sp>
        <p:sp>
          <p:nvSpPr>
            <p:cNvPr id="65" name="Freeform 1496"/>
            <p:cNvSpPr>
              <a:spLocks/>
            </p:cNvSpPr>
            <p:nvPr/>
          </p:nvSpPr>
          <p:spPr bwMode="auto">
            <a:xfrm>
              <a:off x="5562095" y="1831852"/>
              <a:ext cx="250825" cy="49212"/>
            </a:xfrm>
            <a:custGeom>
              <a:avLst/>
              <a:gdLst/>
              <a:ahLst/>
              <a:cxnLst>
                <a:cxn ang="0">
                  <a:pos x="0" y="6"/>
                </a:cxn>
                <a:cxn ang="0">
                  <a:pos x="67" y="13"/>
                </a:cxn>
              </a:cxnLst>
              <a:rect l="0" t="0" r="r" b="b"/>
              <a:pathLst>
                <a:path w="67" h="13">
                  <a:moveTo>
                    <a:pt x="0" y="6"/>
                  </a:moveTo>
                  <a:cubicBezTo>
                    <a:pt x="26" y="0"/>
                    <a:pt x="67" y="13"/>
                    <a:pt x="67" y="13"/>
                  </a:cubicBezTo>
                </a:path>
              </a:pathLst>
            </a:custGeom>
            <a:noFill/>
            <a:ln w="15875" cap="rnd">
              <a:solidFill>
                <a:schemeClr val="bg1">
                  <a:alpha val="70000"/>
                </a:schemeClr>
              </a:solidFill>
              <a:prstDash val="solid"/>
              <a:round/>
              <a:headEnd/>
              <a:tailEnd/>
            </a:ln>
          </p:spPr>
          <p:txBody>
            <a:bodyPr vert="horz" wrap="square" lIns="121904" tIns="60952" rIns="121904" bIns="60952" numCol="1" anchor="t" anchorCtr="0" compatLnSpc="1">
              <a:prstTxWarp prst="textNoShape">
                <a:avLst/>
              </a:prstTxWarp>
            </a:bodyPr>
            <a:lstStyle/>
            <a:p>
              <a:endParaRPr lang="en-US" sz="1467" dirty="0">
                <a:latin typeface="Calibri" panose="020F0502020204030204" pitchFamily="34" charset="0"/>
              </a:endParaRPr>
            </a:p>
          </p:txBody>
        </p:sp>
      </p:grpSp>
      <p:sp>
        <p:nvSpPr>
          <p:cNvPr id="66" name="Text Placeholder 4">
            <a:extLst>
              <a:ext uri="{FF2B5EF4-FFF2-40B4-BE49-F238E27FC236}">
                <a16:creationId xmlns="" xmlns:a16="http://schemas.microsoft.com/office/drawing/2014/main" id="{539043E4-A3C1-479B-A690-EF23B400FF33}"/>
              </a:ext>
            </a:extLst>
          </p:cNvPr>
          <p:cNvSpPr txBox="1">
            <a:spLocks/>
          </p:cNvSpPr>
          <p:nvPr/>
        </p:nvSpPr>
        <p:spPr>
          <a:xfrm>
            <a:off x="7848600" y="4791966"/>
            <a:ext cx="3708401" cy="555448"/>
          </a:xfrm>
          <a:prstGeom prst="rect">
            <a:avLst/>
          </a:prstGeom>
        </p:spPr>
        <p:txBody>
          <a:bodyPr vert="horz" lIns="0" tIns="0" rIns="0" bIns="0" rtlCol="0" anchor="ctr">
            <a:noAutofit/>
          </a:bodyPr>
          <a:lstStyle>
            <a:lvl1pPr marL="0" indent="0" algn="l" defTabSz="914400" rtl="0" eaLnBrk="1" latinLnBrk="0" hangingPunct="1">
              <a:lnSpc>
                <a:spcPts val="1600"/>
              </a:lnSpc>
              <a:spcBef>
                <a:spcPts val="0"/>
              </a:spcBef>
              <a:spcAft>
                <a:spcPts val="600"/>
              </a:spcAft>
              <a:buFont typeface="Arial" panose="020B0604020202020204" pitchFamily="34" charset="0"/>
              <a:buNone/>
              <a:defRPr sz="1400" kern="1200">
                <a:solidFill>
                  <a:schemeClr val="tx1"/>
                </a:solidFill>
                <a:latin typeface="+mn-lt"/>
                <a:ea typeface="+mn-ea"/>
                <a:cs typeface="+mn-cs"/>
              </a:defRPr>
            </a:lvl1pPr>
            <a:lvl2pPr marL="233363" indent="-2286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400" kern="1200">
                <a:solidFill>
                  <a:schemeClr val="tx1"/>
                </a:solidFill>
                <a:latin typeface="+mn-lt"/>
                <a:ea typeface="+mn-ea"/>
                <a:cs typeface="+mn-cs"/>
              </a:defRPr>
            </a:lvl2pPr>
            <a:lvl3pPr marL="457200" indent="-223838" algn="l" defTabSz="914400" rtl="0" eaLnBrk="1" latinLnBrk="0" hangingPunct="1">
              <a:lnSpc>
                <a:spcPct val="1000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1000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it-IT" sz="1800" dirty="0" smtClean="0"/>
              <a:t>Business Quantification</a:t>
            </a:r>
            <a:endParaRPr lang="en-US" sz="1800" dirty="0"/>
          </a:p>
        </p:txBody>
      </p:sp>
      <p:grpSp>
        <p:nvGrpSpPr>
          <p:cNvPr id="67" name="Group 66">
            <a:extLst>
              <a:ext uri="{FF2B5EF4-FFF2-40B4-BE49-F238E27FC236}">
                <a16:creationId xmlns="" xmlns:a16="http://schemas.microsoft.com/office/drawing/2014/main" id="{B31E4538-621C-4E12-8CA7-B4CA814C6719}"/>
              </a:ext>
            </a:extLst>
          </p:cNvPr>
          <p:cNvGrpSpPr/>
          <p:nvPr/>
        </p:nvGrpSpPr>
        <p:grpSpPr>
          <a:xfrm>
            <a:off x="7162804" y="2327818"/>
            <a:ext cx="459767" cy="455254"/>
            <a:chOff x="7657757" y="1497126"/>
            <a:chExt cx="459767" cy="455254"/>
          </a:xfrm>
        </p:grpSpPr>
        <p:sp>
          <p:nvSpPr>
            <p:cNvPr id="68" name="Oval 67">
              <a:extLst>
                <a:ext uri="{FF2B5EF4-FFF2-40B4-BE49-F238E27FC236}">
                  <a16:creationId xmlns="" xmlns:a16="http://schemas.microsoft.com/office/drawing/2014/main" id="{16B74424-E108-4B71-84AA-5AC07A5F7AD2}"/>
                </a:ext>
              </a:extLst>
            </p:cNvPr>
            <p:cNvSpPr/>
            <p:nvPr/>
          </p:nvSpPr>
          <p:spPr bwMode="auto">
            <a:xfrm>
              <a:off x="7657757" y="1497126"/>
              <a:ext cx="459767" cy="455254"/>
            </a:xfrm>
            <a:prstGeom prst="ellipse">
              <a:avLst/>
            </a:prstGeom>
            <a:solidFill>
              <a:schemeClr val="bg1"/>
            </a:solidFill>
            <a:ln w="6350" cap="flat" cmpd="sng" algn="ctr">
              <a:noFill/>
              <a:prstDash val="solid"/>
              <a:round/>
              <a:headEnd type="none" w="med" len="med"/>
              <a:tailEnd type="none" w="med" len="med"/>
            </a:ln>
            <a:effectLst>
              <a:outerShdw blurRad="63500" sx="102000" sy="102000" algn="ctr" rotWithShape="0">
                <a:prstClr val="black">
                  <a:alpha val="40000"/>
                </a:prstClr>
              </a:outerShdw>
            </a:effectLst>
          </p:spPr>
          <p:txBody>
            <a:bodyPr vert="horz" wrap="none" lIns="121904" tIns="60952" rIns="121904" bIns="60952" numCol="1" rtlCol="0" anchor="ctr" anchorCtr="0" compatLnSpc="1">
              <a:prstTxWarp prst="textNoShape">
                <a:avLst/>
              </a:prstTxWarp>
            </a:bodyPr>
            <a:lstStyle/>
            <a:p>
              <a:pPr algn="ctr" defTabSz="914309" eaLnBrk="0" hangingPunct="0"/>
              <a:endParaRPr lang="en-GB" sz="1600" dirty="0">
                <a:latin typeface="Calibri" panose="020F0502020204030204" pitchFamily="34" charset="0"/>
                <a:cs typeface="Arial" charset="0"/>
              </a:endParaRPr>
            </a:p>
          </p:txBody>
        </p:sp>
        <p:sp>
          <p:nvSpPr>
            <p:cNvPr id="69" name="Oval 68">
              <a:extLst>
                <a:ext uri="{FF2B5EF4-FFF2-40B4-BE49-F238E27FC236}">
                  <a16:creationId xmlns="" xmlns:a16="http://schemas.microsoft.com/office/drawing/2014/main" id="{7E9555F8-DD31-4D6A-A581-306738486A5F}"/>
                </a:ext>
              </a:extLst>
            </p:cNvPr>
            <p:cNvSpPr/>
            <p:nvPr/>
          </p:nvSpPr>
          <p:spPr bwMode="auto">
            <a:xfrm>
              <a:off x="7700790" y="1549607"/>
              <a:ext cx="373703" cy="370035"/>
            </a:xfrm>
            <a:prstGeom prst="ellipse">
              <a:avLst/>
            </a:prstGeom>
            <a:solidFill>
              <a:srgbClr val="0070C0"/>
            </a:solidFill>
            <a:ln w="6350" cap="flat" cmpd="sng" algn="ctr">
              <a:no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defTabSz="914309" eaLnBrk="0" hangingPunct="0"/>
              <a:r>
                <a:rPr lang="en-GB" sz="1600" b="1" dirty="0">
                  <a:solidFill>
                    <a:schemeClr val="bg1"/>
                  </a:solidFill>
                  <a:latin typeface="Calibri" panose="020F0502020204030204" pitchFamily="34" charset="0"/>
                  <a:cs typeface="Arial" charset="0"/>
                </a:rPr>
                <a:t>2</a:t>
              </a:r>
            </a:p>
          </p:txBody>
        </p:sp>
      </p:grpSp>
      <p:grpSp>
        <p:nvGrpSpPr>
          <p:cNvPr id="70" name="Group 69">
            <a:extLst>
              <a:ext uri="{FF2B5EF4-FFF2-40B4-BE49-F238E27FC236}">
                <a16:creationId xmlns="" xmlns:a16="http://schemas.microsoft.com/office/drawing/2014/main" id="{A21B9007-BFA7-4C9F-BFE4-BFA6A0401432}"/>
              </a:ext>
            </a:extLst>
          </p:cNvPr>
          <p:cNvGrpSpPr/>
          <p:nvPr/>
        </p:nvGrpSpPr>
        <p:grpSpPr>
          <a:xfrm>
            <a:off x="7162803" y="3219635"/>
            <a:ext cx="459767" cy="455254"/>
            <a:chOff x="7657757" y="1497126"/>
            <a:chExt cx="459767" cy="455254"/>
          </a:xfrm>
        </p:grpSpPr>
        <p:sp>
          <p:nvSpPr>
            <p:cNvPr id="71" name="Oval 70">
              <a:extLst>
                <a:ext uri="{FF2B5EF4-FFF2-40B4-BE49-F238E27FC236}">
                  <a16:creationId xmlns="" xmlns:a16="http://schemas.microsoft.com/office/drawing/2014/main" id="{5A664FEA-81B4-48C2-BA8D-B737A5ECDF8C}"/>
                </a:ext>
              </a:extLst>
            </p:cNvPr>
            <p:cNvSpPr/>
            <p:nvPr/>
          </p:nvSpPr>
          <p:spPr bwMode="auto">
            <a:xfrm>
              <a:off x="7657757" y="1497126"/>
              <a:ext cx="459767" cy="455254"/>
            </a:xfrm>
            <a:prstGeom prst="ellipse">
              <a:avLst/>
            </a:prstGeom>
            <a:solidFill>
              <a:schemeClr val="bg1"/>
            </a:solidFill>
            <a:ln w="6350" cap="flat" cmpd="sng" algn="ctr">
              <a:noFill/>
              <a:prstDash val="solid"/>
              <a:round/>
              <a:headEnd type="none" w="med" len="med"/>
              <a:tailEnd type="none" w="med" len="med"/>
            </a:ln>
            <a:effectLst>
              <a:outerShdw blurRad="63500" sx="102000" sy="102000" algn="ctr" rotWithShape="0">
                <a:prstClr val="black">
                  <a:alpha val="40000"/>
                </a:prstClr>
              </a:outerShdw>
            </a:effectLst>
          </p:spPr>
          <p:txBody>
            <a:bodyPr vert="horz" wrap="none" lIns="121904" tIns="60952" rIns="121904" bIns="60952" numCol="1" rtlCol="0" anchor="ctr" anchorCtr="0" compatLnSpc="1">
              <a:prstTxWarp prst="textNoShape">
                <a:avLst/>
              </a:prstTxWarp>
            </a:bodyPr>
            <a:lstStyle/>
            <a:p>
              <a:pPr algn="ctr" defTabSz="914309" eaLnBrk="0" hangingPunct="0"/>
              <a:endParaRPr lang="en-GB" sz="1600" dirty="0">
                <a:latin typeface="Calibri" panose="020F0502020204030204" pitchFamily="34" charset="0"/>
                <a:cs typeface="Arial" charset="0"/>
              </a:endParaRPr>
            </a:p>
          </p:txBody>
        </p:sp>
        <p:sp>
          <p:nvSpPr>
            <p:cNvPr id="72" name="Oval 71">
              <a:extLst>
                <a:ext uri="{FF2B5EF4-FFF2-40B4-BE49-F238E27FC236}">
                  <a16:creationId xmlns="" xmlns:a16="http://schemas.microsoft.com/office/drawing/2014/main" id="{170C6AF4-E8CE-4C38-9DE5-25444821A9A2}"/>
                </a:ext>
              </a:extLst>
            </p:cNvPr>
            <p:cNvSpPr/>
            <p:nvPr/>
          </p:nvSpPr>
          <p:spPr bwMode="auto">
            <a:xfrm>
              <a:off x="7700790" y="1549607"/>
              <a:ext cx="373703" cy="370035"/>
            </a:xfrm>
            <a:prstGeom prst="ellipse">
              <a:avLst/>
            </a:prstGeom>
            <a:solidFill>
              <a:srgbClr val="0070C0"/>
            </a:solidFill>
            <a:ln w="6350" cap="flat" cmpd="sng" algn="ctr">
              <a:no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defTabSz="914309" eaLnBrk="0" hangingPunct="0"/>
              <a:r>
                <a:rPr lang="en-GB" sz="1600" b="1" dirty="0">
                  <a:solidFill>
                    <a:schemeClr val="bg1"/>
                  </a:solidFill>
                  <a:latin typeface="Calibri" panose="020F0502020204030204" pitchFamily="34" charset="0"/>
                  <a:cs typeface="Arial" charset="0"/>
                </a:rPr>
                <a:t>3</a:t>
              </a:r>
            </a:p>
          </p:txBody>
        </p:sp>
      </p:grpSp>
      <p:grpSp>
        <p:nvGrpSpPr>
          <p:cNvPr id="73" name="Group 72">
            <a:extLst>
              <a:ext uri="{FF2B5EF4-FFF2-40B4-BE49-F238E27FC236}">
                <a16:creationId xmlns="" xmlns:a16="http://schemas.microsoft.com/office/drawing/2014/main" id="{4E32148D-EE92-48A9-BF5C-853CEF39F752}"/>
              </a:ext>
            </a:extLst>
          </p:cNvPr>
          <p:cNvGrpSpPr/>
          <p:nvPr/>
        </p:nvGrpSpPr>
        <p:grpSpPr>
          <a:xfrm>
            <a:off x="7162802" y="4075108"/>
            <a:ext cx="459767" cy="455254"/>
            <a:chOff x="7657757" y="1497126"/>
            <a:chExt cx="459767" cy="455254"/>
          </a:xfrm>
        </p:grpSpPr>
        <p:sp>
          <p:nvSpPr>
            <p:cNvPr id="74" name="Oval 73">
              <a:extLst>
                <a:ext uri="{FF2B5EF4-FFF2-40B4-BE49-F238E27FC236}">
                  <a16:creationId xmlns="" xmlns:a16="http://schemas.microsoft.com/office/drawing/2014/main" id="{C63F95AB-57C5-4AAD-BA35-D9B218DA49F7}"/>
                </a:ext>
              </a:extLst>
            </p:cNvPr>
            <p:cNvSpPr/>
            <p:nvPr/>
          </p:nvSpPr>
          <p:spPr bwMode="auto">
            <a:xfrm>
              <a:off x="7657757" y="1497126"/>
              <a:ext cx="459767" cy="455254"/>
            </a:xfrm>
            <a:prstGeom prst="ellipse">
              <a:avLst/>
            </a:prstGeom>
            <a:solidFill>
              <a:schemeClr val="bg1"/>
            </a:solidFill>
            <a:ln w="6350" cap="flat" cmpd="sng" algn="ctr">
              <a:noFill/>
              <a:prstDash val="solid"/>
              <a:round/>
              <a:headEnd type="none" w="med" len="med"/>
              <a:tailEnd type="none" w="med" len="med"/>
            </a:ln>
            <a:effectLst>
              <a:outerShdw blurRad="63500" sx="102000" sy="102000" algn="ctr" rotWithShape="0">
                <a:prstClr val="black">
                  <a:alpha val="40000"/>
                </a:prstClr>
              </a:outerShdw>
            </a:effectLst>
          </p:spPr>
          <p:txBody>
            <a:bodyPr vert="horz" wrap="none" lIns="121904" tIns="60952" rIns="121904" bIns="60952" numCol="1" rtlCol="0" anchor="ctr" anchorCtr="0" compatLnSpc="1">
              <a:prstTxWarp prst="textNoShape">
                <a:avLst/>
              </a:prstTxWarp>
            </a:bodyPr>
            <a:lstStyle/>
            <a:p>
              <a:pPr algn="ctr" defTabSz="914309" eaLnBrk="0" hangingPunct="0"/>
              <a:endParaRPr lang="en-GB" sz="1600" dirty="0">
                <a:latin typeface="Calibri" panose="020F0502020204030204" pitchFamily="34" charset="0"/>
                <a:cs typeface="Arial" charset="0"/>
              </a:endParaRPr>
            </a:p>
          </p:txBody>
        </p:sp>
        <p:sp>
          <p:nvSpPr>
            <p:cNvPr id="75" name="Oval 74">
              <a:extLst>
                <a:ext uri="{FF2B5EF4-FFF2-40B4-BE49-F238E27FC236}">
                  <a16:creationId xmlns="" xmlns:a16="http://schemas.microsoft.com/office/drawing/2014/main" id="{97A14C6C-1E7D-4C74-9296-1E4186855161}"/>
                </a:ext>
              </a:extLst>
            </p:cNvPr>
            <p:cNvSpPr/>
            <p:nvPr/>
          </p:nvSpPr>
          <p:spPr bwMode="auto">
            <a:xfrm>
              <a:off x="7700790" y="1549607"/>
              <a:ext cx="373703" cy="370035"/>
            </a:xfrm>
            <a:prstGeom prst="ellipse">
              <a:avLst/>
            </a:prstGeom>
            <a:solidFill>
              <a:srgbClr val="0070C0"/>
            </a:solidFill>
            <a:ln w="6350" cap="flat" cmpd="sng" algn="ctr">
              <a:no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defTabSz="914309" eaLnBrk="0" hangingPunct="0"/>
              <a:r>
                <a:rPr lang="en-GB" sz="1600" b="1" dirty="0">
                  <a:solidFill>
                    <a:schemeClr val="bg1"/>
                  </a:solidFill>
                  <a:latin typeface="Calibri" panose="020F0502020204030204" pitchFamily="34" charset="0"/>
                  <a:cs typeface="Arial" charset="0"/>
                </a:rPr>
                <a:t>4</a:t>
              </a:r>
            </a:p>
          </p:txBody>
        </p:sp>
      </p:grpSp>
      <p:grpSp>
        <p:nvGrpSpPr>
          <p:cNvPr id="76" name="Group 75">
            <a:extLst>
              <a:ext uri="{FF2B5EF4-FFF2-40B4-BE49-F238E27FC236}">
                <a16:creationId xmlns="" xmlns:a16="http://schemas.microsoft.com/office/drawing/2014/main" id="{704CD99C-B1B1-4C7D-9CC7-CE6EC82A9A0E}"/>
              </a:ext>
            </a:extLst>
          </p:cNvPr>
          <p:cNvGrpSpPr/>
          <p:nvPr/>
        </p:nvGrpSpPr>
        <p:grpSpPr>
          <a:xfrm>
            <a:off x="7162801" y="4829350"/>
            <a:ext cx="459767" cy="455254"/>
            <a:chOff x="7657757" y="1497126"/>
            <a:chExt cx="459767" cy="455254"/>
          </a:xfrm>
        </p:grpSpPr>
        <p:sp>
          <p:nvSpPr>
            <p:cNvPr id="77" name="Oval 76">
              <a:extLst>
                <a:ext uri="{FF2B5EF4-FFF2-40B4-BE49-F238E27FC236}">
                  <a16:creationId xmlns="" xmlns:a16="http://schemas.microsoft.com/office/drawing/2014/main" id="{094AABD9-6B60-4A94-A5FA-0594BF0E8FB3}"/>
                </a:ext>
              </a:extLst>
            </p:cNvPr>
            <p:cNvSpPr/>
            <p:nvPr/>
          </p:nvSpPr>
          <p:spPr bwMode="auto">
            <a:xfrm>
              <a:off x="7657757" y="1497126"/>
              <a:ext cx="459767" cy="455254"/>
            </a:xfrm>
            <a:prstGeom prst="ellipse">
              <a:avLst/>
            </a:prstGeom>
            <a:solidFill>
              <a:schemeClr val="bg1"/>
            </a:solidFill>
            <a:ln w="6350" cap="flat" cmpd="sng" algn="ctr">
              <a:noFill/>
              <a:prstDash val="solid"/>
              <a:round/>
              <a:headEnd type="none" w="med" len="med"/>
              <a:tailEnd type="none" w="med" len="med"/>
            </a:ln>
            <a:effectLst>
              <a:outerShdw blurRad="63500" sx="102000" sy="102000" algn="ctr" rotWithShape="0">
                <a:prstClr val="black">
                  <a:alpha val="40000"/>
                </a:prstClr>
              </a:outerShdw>
            </a:effectLst>
          </p:spPr>
          <p:txBody>
            <a:bodyPr vert="horz" wrap="none" lIns="121904" tIns="60952" rIns="121904" bIns="60952" numCol="1" rtlCol="0" anchor="ctr" anchorCtr="0" compatLnSpc="1">
              <a:prstTxWarp prst="textNoShape">
                <a:avLst/>
              </a:prstTxWarp>
            </a:bodyPr>
            <a:lstStyle/>
            <a:p>
              <a:pPr algn="ctr" defTabSz="914309" eaLnBrk="0" hangingPunct="0"/>
              <a:endParaRPr lang="en-GB" sz="1600" dirty="0">
                <a:latin typeface="Calibri" panose="020F0502020204030204" pitchFamily="34" charset="0"/>
                <a:cs typeface="Arial" charset="0"/>
              </a:endParaRPr>
            </a:p>
          </p:txBody>
        </p:sp>
        <p:sp>
          <p:nvSpPr>
            <p:cNvPr id="78" name="Oval 77">
              <a:extLst>
                <a:ext uri="{FF2B5EF4-FFF2-40B4-BE49-F238E27FC236}">
                  <a16:creationId xmlns="" xmlns:a16="http://schemas.microsoft.com/office/drawing/2014/main" id="{DAB78C9B-B0BF-46AD-ABEC-A4B0CA36CBA3}"/>
                </a:ext>
              </a:extLst>
            </p:cNvPr>
            <p:cNvSpPr/>
            <p:nvPr/>
          </p:nvSpPr>
          <p:spPr bwMode="auto">
            <a:xfrm>
              <a:off x="7700790" y="1549607"/>
              <a:ext cx="373703" cy="370035"/>
            </a:xfrm>
            <a:prstGeom prst="ellipse">
              <a:avLst/>
            </a:prstGeom>
            <a:solidFill>
              <a:srgbClr val="0070C0"/>
            </a:solidFill>
            <a:ln w="6350" cap="flat" cmpd="sng" algn="ctr">
              <a:no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defTabSz="914309" eaLnBrk="0" hangingPunct="0"/>
              <a:r>
                <a:rPr lang="en-GB" sz="1600" b="1" dirty="0">
                  <a:solidFill>
                    <a:schemeClr val="bg1"/>
                  </a:solidFill>
                  <a:latin typeface="Calibri" panose="020F0502020204030204" pitchFamily="34" charset="0"/>
                  <a:cs typeface="Arial" charset="0"/>
                </a:rPr>
                <a:t>5</a:t>
              </a:r>
            </a:p>
          </p:txBody>
        </p:sp>
      </p:grpSp>
      <p:grpSp>
        <p:nvGrpSpPr>
          <p:cNvPr id="79" name="Group 78">
            <a:extLst>
              <a:ext uri="{FF2B5EF4-FFF2-40B4-BE49-F238E27FC236}">
                <a16:creationId xmlns="" xmlns:a16="http://schemas.microsoft.com/office/drawing/2014/main" id="{78594A6D-BD17-4CD8-B7D8-D6BF32124912}"/>
              </a:ext>
            </a:extLst>
          </p:cNvPr>
          <p:cNvGrpSpPr/>
          <p:nvPr/>
        </p:nvGrpSpPr>
        <p:grpSpPr>
          <a:xfrm>
            <a:off x="7162800" y="5638800"/>
            <a:ext cx="459767" cy="455254"/>
            <a:chOff x="7657757" y="1497126"/>
            <a:chExt cx="459767" cy="455254"/>
          </a:xfrm>
        </p:grpSpPr>
        <p:sp>
          <p:nvSpPr>
            <p:cNvPr id="80" name="Oval 79">
              <a:extLst>
                <a:ext uri="{FF2B5EF4-FFF2-40B4-BE49-F238E27FC236}">
                  <a16:creationId xmlns="" xmlns:a16="http://schemas.microsoft.com/office/drawing/2014/main" id="{AF43E895-8E57-4CB6-A1F0-D1A2F1966AB3}"/>
                </a:ext>
              </a:extLst>
            </p:cNvPr>
            <p:cNvSpPr/>
            <p:nvPr/>
          </p:nvSpPr>
          <p:spPr bwMode="auto">
            <a:xfrm>
              <a:off x="7657757" y="1497126"/>
              <a:ext cx="459767" cy="455254"/>
            </a:xfrm>
            <a:prstGeom prst="ellipse">
              <a:avLst/>
            </a:prstGeom>
            <a:solidFill>
              <a:schemeClr val="bg1"/>
            </a:solidFill>
            <a:ln w="6350" cap="flat" cmpd="sng" algn="ctr">
              <a:noFill/>
              <a:prstDash val="solid"/>
              <a:round/>
              <a:headEnd type="none" w="med" len="med"/>
              <a:tailEnd type="none" w="med" len="med"/>
            </a:ln>
            <a:effectLst>
              <a:outerShdw blurRad="63500" sx="102000" sy="102000" algn="ctr" rotWithShape="0">
                <a:prstClr val="black">
                  <a:alpha val="40000"/>
                </a:prstClr>
              </a:outerShdw>
            </a:effectLst>
          </p:spPr>
          <p:txBody>
            <a:bodyPr vert="horz" wrap="none" lIns="121904" tIns="60952" rIns="121904" bIns="60952" numCol="1" rtlCol="0" anchor="ctr" anchorCtr="0" compatLnSpc="1">
              <a:prstTxWarp prst="textNoShape">
                <a:avLst/>
              </a:prstTxWarp>
            </a:bodyPr>
            <a:lstStyle/>
            <a:p>
              <a:pPr algn="ctr" defTabSz="914309" eaLnBrk="0" hangingPunct="0"/>
              <a:endParaRPr lang="en-GB" sz="1600" dirty="0">
                <a:latin typeface="Calibri" panose="020F0502020204030204" pitchFamily="34" charset="0"/>
                <a:cs typeface="Arial" charset="0"/>
              </a:endParaRPr>
            </a:p>
          </p:txBody>
        </p:sp>
        <p:sp>
          <p:nvSpPr>
            <p:cNvPr id="81" name="Oval 80">
              <a:extLst>
                <a:ext uri="{FF2B5EF4-FFF2-40B4-BE49-F238E27FC236}">
                  <a16:creationId xmlns="" xmlns:a16="http://schemas.microsoft.com/office/drawing/2014/main" id="{350A738D-01DC-4583-ACC5-5CF55F244AA7}"/>
                </a:ext>
              </a:extLst>
            </p:cNvPr>
            <p:cNvSpPr/>
            <p:nvPr/>
          </p:nvSpPr>
          <p:spPr bwMode="auto">
            <a:xfrm>
              <a:off x="7700790" y="1549607"/>
              <a:ext cx="373703" cy="370035"/>
            </a:xfrm>
            <a:prstGeom prst="ellipse">
              <a:avLst/>
            </a:prstGeom>
            <a:solidFill>
              <a:srgbClr val="0070C0"/>
            </a:solidFill>
            <a:ln w="6350" cap="flat" cmpd="sng" algn="ctr">
              <a:no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defTabSz="914309" eaLnBrk="0" hangingPunct="0"/>
              <a:r>
                <a:rPr lang="en-GB" sz="1600" b="1" dirty="0">
                  <a:solidFill>
                    <a:schemeClr val="bg1"/>
                  </a:solidFill>
                  <a:latin typeface="Calibri" panose="020F0502020204030204" pitchFamily="34" charset="0"/>
                  <a:cs typeface="Arial" charset="0"/>
                </a:rPr>
                <a:t>6</a:t>
              </a:r>
            </a:p>
          </p:txBody>
        </p:sp>
      </p:grpSp>
      <p:sp>
        <p:nvSpPr>
          <p:cNvPr id="82" name="Text Placeholder 4">
            <a:extLst>
              <a:ext uri="{FF2B5EF4-FFF2-40B4-BE49-F238E27FC236}">
                <a16:creationId xmlns="" xmlns:a16="http://schemas.microsoft.com/office/drawing/2014/main" id="{B91A6E4C-1FBC-4C91-A6A4-C3F431E4E415}"/>
              </a:ext>
            </a:extLst>
          </p:cNvPr>
          <p:cNvSpPr txBox="1">
            <a:spLocks/>
          </p:cNvSpPr>
          <p:nvPr/>
        </p:nvSpPr>
        <p:spPr>
          <a:xfrm>
            <a:off x="7814481" y="5576553"/>
            <a:ext cx="3708401" cy="555448"/>
          </a:xfrm>
          <a:prstGeom prst="rect">
            <a:avLst/>
          </a:prstGeom>
        </p:spPr>
        <p:txBody>
          <a:bodyPr vert="horz" lIns="0" tIns="0" rIns="0" bIns="0" rtlCol="0" anchor="ctr">
            <a:noAutofit/>
          </a:bodyPr>
          <a:lstStyle>
            <a:lvl1pPr marL="0" indent="0" algn="l" defTabSz="914400" rtl="0" eaLnBrk="1" latinLnBrk="0" hangingPunct="1">
              <a:lnSpc>
                <a:spcPts val="1600"/>
              </a:lnSpc>
              <a:spcBef>
                <a:spcPts val="0"/>
              </a:spcBef>
              <a:spcAft>
                <a:spcPts val="600"/>
              </a:spcAft>
              <a:buFont typeface="Arial" panose="020B0604020202020204" pitchFamily="34" charset="0"/>
              <a:buNone/>
              <a:defRPr sz="1400" kern="1200">
                <a:solidFill>
                  <a:schemeClr val="tx1"/>
                </a:solidFill>
                <a:latin typeface="+mn-lt"/>
                <a:ea typeface="+mn-ea"/>
                <a:cs typeface="+mn-cs"/>
              </a:defRPr>
            </a:lvl1pPr>
            <a:lvl2pPr marL="233363" indent="-2286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400" kern="1200">
                <a:solidFill>
                  <a:schemeClr val="tx1"/>
                </a:solidFill>
                <a:latin typeface="+mn-lt"/>
                <a:ea typeface="+mn-ea"/>
                <a:cs typeface="+mn-cs"/>
              </a:defRPr>
            </a:lvl2pPr>
            <a:lvl3pPr marL="457200" indent="-223838" algn="l" defTabSz="914400" rtl="0" eaLnBrk="1" latinLnBrk="0" hangingPunct="1">
              <a:lnSpc>
                <a:spcPct val="1000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1000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it-IT" sz="1800" dirty="0"/>
              <a:t>Q&amp;A</a:t>
            </a:r>
            <a:endParaRPr lang="en-US" sz="1800" dirty="0"/>
          </a:p>
        </p:txBody>
      </p:sp>
      <p:sp>
        <p:nvSpPr>
          <p:cNvPr id="86" name="Round Same Side Corner Rectangle 19">
            <a:extLst>
              <a:ext uri="{FF2B5EF4-FFF2-40B4-BE49-F238E27FC236}">
                <a16:creationId xmlns="" xmlns:a16="http://schemas.microsoft.com/office/drawing/2014/main" id="{4C393668-23A4-4F9D-9769-4F4640D9BBB3}"/>
              </a:ext>
            </a:extLst>
          </p:cNvPr>
          <p:cNvSpPr/>
          <p:nvPr/>
        </p:nvSpPr>
        <p:spPr>
          <a:xfrm>
            <a:off x="2244223" y="1780308"/>
            <a:ext cx="449345" cy="446260"/>
          </a:xfrm>
          <a:custGeom>
            <a:avLst/>
            <a:gdLst/>
            <a:ahLst/>
            <a:cxnLst/>
            <a:rect l="l" t="t" r="r" b="b"/>
            <a:pathLst>
              <a:path w="2600931" h="3213524">
                <a:moveTo>
                  <a:pt x="1304260" y="0"/>
                </a:moveTo>
                <a:cubicBezTo>
                  <a:pt x="1403671" y="0"/>
                  <a:pt x="1484260" y="80589"/>
                  <a:pt x="1484260" y="180000"/>
                </a:cubicBezTo>
                <a:lnTo>
                  <a:pt x="1484260" y="412061"/>
                </a:lnTo>
                <a:lnTo>
                  <a:pt x="2330931" y="412061"/>
                </a:lnTo>
                <a:lnTo>
                  <a:pt x="2600931" y="682061"/>
                </a:lnTo>
                <a:lnTo>
                  <a:pt x="2330931" y="952061"/>
                </a:lnTo>
                <a:lnTo>
                  <a:pt x="1484260" y="952061"/>
                </a:lnTo>
                <a:lnTo>
                  <a:pt x="1484260" y="1110244"/>
                </a:lnTo>
                <a:lnTo>
                  <a:pt x="2375646" y="1110244"/>
                </a:lnTo>
                <a:lnTo>
                  <a:pt x="2375646" y="1650244"/>
                </a:lnTo>
                <a:lnTo>
                  <a:pt x="1484260" y="1650244"/>
                </a:lnTo>
                <a:lnTo>
                  <a:pt x="1484260" y="3213524"/>
                </a:lnTo>
                <a:lnTo>
                  <a:pt x="1124260" y="3213524"/>
                </a:lnTo>
                <a:lnTo>
                  <a:pt x="1124260" y="1650244"/>
                </a:lnTo>
                <a:lnTo>
                  <a:pt x="270000" y="1650244"/>
                </a:lnTo>
                <a:lnTo>
                  <a:pt x="0" y="1380244"/>
                </a:lnTo>
                <a:lnTo>
                  <a:pt x="270000" y="1110244"/>
                </a:lnTo>
                <a:lnTo>
                  <a:pt x="1124260" y="1110244"/>
                </a:lnTo>
                <a:lnTo>
                  <a:pt x="1124260" y="952061"/>
                </a:lnTo>
                <a:lnTo>
                  <a:pt x="224931" y="952061"/>
                </a:lnTo>
                <a:lnTo>
                  <a:pt x="224931" y="412061"/>
                </a:lnTo>
                <a:lnTo>
                  <a:pt x="1124260" y="412061"/>
                </a:lnTo>
                <a:lnTo>
                  <a:pt x="1124260" y="180000"/>
                </a:lnTo>
                <a:cubicBezTo>
                  <a:pt x="1124260" y="80589"/>
                  <a:pt x="1204849" y="0"/>
                  <a:pt x="1304260" y="0"/>
                </a:cubicBezTo>
                <a:close/>
              </a:path>
            </a:pathLst>
          </a:custGeom>
          <a:solidFill>
            <a:srgbClr val="0DD2D9"/>
          </a:solidFill>
          <a:ln w="25400" cap="flat" cmpd="sng" algn="ctr">
            <a:noFill/>
            <a:prstDash val="solid"/>
          </a:ln>
          <a:effectLst/>
        </p:spPr>
        <p:txBody>
          <a:bodyPr rtlCol="0" anchor="ctr"/>
          <a:lstStyle/>
          <a:p>
            <a:pPr marL="0" marR="0" lvl="0" indent="0" algn="ctr" defTabSz="914400" eaLnBrk="1" fontAlgn="auto" latinLnBrk="1"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smtClean="0">
              <a:ln>
                <a:noFill/>
              </a:ln>
              <a:solidFill>
                <a:prstClr val="white"/>
              </a:solidFill>
              <a:effectLst/>
              <a:uLnTx/>
              <a:uFillTx/>
              <a:latin typeface="Arial"/>
              <a:ea typeface="Arial Unicode MS"/>
              <a:cs typeface="+mn-cs"/>
            </a:endParaRPr>
          </a:p>
        </p:txBody>
      </p:sp>
      <p:sp>
        <p:nvSpPr>
          <p:cNvPr id="89" name="Oval 25">
            <a:extLst>
              <a:ext uri="{FF2B5EF4-FFF2-40B4-BE49-F238E27FC236}">
                <a16:creationId xmlns="" xmlns:a16="http://schemas.microsoft.com/office/drawing/2014/main" id="{B60FD4DA-4BCF-48B5-AAD7-7A491764874F}"/>
              </a:ext>
            </a:extLst>
          </p:cNvPr>
          <p:cNvSpPr>
            <a:spLocks noChangeAspect="1"/>
          </p:cNvSpPr>
          <p:nvPr/>
        </p:nvSpPr>
        <p:spPr>
          <a:xfrm>
            <a:off x="4039494" y="3474783"/>
            <a:ext cx="420932" cy="421506"/>
          </a:xfrm>
          <a:custGeom>
            <a:avLst/>
            <a:gdLst/>
            <a:ahLst/>
            <a:cxnLst/>
            <a:rect l="l" t="t" r="r" b="b"/>
            <a:pathLst>
              <a:path w="3225370" h="3229762">
                <a:moveTo>
                  <a:pt x="1355872" y="0"/>
                </a:moveTo>
                <a:cubicBezTo>
                  <a:pt x="1564636" y="0"/>
                  <a:pt x="1733872" y="169236"/>
                  <a:pt x="1733872" y="378000"/>
                </a:cubicBezTo>
                <a:cubicBezTo>
                  <a:pt x="1733872" y="530834"/>
                  <a:pt x="1643169" y="662483"/>
                  <a:pt x="1512292" y="721255"/>
                </a:cubicBezTo>
                <a:lnTo>
                  <a:pt x="1607042" y="1169019"/>
                </a:lnTo>
                <a:cubicBezTo>
                  <a:pt x="1611319" y="1167786"/>
                  <a:pt x="1615651" y="1167712"/>
                  <a:pt x="1620000" y="1167712"/>
                </a:cubicBezTo>
                <a:cubicBezTo>
                  <a:pt x="1828764" y="1167712"/>
                  <a:pt x="1998000" y="1336948"/>
                  <a:pt x="1998000" y="1545712"/>
                </a:cubicBezTo>
                <a:lnTo>
                  <a:pt x="1996362" y="1567711"/>
                </a:lnTo>
                <a:lnTo>
                  <a:pt x="2525816" y="1711728"/>
                </a:lnTo>
                <a:cubicBezTo>
                  <a:pt x="2591164" y="1602543"/>
                  <a:pt x="2710810" y="1530128"/>
                  <a:pt x="2847370" y="1530128"/>
                </a:cubicBezTo>
                <a:cubicBezTo>
                  <a:pt x="3056134" y="1530128"/>
                  <a:pt x="3225370" y="1699364"/>
                  <a:pt x="3225370" y="1908128"/>
                </a:cubicBezTo>
                <a:cubicBezTo>
                  <a:pt x="3225370" y="2116892"/>
                  <a:pt x="3056134" y="2286128"/>
                  <a:pt x="2847370" y="2286128"/>
                </a:cubicBezTo>
                <a:cubicBezTo>
                  <a:pt x="2638606" y="2286128"/>
                  <a:pt x="2469370" y="2116892"/>
                  <a:pt x="2469370" y="1908128"/>
                </a:cubicBezTo>
                <a:lnTo>
                  <a:pt x="2475505" y="1847275"/>
                </a:lnTo>
                <a:lnTo>
                  <a:pt x="1957861" y="1706471"/>
                </a:lnTo>
                <a:cubicBezTo>
                  <a:pt x="1922674" y="1789256"/>
                  <a:pt x="1855841" y="1854310"/>
                  <a:pt x="1773397" y="1890608"/>
                </a:cubicBezTo>
                <a:lnTo>
                  <a:pt x="1908290" y="2478637"/>
                </a:lnTo>
                <a:cubicBezTo>
                  <a:pt x="2094333" y="2500701"/>
                  <a:pt x="2237929" y="2659462"/>
                  <a:pt x="2237929" y="2851762"/>
                </a:cubicBezTo>
                <a:cubicBezTo>
                  <a:pt x="2237929" y="3060526"/>
                  <a:pt x="2068693" y="3229762"/>
                  <a:pt x="1859929" y="3229762"/>
                </a:cubicBezTo>
                <a:cubicBezTo>
                  <a:pt x="1651165" y="3229762"/>
                  <a:pt x="1481929" y="3060526"/>
                  <a:pt x="1481929" y="2851762"/>
                </a:cubicBezTo>
                <a:cubicBezTo>
                  <a:pt x="1481929" y="2676759"/>
                  <a:pt x="1600854" y="2529533"/>
                  <a:pt x="1762693" y="2487978"/>
                </a:cubicBezTo>
                <a:lnTo>
                  <a:pt x="1632951" y="1922407"/>
                </a:lnTo>
                <a:cubicBezTo>
                  <a:pt x="1628677" y="1923639"/>
                  <a:pt x="1624347" y="1923712"/>
                  <a:pt x="1620000" y="1923712"/>
                </a:cubicBezTo>
                <a:cubicBezTo>
                  <a:pt x="1474614" y="1923712"/>
                  <a:pt x="1348399" y="1841634"/>
                  <a:pt x="1286703" y="1720478"/>
                </a:cubicBezTo>
                <a:lnTo>
                  <a:pt x="726463" y="1950491"/>
                </a:lnTo>
                <a:cubicBezTo>
                  <a:pt x="745503" y="1995553"/>
                  <a:pt x="756000" y="2045092"/>
                  <a:pt x="756000" y="2097083"/>
                </a:cubicBezTo>
                <a:cubicBezTo>
                  <a:pt x="756000" y="2305847"/>
                  <a:pt x="586764" y="2475083"/>
                  <a:pt x="378000" y="2475083"/>
                </a:cubicBezTo>
                <a:cubicBezTo>
                  <a:pt x="169236" y="2475083"/>
                  <a:pt x="0" y="2305847"/>
                  <a:pt x="0" y="2097083"/>
                </a:cubicBezTo>
                <a:cubicBezTo>
                  <a:pt x="0" y="1888319"/>
                  <a:pt x="169236" y="1719083"/>
                  <a:pt x="378000" y="1719083"/>
                </a:cubicBezTo>
                <a:cubicBezTo>
                  <a:pt x="481765" y="1719083"/>
                  <a:pt x="575764" y="1760894"/>
                  <a:pt x="643957" y="1828700"/>
                </a:cubicBezTo>
                <a:lnTo>
                  <a:pt x="1245626" y="1581679"/>
                </a:lnTo>
                <a:cubicBezTo>
                  <a:pt x="1242578" y="1569964"/>
                  <a:pt x="1242000" y="1557905"/>
                  <a:pt x="1242000" y="1545712"/>
                </a:cubicBezTo>
                <a:cubicBezTo>
                  <a:pt x="1242000" y="1391666"/>
                  <a:pt x="1334148" y="1259142"/>
                  <a:pt x="1466584" y="1200827"/>
                </a:cubicBezTo>
                <a:lnTo>
                  <a:pt x="1372109" y="754363"/>
                </a:lnTo>
                <a:cubicBezTo>
                  <a:pt x="1366762" y="755885"/>
                  <a:pt x="1361331" y="756000"/>
                  <a:pt x="1355872" y="756000"/>
                </a:cubicBezTo>
                <a:cubicBezTo>
                  <a:pt x="1147108" y="756000"/>
                  <a:pt x="977872" y="586764"/>
                  <a:pt x="977872" y="378000"/>
                </a:cubicBezTo>
                <a:cubicBezTo>
                  <a:pt x="977872" y="169236"/>
                  <a:pt x="1147108" y="0"/>
                  <a:pt x="1355872" y="0"/>
                </a:cubicBezTo>
                <a:close/>
              </a:path>
            </a:pathLst>
          </a:custGeom>
          <a:solidFill>
            <a:srgbClr val="0DD2D9"/>
          </a:solidFill>
          <a:ln w="25400" cap="flat" cmpd="sng" algn="ctr">
            <a:noFill/>
            <a:prstDash val="solid"/>
          </a:ln>
          <a:effectLst/>
        </p:spPr>
        <p:txBody>
          <a:bodyPr rtlCol="0" anchor="ctr"/>
          <a:lstStyle/>
          <a:p>
            <a:pPr marL="0" marR="0" lvl="0" indent="0" algn="ctr" defTabSz="914400" eaLnBrk="1" fontAlgn="auto" latinLnBrk="1"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smtClean="0">
              <a:ln>
                <a:noFill/>
              </a:ln>
              <a:solidFill>
                <a:prstClr val="white"/>
              </a:solidFill>
              <a:effectLst/>
              <a:uLnTx/>
              <a:uFillTx/>
              <a:latin typeface="Arial"/>
              <a:ea typeface="Arial Unicode MS"/>
              <a:cs typeface="+mn-cs"/>
            </a:endParaRPr>
          </a:p>
        </p:txBody>
      </p:sp>
    </p:spTree>
    <p:extLst>
      <p:ext uri="{BB962C8B-B14F-4D97-AF65-F5344CB8AC3E}">
        <p14:creationId xmlns:p14="http://schemas.microsoft.com/office/powerpoint/2010/main" val="46000469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31">
            <a:extLst>
              <a:ext uri="{FF2B5EF4-FFF2-40B4-BE49-F238E27FC236}">
                <a16:creationId xmlns:a16="http://schemas.microsoft.com/office/drawing/2014/main" xmlns="" id="{C87F7D95-A004-4933-9357-16FB71778687}"/>
              </a:ext>
            </a:extLst>
          </p:cNvPr>
          <p:cNvSpPr>
            <a:spLocks noGrp="1"/>
          </p:cNvSpPr>
          <p:nvPr>
            <p:ph type="title"/>
          </p:nvPr>
        </p:nvSpPr>
        <p:spPr>
          <a:xfrm>
            <a:off x="457200" y="274642"/>
            <a:ext cx="10440534" cy="745601"/>
          </a:xfrm>
        </p:spPr>
        <p:txBody>
          <a:bodyPr/>
          <a:lstStyle/>
          <a:p>
            <a:r>
              <a:rPr lang="en-US" dirty="0" smtClean="0"/>
              <a:t>Business Context</a:t>
            </a:r>
            <a:endParaRPr lang="en-US" dirty="0"/>
          </a:p>
        </p:txBody>
      </p:sp>
      <p:grpSp>
        <p:nvGrpSpPr>
          <p:cNvPr id="21" name="Groupe 5"/>
          <p:cNvGrpSpPr/>
          <p:nvPr/>
        </p:nvGrpSpPr>
        <p:grpSpPr>
          <a:xfrm>
            <a:off x="9744818" y="1530858"/>
            <a:ext cx="1044000" cy="1044000"/>
            <a:chOff x="5710197" y="2400734"/>
            <a:chExt cx="1044000" cy="1044000"/>
          </a:xfrm>
        </p:grpSpPr>
        <p:sp>
          <p:nvSpPr>
            <p:cNvPr id="22" name="Ellipse 6"/>
            <p:cNvSpPr/>
            <p:nvPr/>
          </p:nvSpPr>
          <p:spPr bwMode="auto">
            <a:xfrm>
              <a:off x="5710197" y="2400734"/>
              <a:ext cx="1044000" cy="1044000"/>
            </a:xfrm>
            <a:prstGeom prst="ellipse">
              <a:avLst/>
            </a:prstGeom>
            <a:solidFill>
              <a:schemeClr val="bg1">
                <a:alpha val="70000"/>
              </a:schemeClr>
            </a:solidFill>
            <a:ln w="635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600" b="1">
                <a:solidFill>
                  <a:srgbClr val="B1B3B4">
                    <a:lumMod val="50000"/>
                  </a:srgbClr>
                </a:solidFill>
                <a:cs typeface="Arial" charset="0"/>
              </a:endParaRPr>
            </a:p>
          </p:txBody>
        </p:sp>
        <p:grpSp>
          <p:nvGrpSpPr>
            <p:cNvPr id="23" name="Groupe 7"/>
            <p:cNvGrpSpPr/>
            <p:nvPr/>
          </p:nvGrpSpPr>
          <p:grpSpPr>
            <a:xfrm>
              <a:off x="5932696" y="2634734"/>
              <a:ext cx="599003" cy="775429"/>
              <a:chOff x="5942738" y="2841527"/>
              <a:chExt cx="599003" cy="775429"/>
            </a:xfrm>
          </p:grpSpPr>
          <p:grpSp>
            <p:nvGrpSpPr>
              <p:cNvPr id="24" name="Groupe 8"/>
              <p:cNvGrpSpPr/>
              <p:nvPr/>
            </p:nvGrpSpPr>
            <p:grpSpPr>
              <a:xfrm>
                <a:off x="5942738" y="3421790"/>
                <a:ext cx="599003" cy="195166"/>
                <a:chOff x="5942738" y="3421790"/>
                <a:chExt cx="599003" cy="195166"/>
              </a:xfrm>
              <a:solidFill>
                <a:schemeClr val="accent1">
                  <a:lumMod val="75000"/>
                </a:schemeClr>
              </a:solidFill>
            </p:grpSpPr>
            <p:sp>
              <p:nvSpPr>
                <p:cNvPr id="63" name="Forme libre : forme 33"/>
                <p:cNvSpPr/>
                <p:nvPr/>
              </p:nvSpPr>
              <p:spPr bwMode="auto">
                <a:xfrm>
                  <a:off x="5942738" y="3421790"/>
                  <a:ext cx="117632" cy="128223"/>
                </a:xfrm>
                <a:custGeom>
                  <a:avLst/>
                  <a:gdLst/>
                  <a:ahLst/>
                  <a:cxnLst/>
                  <a:rect l="l" t="t" r="r" b="b"/>
                  <a:pathLst>
                    <a:path w="117632" h="128223">
                      <a:moveTo>
                        <a:pt x="63350" y="0"/>
                      </a:moveTo>
                      <a:lnTo>
                        <a:pt x="98256" y="23767"/>
                      </a:lnTo>
                      <a:cubicBezTo>
                        <a:pt x="105364" y="28607"/>
                        <a:pt x="110424" y="33431"/>
                        <a:pt x="113437" y="38238"/>
                      </a:cubicBezTo>
                      <a:cubicBezTo>
                        <a:pt x="116449" y="43044"/>
                        <a:pt x="117840" y="48233"/>
                        <a:pt x="117608" y="53803"/>
                      </a:cubicBezTo>
                      <a:cubicBezTo>
                        <a:pt x="117376" y="59373"/>
                        <a:pt x="115805" y="64295"/>
                        <a:pt x="112895" y="68568"/>
                      </a:cubicBezTo>
                      <a:cubicBezTo>
                        <a:pt x="110187" y="72546"/>
                        <a:pt x="106559" y="75556"/>
                        <a:pt x="102010" y="77598"/>
                      </a:cubicBezTo>
                      <a:cubicBezTo>
                        <a:pt x="97461" y="79641"/>
                        <a:pt x="92273" y="80257"/>
                        <a:pt x="86446" y="79448"/>
                      </a:cubicBezTo>
                      <a:cubicBezTo>
                        <a:pt x="90949" y="84929"/>
                        <a:pt x="93360" y="90689"/>
                        <a:pt x="93677" y="96726"/>
                      </a:cubicBezTo>
                      <a:cubicBezTo>
                        <a:pt x="93994" y="102763"/>
                        <a:pt x="92309" y="108489"/>
                        <a:pt x="88621" y="113905"/>
                      </a:cubicBezTo>
                      <a:cubicBezTo>
                        <a:pt x="85654" y="118263"/>
                        <a:pt x="81975" y="121687"/>
                        <a:pt x="77585" y="124178"/>
                      </a:cubicBezTo>
                      <a:cubicBezTo>
                        <a:pt x="73195" y="126670"/>
                        <a:pt x="68955" y="128009"/>
                        <a:pt x="64864" y="128196"/>
                      </a:cubicBezTo>
                      <a:cubicBezTo>
                        <a:pt x="60774" y="128383"/>
                        <a:pt x="56334" y="127605"/>
                        <a:pt x="51545" y="125862"/>
                      </a:cubicBezTo>
                      <a:cubicBezTo>
                        <a:pt x="46756" y="124118"/>
                        <a:pt x="41400" y="121230"/>
                        <a:pt x="35477" y="117197"/>
                      </a:cubicBezTo>
                      <a:lnTo>
                        <a:pt x="0" y="93040"/>
                      </a:lnTo>
                      <a:lnTo>
                        <a:pt x="63350" y="0"/>
                      </a:lnTo>
                      <a:close/>
                      <a:moveTo>
                        <a:pt x="68186" y="19363"/>
                      </a:moveTo>
                      <a:lnTo>
                        <a:pt x="49043" y="47478"/>
                      </a:lnTo>
                      <a:lnTo>
                        <a:pt x="69162" y="61177"/>
                      </a:lnTo>
                      <a:cubicBezTo>
                        <a:pt x="74620" y="64893"/>
                        <a:pt x="78778" y="67198"/>
                        <a:pt x="81637" y="68092"/>
                      </a:cubicBezTo>
                      <a:cubicBezTo>
                        <a:pt x="85402" y="69293"/>
                        <a:pt x="88812" y="69355"/>
                        <a:pt x="91868" y="68278"/>
                      </a:cubicBezTo>
                      <a:cubicBezTo>
                        <a:pt x="94924" y="67200"/>
                        <a:pt x="97561" y="65032"/>
                        <a:pt x="99779" y="61774"/>
                      </a:cubicBezTo>
                      <a:cubicBezTo>
                        <a:pt x="101883" y="58686"/>
                        <a:pt x="102993" y="55463"/>
                        <a:pt x="103111" y="52107"/>
                      </a:cubicBezTo>
                      <a:cubicBezTo>
                        <a:pt x="103229" y="48750"/>
                        <a:pt x="102208" y="45702"/>
                        <a:pt x="100049" y="42962"/>
                      </a:cubicBezTo>
                      <a:cubicBezTo>
                        <a:pt x="97889" y="40222"/>
                        <a:pt x="93467" y="36576"/>
                        <a:pt x="86782" y="32024"/>
                      </a:cubicBezTo>
                      <a:lnTo>
                        <a:pt x="68186" y="19363"/>
                      </a:lnTo>
                      <a:close/>
                      <a:moveTo>
                        <a:pt x="41567" y="58458"/>
                      </a:moveTo>
                      <a:lnTo>
                        <a:pt x="19788" y="90444"/>
                      </a:lnTo>
                      <a:lnTo>
                        <a:pt x="42953" y="106217"/>
                      </a:lnTo>
                      <a:cubicBezTo>
                        <a:pt x="46930" y="108925"/>
                        <a:pt x="49823" y="110678"/>
                        <a:pt x="51633" y="111477"/>
                      </a:cubicBezTo>
                      <a:cubicBezTo>
                        <a:pt x="54813" y="112899"/>
                        <a:pt x="57759" y="113667"/>
                        <a:pt x="60469" y="113778"/>
                      </a:cubicBezTo>
                      <a:cubicBezTo>
                        <a:pt x="63180" y="113890"/>
                        <a:pt x="65919" y="113232"/>
                        <a:pt x="68688" y="111804"/>
                      </a:cubicBezTo>
                      <a:cubicBezTo>
                        <a:pt x="71456" y="110375"/>
                        <a:pt x="73848" y="108180"/>
                        <a:pt x="75865" y="105219"/>
                      </a:cubicBezTo>
                      <a:cubicBezTo>
                        <a:pt x="78227" y="101749"/>
                        <a:pt x="79391" y="98130"/>
                        <a:pt x="79357" y="94360"/>
                      </a:cubicBezTo>
                      <a:cubicBezTo>
                        <a:pt x="79323" y="90590"/>
                        <a:pt x="78083" y="87114"/>
                        <a:pt x="75637" y="83931"/>
                      </a:cubicBezTo>
                      <a:cubicBezTo>
                        <a:pt x="73190" y="80748"/>
                        <a:pt x="69005" y="77140"/>
                        <a:pt x="63082" y="73107"/>
                      </a:cubicBezTo>
                      <a:lnTo>
                        <a:pt x="41567" y="58458"/>
                      </a:lnTo>
                      <a:close/>
                    </a:path>
                  </a:pathLst>
                </a:custGeom>
                <a:grpFill/>
                <a:ln w="635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600" b="1">
                    <a:solidFill>
                      <a:srgbClr val="B1B3B4">
                        <a:lumMod val="50000"/>
                      </a:srgbClr>
                    </a:solidFill>
                    <a:cs typeface="Arial" charset="0"/>
                  </a:endParaRPr>
                </a:p>
              </p:txBody>
            </p:sp>
            <p:sp>
              <p:nvSpPr>
                <p:cNvPr id="64" name="Forme libre : forme 34"/>
                <p:cNvSpPr/>
                <p:nvPr/>
              </p:nvSpPr>
              <p:spPr bwMode="auto">
                <a:xfrm>
                  <a:off x="6396790" y="3432282"/>
                  <a:ext cx="144951" cy="132095"/>
                </a:xfrm>
                <a:custGeom>
                  <a:avLst/>
                  <a:gdLst/>
                  <a:ahLst/>
                  <a:cxnLst/>
                  <a:rect l="l" t="t" r="r" b="b"/>
                  <a:pathLst>
                    <a:path w="144951" h="132095">
                      <a:moveTo>
                        <a:pt x="62271" y="588"/>
                      </a:moveTo>
                      <a:cubicBezTo>
                        <a:pt x="67737" y="-623"/>
                        <a:pt x="73188" y="38"/>
                        <a:pt x="78624" y="2568"/>
                      </a:cubicBezTo>
                      <a:cubicBezTo>
                        <a:pt x="84059" y="5099"/>
                        <a:pt x="88493" y="8942"/>
                        <a:pt x="91926" y="14098"/>
                      </a:cubicBezTo>
                      <a:cubicBezTo>
                        <a:pt x="96350" y="20745"/>
                        <a:pt x="97929" y="27780"/>
                        <a:pt x="96660" y="35204"/>
                      </a:cubicBezTo>
                      <a:cubicBezTo>
                        <a:pt x="95392" y="42628"/>
                        <a:pt x="90674" y="49951"/>
                        <a:pt x="82506" y="57171"/>
                      </a:cubicBezTo>
                      <a:cubicBezTo>
                        <a:pt x="86836" y="56564"/>
                        <a:pt x="90364" y="56460"/>
                        <a:pt x="93089" y="56859"/>
                      </a:cubicBezTo>
                      <a:cubicBezTo>
                        <a:pt x="98924" y="57772"/>
                        <a:pt x="105119" y="59643"/>
                        <a:pt x="111676" y="62472"/>
                      </a:cubicBezTo>
                      <a:lnTo>
                        <a:pt x="144951" y="77124"/>
                      </a:lnTo>
                      <a:lnTo>
                        <a:pt x="129356" y="87506"/>
                      </a:lnTo>
                      <a:lnTo>
                        <a:pt x="103979" y="76266"/>
                      </a:lnTo>
                      <a:cubicBezTo>
                        <a:pt x="96614" y="73053"/>
                        <a:pt x="90766" y="70735"/>
                        <a:pt x="86437" y="69312"/>
                      </a:cubicBezTo>
                      <a:cubicBezTo>
                        <a:pt x="82108" y="67890"/>
                        <a:pt x="78620" y="67199"/>
                        <a:pt x="75972" y="67240"/>
                      </a:cubicBezTo>
                      <a:cubicBezTo>
                        <a:pt x="73324" y="67280"/>
                        <a:pt x="70886" y="67705"/>
                        <a:pt x="68656" y="68513"/>
                      </a:cubicBezTo>
                      <a:cubicBezTo>
                        <a:pt x="67052" y="69150"/>
                        <a:pt x="64651" y="70533"/>
                        <a:pt x="61456" y="72660"/>
                      </a:cubicBezTo>
                      <a:lnTo>
                        <a:pt x="47075" y="82233"/>
                      </a:lnTo>
                      <a:lnTo>
                        <a:pt x="74773" y="123841"/>
                      </a:lnTo>
                      <a:lnTo>
                        <a:pt x="62374" y="132095"/>
                      </a:lnTo>
                      <a:lnTo>
                        <a:pt x="0" y="38398"/>
                      </a:lnTo>
                      <a:lnTo>
                        <a:pt x="41544" y="10742"/>
                      </a:lnTo>
                      <a:cubicBezTo>
                        <a:pt x="49895" y="5183"/>
                        <a:pt x="56804" y="1798"/>
                        <a:pt x="62271" y="588"/>
                      </a:cubicBezTo>
                      <a:close/>
                      <a:moveTo>
                        <a:pt x="67042" y="14890"/>
                      </a:moveTo>
                      <a:cubicBezTo>
                        <a:pt x="61924" y="14177"/>
                        <a:pt x="55893" y="16132"/>
                        <a:pt x="48948" y="20756"/>
                      </a:cubicBezTo>
                      <a:lnTo>
                        <a:pt x="19292" y="40498"/>
                      </a:lnTo>
                      <a:lnTo>
                        <a:pt x="39927" y="71496"/>
                      </a:lnTo>
                      <a:lnTo>
                        <a:pt x="66579" y="53754"/>
                      </a:lnTo>
                      <a:cubicBezTo>
                        <a:pt x="72246" y="49981"/>
                        <a:pt x="76288" y="46445"/>
                        <a:pt x="78703" y="43146"/>
                      </a:cubicBezTo>
                      <a:cubicBezTo>
                        <a:pt x="81119" y="39847"/>
                        <a:pt x="82299" y="36355"/>
                        <a:pt x="82245" y="32671"/>
                      </a:cubicBezTo>
                      <a:cubicBezTo>
                        <a:pt x="82191" y="28987"/>
                        <a:pt x="81157" y="25633"/>
                        <a:pt x="79143" y="22607"/>
                      </a:cubicBezTo>
                      <a:cubicBezTo>
                        <a:pt x="76193" y="18176"/>
                        <a:pt x="72159" y="15604"/>
                        <a:pt x="67042" y="14890"/>
                      </a:cubicBezTo>
                      <a:close/>
                    </a:path>
                  </a:pathLst>
                </a:custGeom>
                <a:grpFill/>
                <a:ln w="635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600" b="1">
                    <a:solidFill>
                      <a:srgbClr val="B1B3B4">
                        <a:lumMod val="50000"/>
                      </a:srgbClr>
                    </a:solidFill>
                    <a:cs typeface="Arial" charset="0"/>
                  </a:endParaRPr>
                </a:p>
              </p:txBody>
            </p:sp>
            <p:sp>
              <p:nvSpPr>
                <p:cNvPr id="65" name="Forme libre : forme 35"/>
                <p:cNvSpPr/>
                <p:nvPr/>
              </p:nvSpPr>
              <p:spPr bwMode="auto">
                <a:xfrm>
                  <a:off x="6038464" y="3470056"/>
                  <a:ext cx="395081" cy="146900"/>
                </a:xfrm>
                <a:custGeom>
                  <a:avLst/>
                  <a:gdLst/>
                  <a:ahLst/>
                  <a:cxnLst/>
                  <a:rect l="l" t="t" r="r" b="b"/>
                  <a:pathLst>
                    <a:path w="395081" h="146900">
                      <a:moveTo>
                        <a:pt x="39012" y="0"/>
                      </a:moveTo>
                      <a:lnTo>
                        <a:pt x="115355" y="28207"/>
                      </a:lnTo>
                      <a:lnTo>
                        <a:pt x="115283" y="28401"/>
                      </a:lnTo>
                      <a:lnTo>
                        <a:pt x="195654" y="38181"/>
                      </a:lnTo>
                      <a:lnTo>
                        <a:pt x="279171" y="29751"/>
                      </a:lnTo>
                      <a:lnTo>
                        <a:pt x="278880" y="28910"/>
                      </a:lnTo>
                      <a:lnTo>
                        <a:pt x="355789" y="2284"/>
                      </a:lnTo>
                      <a:lnTo>
                        <a:pt x="360134" y="14836"/>
                      </a:lnTo>
                      <a:lnTo>
                        <a:pt x="297302" y="36589"/>
                      </a:lnTo>
                      <a:lnTo>
                        <a:pt x="308580" y="69166"/>
                      </a:lnTo>
                      <a:lnTo>
                        <a:pt x="367422" y="48795"/>
                      </a:lnTo>
                      <a:lnTo>
                        <a:pt x="371743" y="61274"/>
                      </a:lnTo>
                      <a:lnTo>
                        <a:pt x="312901" y="81646"/>
                      </a:lnTo>
                      <a:lnTo>
                        <a:pt x="325435" y="117851"/>
                      </a:lnTo>
                      <a:lnTo>
                        <a:pt x="390735" y="95243"/>
                      </a:lnTo>
                      <a:lnTo>
                        <a:pt x="395081" y="107795"/>
                      </a:lnTo>
                      <a:lnTo>
                        <a:pt x="315705" y="135276"/>
                      </a:lnTo>
                      <a:lnTo>
                        <a:pt x="280264" y="32908"/>
                      </a:lnTo>
                      <a:lnTo>
                        <a:pt x="281272" y="42889"/>
                      </a:lnTo>
                      <a:lnTo>
                        <a:pt x="244221" y="46629"/>
                      </a:lnTo>
                      <a:lnTo>
                        <a:pt x="254192" y="145404"/>
                      </a:lnTo>
                      <a:lnTo>
                        <a:pt x="239372" y="146900"/>
                      </a:lnTo>
                      <a:lnTo>
                        <a:pt x="229401" y="48125"/>
                      </a:lnTo>
                      <a:lnTo>
                        <a:pt x="198363" y="51258"/>
                      </a:lnTo>
                      <a:lnTo>
                        <a:pt x="198287" y="51882"/>
                      </a:lnTo>
                      <a:lnTo>
                        <a:pt x="195519" y="51545"/>
                      </a:lnTo>
                      <a:lnTo>
                        <a:pt x="192504" y="51850"/>
                      </a:lnTo>
                      <a:lnTo>
                        <a:pt x="192435" y="51170"/>
                      </a:lnTo>
                      <a:lnTo>
                        <a:pt x="161321" y="47384"/>
                      </a:lnTo>
                      <a:lnTo>
                        <a:pt x="149329" y="145934"/>
                      </a:lnTo>
                      <a:lnTo>
                        <a:pt x="134542" y="144135"/>
                      </a:lnTo>
                      <a:lnTo>
                        <a:pt x="146535" y="45585"/>
                      </a:lnTo>
                      <a:lnTo>
                        <a:pt x="109721" y="41105"/>
                      </a:lnTo>
                      <a:lnTo>
                        <a:pt x="109817" y="40322"/>
                      </a:lnTo>
                      <a:lnTo>
                        <a:pt x="48380" y="17622"/>
                      </a:lnTo>
                      <a:lnTo>
                        <a:pt x="36432" y="49959"/>
                      </a:lnTo>
                      <a:lnTo>
                        <a:pt x="94841" y="71541"/>
                      </a:lnTo>
                      <a:lnTo>
                        <a:pt x="90264" y="83929"/>
                      </a:lnTo>
                      <a:lnTo>
                        <a:pt x="31855" y="62347"/>
                      </a:lnTo>
                      <a:lnTo>
                        <a:pt x="18576" y="98286"/>
                      </a:lnTo>
                      <a:lnTo>
                        <a:pt x="83395" y="122236"/>
                      </a:lnTo>
                      <a:lnTo>
                        <a:pt x="78792" y="134695"/>
                      </a:lnTo>
                      <a:lnTo>
                        <a:pt x="0" y="105583"/>
                      </a:lnTo>
                      <a:lnTo>
                        <a:pt x="39012" y="0"/>
                      </a:lnTo>
                      <a:close/>
                    </a:path>
                  </a:pathLst>
                </a:custGeom>
                <a:grpFill/>
                <a:ln w="635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600" b="1">
                    <a:solidFill>
                      <a:srgbClr val="B1B3B4">
                        <a:lumMod val="50000"/>
                      </a:srgbClr>
                    </a:solidFill>
                    <a:cs typeface="Arial" charset="0"/>
                  </a:endParaRPr>
                </a:p>
              </p:txBody>
            </p:sp>
          </p:grpSp>
          <p:grpSp>
            <p:nvGrpSpPr>
              <p:cNvPr id="25" name="Groupe 9"/>
              <p:cNvGrpSpPr/>
              <p:nvPr/>
            </p:nvGrpSpPr>
            <p:grpSpPr>
              <a:xfrm>
                <a:off x="5954240" y="2841527"/>
                <a:ext cx="576000" cy="576000"/>
                <a:chOff x="4725739" y="3694283"/>
                <a:chExt cx="576000" cy="576000"/>
              </a:xfrm>
            </p:grpSpPr>
            <p:sp>
              <p:nvSpPr>
                <p:cNvPr id="26" name="Ellipse 10"/>
                <p:cNvSpPr>
                  <a:spLocks noChangeAspect="1"/>
                </p:cNvSpPr>
                <p:nvPr/>
              </p:nvSpPr>
              <p:spPr bwMode="auto">
                <a:xfrm>
                  <a:off x="4725739" y="3694283"/>
                  <a:ext cx="576000" cy="576000"/>
                </a:xfrm>
                <a:prstGeom prst="ellipse">
                  <a:avLst/>
                </a:prstGeom>
                <a:solidFill>
                  <a:srgbClr val="FFC000"/>
                </a:solidFill>
                <a:ln w="635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600" b="1">
                    <a:solidFill>
                      <a:srgbClr val="B1B3B4">
                        <a:lumMod val="50000"/>
                      </a:srgbClr>
                    </a:solidFill>
                    <a:cs typeface="Arial" charset="0"/>
                  </a:endParaRPr>
                </a:p>
              </p:txBody>
            </p:sp>
            <p:grpSp>
              <p:nvGrpSpPr>
                <p:cNvPr id="27" name="Groupe 11"/>
                <p:cNvGrpSpPr>
                  <a:grpSpLocks noChangeAspect="1"/>
                </p:cNvGrpSpPr>
                <p:nvPr/>
              </p:nvGrpSpPr>
              <p:grpSpPr>
                <a:xfrm>
                  <a:off x="4857841" y="3793336"/>
                  <a:ext cx="311987" cy="377018"/>
                  <a:chOff x="4931827" y="2459494"/>
                  <a:chExt cx="2020757" cy="2441964"/>
                </a:xfrm>
              </p:grpSpPr>
              <p:sp>
                <p:nvSpPr>
                  <p:cNvPr id="28" name="Line 309"/>
                  <p:cNvSpPr>
                    <a:spLocks noChangeShapeType="1"/>
                  </p:cNvSpPr>
                  <p:nvPr/>
                </p:nvSpPr>
                <p:spPr bwMode="auto">
                  <a:xfrm>
                    <a:off x="5876541" y="4268120"/>
                    <a:ext cx="252000" cy="0"/>
                  </a:xfrm>
                  <a:prstGeom prst="line">
                    <a:avLst/>
                  </a:prstGeom>
                  <a:noFill/>
                  <a:ln w="127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defTabSz="957756"/>
                    <a:endParaRPr lang="en-US" sz="1900">
                      <a:solidFill>
                        <a:srgbClr val="2E2E2E"/>
                      </a:solidFill>
                    </a:endParaRPr>
                  </a:p>
                </p:txBody>
              </p:sp>
              <p:sp>
                <p:nvSpPr>
                  <p:cNvPr id="29" name="Freeform 302"/>
                  <p:cNvSpPr>
                    <a:spLocks/>
                  </p:cNvSpPr>
                  <p:nvPr/>
                </p:nvSpPr>
                <p:spPr bwMode="auto">
                  <a:xfrm>
                    <a:off x="5451027" y="2459494"/>
                    <a:ext cx="1501557" cy="1845805"/>
                  </a:xfrm>
                  <a:custGeom>
                    <a:avLst/>
                    <a:gdLst>
                      <a:gd name="connsiteX0" fmla="*/ 10000 w 10000"/>
                      <a:gd name="connsiteY0" fmla="*/ 2086 h 8911"/>
                      <a:gd name="connsiteX1" fmla="*/ 6219 w 10000"/>
                      <a:gd name="connsiteY1" fmla="*/ 0 h 8911"/>
                      <a:gd name="connsiteX2" fmla="*/ 0 w 10000"/>
                      <a:gd name="connsiteY2" fmla="*/ 0 h 8911"/>
                      <a:gd name="connsiteX3" fmla="*/ 16 w 10000"/>
                      <a:gd name="connsiteY3" fmla="*/ 8911 h 8911"/>
                      <a:gd name="connsiteX0" fmla="*/ 10000 w 10000"/>
                      <a:gd name="connsiteY0" fmla="*/ 2341 h 9974"/>
                      <a:gd name="connsiteX1" fmla="*/ 6219 w 10000"/>
                      <a:gd name="connsiteY1" fmla="*/ 0 h 9974"/>
                      <a:gd name="connsiteX2" fmla="*/ 0 w 10000"/>
                      <a:gd name="connsiteY2" fmla="*/ 0 h 9974"/>
                      <a:gd name="connsiteX3" fmla="*/ 16 w 10000"/>
                      <a:gd name="connsiteY3" fmla="*/ 9974 h 9974"/>
                    </a:gdLst>
                    <a:ahLst/>
                    <a:cxnLst>
                      <a:cxn ang="0">
                        <a:pos x="connsiteX0" y="connsiteY0"/>
                      </a:cxn>
                      <a:cxn ang="0">
                        <a:pos x="connsiteX1" y="connsiteY1"/>
                      </a:cxn>
                      <a:cxn ang="0">
                        <a:pos x="connsiteX2" y="connsiteY2"/>
                      </a:cxn>
                      <a:cxn ang="0">
                        <a:pos x="connsiteX3" y="connsiteY3"/>
                      </a:cxn>
                    </a:cxnLst>
                    <a:rect l="l" t="t" r="r" b="b"/>
                    <a:pathLst>
                      <a:path w="10000" h="9974">
                        <a:moveTo>
                          <a:pt x="10000" y="2341"/>
                        </a:moveTo>
                        <a:lnTo>
                          <a:pt x="6219" y="0"/>
                        </a:lnTo>
                        <a:lnTo>
                          <a:pt x="0" y="0"/>
                        </a:lnTo>
                        <a:cubicBezTo>
                          <a:pt x="0" y="3740"/>
                          <a:pt x="16" y="6234"/>
                          <a:pt x="16" y="9974"/>
                        </a:cubicBezTo>
                      </a:path>
                    </a:pathLst>
                  </a:custGeom>
                  <a:noFill/>
                  <a:ln w="127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defTabSz="957756"/>
                    <a:endParaRPr lang="en-US" sz="1900">
                      <a:solidFill>
                        <a:srgbClr val="2E2E2E"/>
                      </a:solidFill>
                    </a:endParaRPr>
                  </a:p>
                </p:txBody>
              </p:sp>
              <p:sp>
                <p:nvSpPr>
                  <p:cNvPr id="30" name="Freeform 156"/>
                  <p:cNvSpPr>
                    <a:spLocks/>
                  </p:cNvSpPr>
                  <p:nvPr/>
                </p:nvSpPr>
                <p:spPr bwMode="auto">
                  <a:xfrm>
                    <a:off x="4931827" y="3939712"/>
                    <a:ext cx="518450" cy="305367"/>
                  </a:xfrm>
                  <a:custGeom>
                    <a:avLst/>
                    <a:gdLst>
                      <a:gd name="connsiteX0" fmla="*/ 0 w 10000"/>
                      <a:gd name="connsiteY0" fmla="*/ 5625 h 10000"/>
                      <a:gd name="connsiteX1" fmla="*/ 1976 w 10000"/>
                      <a:gd name="connsiteY1" fmla="*/ 1125 h 10000"/>
                      <a:gd name="connsiteX2" fmla="*/ 2540 w 10000"/>
                      <a:gd name="connsiteY2" fmla="*/ 2000 h 10000"/>
                      <a:gd name="connsiteX3" fmla="*/ 2540 w 10000"/>
                      <a:gd name="connsiteY3" fmla="*/ 0 h 10000"/>
                      <a:gd name="connsiteX4" fmla="*/ 10000 w 10000"/>
                      <a:gd name="connsiteY4" fmla="*/ 0 h 10000"/>
                      <a:gd name="connsiteX5" fmla="*/ 10000 w 10000"/>
                      <a:gd name="connsiteY5" fmla="*/ 10000 h 10000"/>
                      <a:gd name="connsiteX6" fmla="*/ 7621 w 10000"/>
                      <a:gd name="connsiteY6" fmla="*/ 10000 h 10000"/>
                      <a:gd name="connsiteX0" fmla="*/ 0 w 10000"/>
                      <a:gd name="connsiteY0" fmla="*/ 5625 h 10000"/>
                      <a:gd name="connsiteX1" fmla="*/ 1976 w 10000"/>
                      <a:gd name="connsiteY1" fmla="*/ 1125 h 10000"/>
                      <a:gd name="connsiteX2" fmla="*/ 2540 w 10000"/>
                      <a:gd name="connsiteY2" fmla="*/ 2000 h 10000"/>
                      <a:gd name="connsiteX3" fmla="*/ 2540 w 10000"/>
                      <a:gd name="connsiteY3" fmla="*/ 0 h 10000"/>
                      <a:gd name="connsiteX4" fmla="*/ 10000 w 10000"/>
                      <a:gd name="connsiteY4" fmla="*/ 0 h 10000"/>
                      <a:gd name="connsiteX5" fmla="*/ 10000 w 10000"/>
                      <a:gd name="connsiteY5" fmla="*/ 10000 h 10000"/>
                      <a:gd name="connsiteX0" fmla="*/ 0 w 10000"/>
                      <a:gd name="connsiteY0" fmla="*/ 5625 h 5625"/>
                      <a:gd name="connsiteX1" fmla="*/ 1976 w 10000"/>
                      <a:gd name="connsiteY1" fmla="*/ 1125 h 5625"/>
                      <a:gd name="connsiteX2" fmla="*/ 2540 w 10000"/>
                      <a:gd name="connsiteY2" fmla="*/ 2000 h 5625"/>
                      <a:gd name="connsiteX3" fmla="*/ 2540 w 10000"/>
                      <a:gd name="connsiteY3" fmla="*/ 0 h 5625"/>
                      <a:gd name="connsiteX4" fmla="*/ 10000 w 10000"/>
                      <a:gd name="connsiteY4" fmla="*/ 0 h 5625"/>
                      <a:gd name="connsiteX0" fmla="*/ 0 w 2540"/>
                      <a:gd name="connsiteY0" fmla="*/ 10000 h 10000"/>
                      <a:gd name="connsiteX1" fmla="*/ 1976 w 2540"/>
                      <a:gd name="connsiteY1" fmla="*/ 2000 h 10000"/>
                      <a:gd name="connsiteX2" fmla="*/ 2540 w 2540"/>
                      <a:gd name="connsiteY2" fmla="*/ 3556 h 10000"/>
                      <a:gd name="connsiteX3" fmla="*/ 2540 w 2540"/>
                      <a:gd name="connsiteY3" fmla="*/ 0 h 10000"/>
                      <a:gd name="connsiteX0" fmla="*/ 0 w 10000"/>
                      <a:gd name="connsiteY0" fmla="*/ 8308 h 8308"/>
                      <a:gd name="connsiteX1" fmla="*/ 7780 w 10000"/>
                      <a:gd name="connsiteY1" fmla="*/ 308 h 8308"/>
                      <a:gd name="connsiteX2" fmla="*/ 10000 w 10000"/>
                      <a:gd name="connsiteY2" fmla="*/ 1864 h 8308"/>
                    </a:gdLst>
                    <a:ahLst/>
                    <a:cxnLst>
                      <a:cxn ang="0">
                        <a:pos x="connsiteX0" y="connsiteY0"/>
                      </a:cxn>
                      <a:cxn ang="0">
                        <a:pos x="connsiteX1" y="connsiteY1"/>
                      </a:cxn>
                      <a:cxn ang="0">
                        <a:pos x="connsiteX2" y="connsiteY2"/>
                      </a:cxn>
                    </a:cxnLst>
                    <a:rect l="l" t="t" r="r" b="b"/>
                    <a:pathLst>
                      <a:path w="10000" h="8308">
                        <a:moveTo>
                          <a:pt x="0" y="8308"/>
                        </a:moveTo>
                        <a:lnTo>
                          <a:pt x="7780" y="308"/>
                        </a:lnTo>
                        <a:cubicBezTo>
                          <a:pt x="7780" y="308"/>
                          <a:pt x="9209" y="-1025"/>
                          <a:pt x="10000" y="1864"/>
                        </a:cubicBezTo>
                      </a:path>
                    </a:pathLst>
                  </a:custGeom>
                  <a:noFill/>
                  <a:ln w="127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defTabSz="957756"/>
                    <a:endParaRPr lang="en-US" sz="1900">
                      <a:solidFill>
                        <a:srgbClr val="2E2E2E"/>
                      </a:solidFill>
                    </a:endParaRPr>
                  </a:p>
                </p:txBody>
              </p:sp>
              <p:sp>
                <p:nvSpPr>
                  <p:cNvPr id="31" name="Freeform 157"/>
                  <p:cNvSpPr>
                    <a:spLocks/>
                  </p:cNvSpPr>
                  <p:nvPr/>
                </p:nvSpPr>
                <p:spPr bwMode="auto">
                  <a:xfrm>
                    <a:off x="4943904" y="4209405"/>
                    <a:ext cx="887254" cy="563838"/>
                  </a:xfrm>
                  <a:custGeom>
                    <a:avLst/>
                    <a:gdLst>
                      <a:gd name="connsiteX0" fmla="*/ 4091 w 9835"/>
                      <a:gd name="connsiteY0" fmla="*/ 2475 h 9300"/>
                      <a:gd name="connsiteX1" fmla="*/ 8364 w 9835"/>
                      <a:gd name="connsiteY1" fmla="*/ 178 h 9300"/>
                      <a:gd name="connsiteX2" fmla="*/ 9727 w 9835"/>
                      <a:gd name="connsiteY2" fmla="*/ 853 h 9300"/>
                      <a:gd name="connsiteX3" fmla="*/ 8818 w 9835"/>
                      <a:gd name="connsiteY3" fmla="*/ 3421 h 9300"/>
                      <a:gd name="connsiteX4" fmla="*/ 4364 w 9835"/>
                      <a:gd name="connsiteY4" fmla="*/ 7475 h 9300"/>
                      <a:gd name="connsiteX5" fmla="*/ 0 w 9835"/>
                      <a:gd name="connsiteY5" fmla="*/ 9232 h 9300"/>
                      <a:gd name="connsiteX0" fmla="*/ 4160 w 9994"/>
                      <a:gd name="connsiteY0" fmla="*/ 2661 h 10000"/>
                      <a:gd name="connsiteX1" fmla="*/ 8504 w 9994"/>
                      <a:gd name="connsiteY1" fmla="*/ 191 h 10000"/>
                      <a:gd name="connsiteX2" fmla="*/ 9890 w 9994"/>
                      <a:gd name="connsiteY2" fmla="*/ 917 h 10000"/>
                      <a:gd name="connsiteX3" fmla="*/ 8966 w 9994"/>
                      <a:gd name="connsiteY3" fmla="*/ 3678 h 10000"/>
                      <a:gd name="connsiteX4" fmla="*/ 4437 w 9994"/>
                      <a:gd name="connsiteY4" fmla="*/ 8038 h 10000"/>
                      <a:gd name="connsiteX5" fmla="*/ 0 w 9994"/>
                      <a:gd name="connsiteY5" fmla="*/ 9927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94" h="10000">
                        <a:moveTo>
                          <a:pt x="4160" y="2661"/>
                        </a:moveTo>
                        <a:lnTo>
                          <a:pt x="8504" y="191"/>
                        </a:lnTo>
                        <a:cubicBezTo>
                          <a:pt x="8504" y="191"/>
                          <a:pt x="9529" y="-559"/>
                          <a:pt x="9890" y="917"/>
                        </a:cubicBezTo>
                        <a:cubicBezTo>
                          <a:pt x="10075" y="2225"/>
                          <a:pt x="10141" y="2656"/>
                          <a:pt x="8966" y="3678"/>
                        </a:cubicBezTo>
                        <a:cubicBezTo>
                          <a:pt x="7764" y="4551"/>
                          <a:pt x="5176" y="7456"/>
                          <a:pt x="4437" y="8038"/>
                        </a:cubicBezTo>
                        <a:cubicBezTo>
                          <a:pt x="3604" y="8765"/>
                          <a:pt x="1941" y="10362"/>
                          <a:pt x="0" y="9927"/>
                        </a:cubicBezTo>
                      </a:path>
                    </a:pathLst>
                  </a:custGeom>
                  <a:noFill/>
                  <a:ln w="127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defTabSz="957756"/>
                    <a:endParaRPr lang="en-US" sz="1900">
                      <a:solidFill>
                        <a:srgbClr val="2E2E2E"/>
                      </a:solidFill>
                    </a:endParaRPr>
                  </a:p>
                </p:txBody>
              </p:sp>
              <p:sp>
                <p:nvSpPr>
                  <p:cNvPr id="32" name="Freeform 158"/>
                  <p:cNvSpPr>
                    <a:spLocks/>
                  </p:cNvSpPr>
                  <p:nvPr/>
                </p:nvSpPr>
                <p:spPr bwMode="auto">
                  <a:xfrm>
                    <a:off x="5307224" y="4551164"/>
                    <a:ext cx="303141" cy="296403"/>
                  </a:xfrm>
                  <a:custGeom>
                    <a:avLst/>
                    <a:gdLst/>
                    <a:ahLst/>
                    <a:cxnLst>
                      <a:cxn ang="0">
                        <a:pos x="0" y="17"/>
                      </a:cxn>
                      <a:cxn ang="0">
                        <a:pos x="17" y="30"/>
                      </a:cxn>
                      <a:cxn ang="0">
                        <a:pos x="37" y="0"/>
                      </a:cxn>
                    </a:cxnLst>
                    <a:rect l="0" t="0" r="r" b="b"/>
                    <a:pathLst>
                      <a:path w="37" h="36">
                        <a:moveTo>
                          <a:pt x="0" y="17"/>
                        </a:moveTo>
                        <a:cubicBezTo>
                          <a:pt x="0" y="17"/>
                          <a:pt x="0" y="36"/>
                          <a:pt x="17" y="30"/>
                        </a:cubicBezTo>
                        <a:cubicBezTo>
                          <a:pt x="30" y="25"/>
                          <a:pt x="37" y="0"/>
                          <a:pt x="37" y="0"/>
                        </a:cubicBezTo>
                      </a:path>
                    </a:pathLst>
                  </a:custGeom>
                  <a:noFill/>
                  <a:ln w="12700" cap="sq">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defTabSz="957756"/>
                    <a:endParaRPr lang="en-US" sz="700">
                      <a:solidFill>
                        <a:srgbClr val="2E2E2E"/>
                      </a:solidFill>
                      <a:cs typeface="Arial" pitchFamily="34" charset="0"/>
                    </a:endParaRPr>
                  </a:p>
                </p:txBody>
              </p:sp>
              <p:sp>
                <p:nvSpPr>
                  <p:cNvPr id="33" name="Freeform 159"/>
                  <p:cNvSpPr>
                    <a:spLocks/>
                  </p:cNvSpPr>
                  <p:nvPr/>
                </p:nvSpPr>
                <p:spPr bwMode="auto">
                  <a:xfrm>
                    <a:off x="5520780" y="4551164"/>
                    <a:ext cx="282930" cy="350294"/>
                  </a:xfrm>
                  <a:custGeom>
                    <a:avLst/>
                    <a:gdLst/>
                    <a:ahLst/>
                    <a:cxnLst>
                      <a:cxn ang="0">
                        <a:pos x="0" y="24"/>
                      </a:cxn>
                      <a:cxn ang="0">
                        <a:pos x="15" y="36"/>
                      </a:cxn>
                      <a:cxn ang="0">
                        <a:pos x="34" y="0"/>
                      </a:cxn>
                    </a:cxnLst>
                    <a:rect l="0" t="0" r="r" b="b"/>
                    <a:pathLst>
                      <a:path w="34" h="43">
                        <a:moveTo>
                          <a:pt x="0" y="24"/>
                        </a:moveTo>
                        <a:cubicBezTo>
                          <a:pt x="0" y="24"/>
                          <a:pt x="0" y="43"/>
                          <a:pt x="15" y="36"/>
                        </a:cubicBezTo>
                        <a:cubicBezTo>
                          <a:pt x="26" y="32"/>
                          <a:pt x="34" y="0"/>
                          <a:pt x="34" y="0"/>
                        </a:cubicBezTo>
                      </a:path>
                    </a:pathLst>
                  </a:custGeom>
                  <a:noFill/>
                  <a:ln w="12700" cap="sq">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defTabSz="957756"/>
                    <a:endParaRPr lang="en-US" sz="700">
                      <a:solidFill>
                        <a:srgbClr val="2E2E2E"/>
                      </a:solidFill>
                      <a:cs typeface="Arial" pitchFamily="34" charset="0"/>
                    </a:endParaRPr>
                  </a:p>
                </p:txBody>
              </p:sp>
              <p:sp>
                <p:nvSpPr>
                  <p:cNvPr id="34" name="Freeform 160"/>
                  <p:cNvSpPr>
                    <a:spLocks/>
                  </p:cNvSpPr>
                  <p:nvPr/>
                </p:nvSpPr>
                <p:spPr bwMode="auto">
                  <a:xfrm>
                    <a:off x="5763676" y="4551164"/>
                    <a:ext cx="249250" cy="289669"/>
                  </a:xfrm>
                  <a:custGeom>
                    <a:avLst/>
                    <a:gdLst/>
                    <a:ahLst/>
                    <a:cxnLst>
                      <a:cxn ang="0">
                        <a:pos x="0" y="16"/>
                      </a:cxn>
                      <a:cxn ang="0">
                        <a:pos x="15" y="29"/>
                      </a:cxn>
                      <a:cxn ang="0">
                        <a:pos x="30" y="0"/>
                      </a:cxn>
                    </a:cxnLst>
                    <a:rect l="0" t="0" r="r" b="b"/>
                    <a:pathLst>
                      <a:path w="30" h="35">
                        <a:moveTo>
                          <a:pt x="0" y="16"/>
                        </a:moveTo>
                        <a:cubicBezTo>
                          <a:pt x="0" y="16"/>
                          <a:pt x="0" y="35"/>
                          <a:pt x="15" y="29"/>
                        </a:cubicBezTo>
                        <a:cubicBezTo>
                          <a:pt x="26" y="24"/>
                          <a:pt x="30" y="0"/>
                          <a:pt x="30" y="0"/>
                        </a:cubicBezTo>
                      </a:path>
                    </a:pathLst>
                  </a:custGeom>
                  <a:noFill/>
                  <a:ln w="12700" cap="sq">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defTabSz="957756"/>
                    <a:endParaRPr lang="en-US" sz="700">
                      <a:solidFill>
                        <a:srgbClr val="2E2E2E"/>
                      </a:solidFill>
                      <a:cs typeface="Arial" pitchFamily="34" charset="0"/>
                    </a:endParaRPr>
                  </a:p>
                </p:txBody>
              </p:sp>
              <p:sp>
                <p:nvSpPr>
                  <p:cNvPr id="35" name="Freeform 300"/>
                  <p:cNvSpPr>
                    <a:spLocks noChangeAspect="1"/>
                  </p:cNvSpPr>
                  <p:nvPr/>
                </p:nvSpPr>
                <p:spPr bwMode="auto">
                  <a:xfrm>
                    <a:off x="6397898" y="4154770"/>
                    <a:ext cx="342923" cy="198875"/>
                  </a:xfrm>
                  <a:custGeom>
                    <a:avLst/>
                    <a:gdLst>
                      <a:gd name="connsiteX0" fmla="*/ 0 w 10000"/>
                      <a:gd name="connsiteY0" fmla="*/ 6452 h 10000"/>
                      <a:gd name="connsiteX1" fmla="*/ 2353 w 10000"/>
                      <a:gd name="connsiteY1" fmla="*/ 10000 h 10000"/>
                      <a:gd name="connsiteX2" fmla="*/ 6134 w 10000"/>
                      <a:gd name="connsiteY2" fmla="*/ 5011 h 10000"/>
                      <a:gd name="connsiteX3" fmla="*/ 10000 w 10000"/>
                      <a:gd name="connsiteY3" fmla="*/ 0 h 10000"/>
                      <a:gd name="connsiteX0" fmla="*/ 0 w 10000"/>
                      <a:gd name="connsiteY0" fmla="*/ 6452 h 10000"/>
                      <a:gd name="connsiteX1" fmla="*/ 2353 w 10000"/>
                      <a:gd name="connsiteY1" fmla="*/ 10000 h 10000"/>
                      <a:gd name="connsiteX2" fmla="*/ 9584 w 10000"/>
                      <a:gd name="connsiteY2" fmla="*/ 1576 h 10000"/>
                      <a:gd name="connsiteX3" fmla="*/ 10000 w 10000"/>
                      <a:gd name="connsiteY3" fmla="*/ 0 h 10000"/>
                      <a:gd name="connsiteX0" fmla="*/ 0 w 9585"/>
                      <a:gd name="connsiteY0" fmla="*/ 4935 h 8483"/>
                      <a:gd name="connsiteX1" fmla="*/ 2353 w 9585"/>
                      <a:gd name="connsiteY1" fmla="*/ 8483 h 8483"/>
                      <a:gd name="connsiteX2" fmla="*/ 9584 w 9585"/>
                      <a:gd name="connsiteY2" fmla="*/ 59 h 8483"/>
                      <a:gd name="connsiteX3" fmla="*/ 1648 w 9585"/>
                      <a:gd name="connsiteY3" fmla="*/ 2217 h 8483"/>
                      <a:gd name="connsiteX0" fmla="*/ 0 w 10758"/>
                      <a:gd name="connsiteY0" fmla="*/ 6684 h 10866"/>
                      <a:gd name="connsiteX1" fmla="*/ 2455 w 10758"/>
                      <a:gd name="connsiteY1" fmla="*/ 10866 h 10866"/>
                      <a:gd name="connsiteX2" fmla="*/ 10757 w 10758"/>
                      <a:gd name="connsiteY2" fmla="*/ 56 h 10866"/>
                      <a:gd name="connsiteX3" fmla="*/ 1719 w 10758"/>
                      <a:gd name="connsiteY3" fmla="*/ 3479 h 10866"/>
                      <a:gd name="connsiteX0" fmla="*/ 0 w 10758"/>
                      <a:gd name="connsiteY0" fmla="*/ 6684 h 10866"/>
                      <a:gd name="connsiteX1" fmla="*/ 2455 w 10758"/>
                      <a:gd name="connsiteY1" fmla="*/ 10866 h 10866"/>
                      <a:gd name="connsiteX2" fmla="*/ 10757 w 10758"/>
                      <a:gd name="connsiteY2" fmla="*/ 56 h 10866"/>
                      <a:gd name="connsiteX3" fmla="*/ 1719 w 10758"/>
                      <a:gd name="connsiteY3" fmla="*/ 3479 h 10866"/>
                      <a:gd name="connsiteX0" fmla="*/ 0 w 10758"/>
                      <a:gd name="connsiteY0" fmla="*/ 5817 h 9999"/>
                      <a:gd name="connsiteX1" fmla="*/ 2455 w 10758"/>
                      <a:gd name="connsiteY1" fmla="*/ 9999 h 9999"/>
                      <a:gd name="connsiteX2" fmla="*/ 10757 w 10758"/>
                      <a:gd name="connsiteY2" fmla="*/ 69 h 9999"/>
                      <a:gd name="connsiteX3" fmla="*/ 1719 w 10758"/>
                      <a:gd name="connsiteY3" fmla="*/ 2612 h 9999"/>
                      <a:gd name="connsiteX0" fmla="*/ 0 w 10000"/>
                      <a:gd name="connsiteY0" fmla="*/ 5789 h 9971"/>
                      <a:gd name="connsiteX1" fmla="*/ 2282 w 10000"/>
                      <a:gd name="connsiteY1" fmla="*/ 9971 h 9971"/>
                      <a:gd name="connsiteX2" fmla="*/ 9999 w 10000"/>
                      <a:gd name="connsiteY2" fmla="*/ 40 h 9971"/>
                      <a:gd name="connsiteX3" fmla="*/ 2390 w 10000"/>
                      <a:gd name="connsiteY3" fmla="*/ 5752 h 9971"/>
                      <a:gd name="connsiteX0" fmla="*/ 0 w 10000"/>
                      <a:gd name="connsiteY0" fmla="*/ 5806 h 10000"/>
                      <a:gd name="connsiteX1" fmla="*/ 2282 w 10000"/>
                      <a:gd name="connsiteY1" fmla="*/ 10000 h 10000"/>
                      <a:gd name="connsiteX2" fmla="*/ 9999 w 10000"/>
                      <a:gd name="connsiteY2" fmla="*/ 40 h 10000"/>
                      <a:gd name="connsiteX3" fmla="*/ 2390 w 10000"/>
                      <a:gd name="connsiteY3" fmla="*/ 5769 h 10000"/>
                      <a:gd name="connsiteX0" fmla="*/ 0 w 10000"/>
                      <a:gd name="connsiteY0" fmla="*/ 5806 h 10000"/>
                      <a:gd name="connsiteX1" fmla="*/ 2282 w 10000"/>
                      <a:gd name="connsiteY1" fmla="*/ 10000 h 10000"/>
                      <a:gd name="connsiteX2" fmla="*/ 9999 w 10000"/>
                      <a:gd name="connsiteY2" fmla="*/ 40 h 10000"/>
                      <a:gd name="connsiteX3" fmla="*/ 2390 w 10000"/>
                      <a:gd name="connsiteY3" fmla="*/ 5769 h 10000"/>
                      <a:gd name="connsiteX0" fmla="*/ 0 w 10352"/>
                      <a:gd name="connsiteY0" fmla="*/ 7211 h 11405"/>
                      <a:gd name="connsiteX1" fmla="*/ 2282 w 10352"/>
                      <a:gd name="connsiteY1" fmla="*/ 11405 h 11405"/>
                      <a:gd name="connsiteX2" fmla="*/ 10351 w 10352"/>
                      <a:gd name="connsiteY2" fmla="*/ 32 h 11405"/>
                      <a:gd name="connsiteX3" fmla="*/ 2390 w 10352"/>
                      <a:gd name="connsiteY3" fmla="*/ 7174 h 11405"/>
                      <a:gd name="connsiteX0" fmla="*/ 0 w 11320"/>
                      <a:gd name="connsiteY0" fmla="*/ 9324 h 13518"/>
                      <a:gd name="connsiteX1" fmla="*/ 2282 w 11320"/>
                      <a:gd name="connsiteY1" fmla="*/ 13518 h 13518"/>
                      <a:gd name="connsiteX2" fmla="*/ 11319 w 11320"/>
                      <a:gd name="connsiteY2" fmla="*/ 26 h 13518"/>
                      <a:gd name="connsiteX3" fmla="*/ 2390 w 11320"/>
                      <a:gd name="connsiteY3" fmla="*/ 9287 h 13518"/>
                      <a:gd name="connsiteX0" fmla="*/ 0 w 11320"/>
                      <a:gd name="connsiteY0" fmla="*/ 9324 h 13518"/>
                      <a:gd name="connsiteX1" fmla="*/ 2282 w 11320"/>
                      <a:gd name="connsiteY1" fmla="*/ 13518 h 13518"/>
                      <a:gd name="connsiteX2" fmla="*/ 11319 w 11320"/>
                      <a:gd name="connsiteY2" fmla="*/ 26 h 13518"/>
                      <a:gd name="connsiteX3" fmla="*/ 2390 w 11320"/>
                      <a:gd name="connsiteY3" fmla="*/ 9287 h 13518"/>
                      <a:gd name="connsiteX0" fmla="*/ 0 w 11319"/>
                      <a:gd name="connsiteY0" fmla="*/ 9298 h 13492"/>
                      <a:gd name="connsiteX1" fmla="*/ 2282 w 11319"/>
                      <a:gd name="connsiteY1" fmla="*/ 13492 h 13492"/>
                      <a:gd name="connsiteX2" fmla="*/ 11319 w 11319"/>
                      <a:gd name="connsiteY2" fmla="*/ 0 h 13492"/>
                      <a:gd name="connsiteX3" fmla="*/ 2390 w 11319"/>
                      <a:gd name="connsiteY3" fmla="*/ 9261 h 13492"/>
                      <a:gd name="connsiteX0" fmla="*/ 0 w 11319"/>
                      <a:gd name="connsiteY0" fmla="*/ 9298 h 13492"/>
                      <a:gd name="connsiteX1" fmla="*/ 2282 w 11319"/>
                      <a:gd name="connsiteY1" fmla="*/ 13492 h 13492"/>
                      <a:gd name="connsiteX2" fmla="*/ 11319 w 11319"/>
                      <a:gd name="connsiteY2" fmla="*/ 0 h 13492"/>
                      <a:gd name="connsiteX3" fmla="*/ 2390 w 11319"/>
                      <a:gd name="connsiteY3" fmla="*/ 9261 h 13492"/>
                      <a:gd name="connsiteX0" fmla="*/ 0 w 11319"/>
                      <a:gd name="connsiteY0" fmla="*/ 9298 h 13492"/>
                      <a:gd name="connsiteX1" fmla="*/ 2282 w 11319"/>
                      <a:gd name="connsiteY1" fmla="*/ 13492 h 13492"/>
                      <a:gd name="connsiteX2" fmla="*/ 11319 w 11319"/>
                      <a:gd name="connsiteY2" fmla="*/ 0 h 13492"/>
                      <a:gd name="connsiteX3" fmla="*/ 2390 w 11319"/>
                      <a:gd name="connsiteY3" fmla="*/ 9261 h 13492"/>
                      <a:gd name="connsiteX0" fmla="*/ 0 w 11847"/>
                      <a:gd name="connsiteY0" fmla="*/ 8768 h 13492"/>
                      <a:gd name="connsiteX1" fmla="*/ 2810 w 11847"/>
                      <a:gd name="connsiteY1" fmla="*/ 13492 h 13492"/>
                      <a:gd name="connsiteX2" fmla="*/ 11847 w 11847"/>
                      <a:gd name="connsiteY2" fmla="*/ 0 h 13492"/>
                      <a:gd name="connsiteX3" fmla="*/ 2918 w 11847"/>
                      <a:gd name="connsiteY3" fmla="*/ 9261 h 13492"/>
                      <a:gd name="connsiteX0" fmla="*/ 0 w 11847"/>
                      <a:gd name="connsiteY0" fmla="*/ 8768 h 13492"/>
                      <a:gd name="connsiteX1" fmla="*/ 2810 w 11847"/>
                      <a:gd name="connsiteY1" fmla="*/ 13492 h 13492"/>
                      <a:gd name="connsiteX2" fmla="*/ 11847 w 11847"/>
                      <a:gd name="connsiteY2" fmla="*/ 0 h 13492"/>
                      <a:gd name="connsiteX3" fmla="*/ 2918 w 11847"/>
                      <a:gd name="connsiteY3" fmla="*/ 9261 h 13492"/>
                      <a:gd name="connsiteX0" fmla="*/ 0 w 11847"/>
                      <a:gd name="connsiteY0" fmla="*/ 8768 h 13492"/>
                      <a:gd name="connsiteX1" fmla="*/ 2810 w 11847"/>
                      <a:gd name="connsiteY1" fmla="*/ 13492 h 13492"/>
                      <a:gd name="connsiteX2" fmla="*/ 11847 w 11847"/>
                      <a:gd name="connsiteY2" fmla="*/ 0 h 13492"/>
                      <a:gd name="connsiteX3" fmla="*/ 2918 w 11847"/>
                      <a:gd name="connsiteY3" fmla="*/ 9261 h 13492"/>
                      <a:gd name="connsiteX0" fmla="*/ 0 w 11847"/>
                      <a:gd name="connsiteY0" fmla="*/ 8768 h 13492"/>
                      <a:gd name="connsiteX1" fmla="*/ 2810 w 11847"/>
                      <a:gd name="connsiteY1" fmla="*/ 13492 h 13492"/>
                      <a:gd name="connsiteX2" fmla="*/ 11847 w 11847"/>
                      <a:gd name="connsiteY2" fmla="*/ 0 h 13492"/>
                      <a:gd name="connsiteX3" fmla="*/ 2918 w 11847"/>
                      <a:gd name="connsiteY3" fmla="*/ 9261 h 13492"/>
                      <a:gd name="connsiteX0" fmla="*/ 0 w 11847"/>
                      <a:gd name="connsiteY0" fmla="*/ 8768 h 13492"/>
                      <a:gd name="connsiteX1" fmla="*/ 2810 w 11847"/>
                      <a:gd name="connsiteY1" fmla="*/ 13492 h 13492"/>
                      <a:gd name="connsiteX2" fmla="*/ 11847 w 11847"/>
                      <a:gd name="connsiteY2" fmla="*/ 0 h 13492"/>
                      <a:gd name="connsiteX3" fmla="*/ 2918 w 11847"/>
                      <a:gd name="connsiteY3" fmla="*/ 9261 h 13492"/>
                      <a:gd name="connsiteX0" fmla="*/ 0 w 11847"/>
                      <a:gd name="connsiteY0" fmla="*/ 8768 h 13492"/>
                      <a:gd name="connsiteX1" fmla="*/ 2810 w 11847"/>
                      <a:gd name="connsiteY1" fmla="*/ 13492 h 13492"/>
                      <a:gd name="connsiteX2" fmla="*/ 11847 w 11847"/>
                      <a:gd name="connsiteY2" fmla="*/ 0 h 13492"/>
                      <a:gd name="connsiteX3" fmla="*/ 2918 w 11847"/>
                      <a:gd name="connsiteY3" fmla="*/ 9261 h 13492"/>
                      <a:gd name="connsiteX0" fmla="*/ 0 w 11847"/>
                      <a:gd name="connsiteY0" fmla="*/ 8768 h 13492"/>
                      <a:gd name="connsiteX1" fmla="*/ 2810 w 11847"/>
                      <a:gd name="connsiteY1" fmla="*/ 13492 h 13492"/>
                      <a:gd name="connsiteX2" fmla="*/ 11847 w 11847"/>
                      <a:gd name="connsiteY2" fmla="*/ 0 h 13492"/>
                      <a:gd name="connsiteX3" fmla="*/ 3886 w 11847"/>
                      <a:gd name="connsiteY3" fmla="*/ 8731 h 13492"/>
                      <a:gd name="connsiteX0" fmla="*/ 0 w 11847"/>
                      <a:gd name="connsiteY0" fmla="*/ 8768 h 13492"/>
                      <a:gd name="connsiteX1" fmla="*/ 2810 w 11847"/>
                      <a:gd name="connsiteY1" fmla="*/ 13492 h 13492"/>
                      <a:gd name="connsiteX2" fmla="*/ 11847 w 11847"/>
                      <a:gd name="connsiteY2" fmla="*/ 0 h 13492"/>
                      <a:gd name="connsiteX3" fmla="*/ 3886 w 11847"/>
                      <a:gd name="connsiteY3" fmla="*/ 9084 h 13492"/>
                      <a:gd name="connsiteX0" fmla="*/ 0 w 11847"/>
                      <a:gd name="connsiteY0" fmla="*/ 8768 h 13492"/>
                      <a:gd name="connsiteX1" fmla="*/ 2810 w 11847"/>
                      <a:gd name="connsiteY1" fmla="*/ 13492 h 13492"/>
                      <a:gd name="connsiteX2" fmla="*/ 11847 w 11847"/>
                      <a:gd name="connsiteY2" fmla="*/ 0 h 13492"/>
                      <a:gd name="connsiteX3" fmla="*/ 3886 w 11847"/>
                      <a:gd name="connsiteY3" fmla="*/ 9084 h 13492"/>
                      <a:gd name="connsiteX0" fmla="*/ 0 w 11847"/>
                      <a:gd name="connsiteY0" fmla="*/ 8768 h 12962"/>
                      <a:gd name="connsiteX1" fmla="*/ 3690 w 11847"/>
                      <a:gd name="connsiteY1" fmla="*/ 12962 h 12962"/>
                      <a:gd name="connsiteX2" fmla="*/ 11847 w 11847"/>
                      <a:gd name="connsiteY2" fmla="*/ 0 h 12962"/>
                      <a:gd name="connsiteX3" fmla="*/ 3886 w 11847"/>
                      <a:gd name="connsiteY3" fmla="*/ 9084 h 12962"/>
                      <a:gd name="connsiteX0" fmla="*/ 0 w 11847"/>
                      <a:gd name="connsiteY0" fmla="*/ 8768 h 12962"/>
                      <a:gd name="connsiteX1" fmla="*/ 3690 w 11847"/>
                      <a:gd name="connsiteY1" fmla="*/ 12962 h 12962"/>
                      <a:gd name="connsiteX2" fmla="*/ 11847 w 11847"/>
                      <a:gd name="connsiteY2" fmla="*/ 0 h 12962"/>
                      <a:gd name="connsiteX3" fmla="*/ 3886 w 11847"/>
                      <a:gd name="connsiteY3" fmla="*/ 9084 h 12962"/>
                      <a:gd name="connsiteX0" fmla="*/ 0 w 11847"/>
                      <a:gd name="connsiteY0" fmla="*/ 8768 h 12962"/>
                      <a:gd name="connsiteX1" fmla="*/ 3690 w 11847"/>
                      <a:gd name="connsiteY1" fmla="*/ 12962 h 12962"/>
                      <a:gd name="connsiteX2" fmla="*/ 11847 w 11847"/>
                      <a:gd name="connsiteY2" fmla="*/ 0 h 12962"/>
                      <a:gd name="connsiteX3" fmla="*/ 3886 w 11847"/>
                      <a:gd name="connsiteY3" fmla="*/ 9084 h 12962"/>
                      <a:gd name="connsiteX0" fmla="*/ 0 w 11143"/>
                      <a:gd name="connsiteY0" fmla="*/ 7885 h 12962"/>
                      <a:gd name="connsiteX1" fmla="*/ 2986 w 11143"/>
                      <a:gd name="connsiteY1" fmla="*/ 12962 h 12962"/>
                      <a:gd name="connsiteX2" fmla="*/ 11143 w 11143"/>
                      <a:gd name="connsiteY2" fmla="*/ 0 h 12962"/>
                      <a:gd name="connsiteX3" fmla="*/ 3182 w 11143"/>
                      <a:gd name="connsiteY3" fmla="*/ 9084 h 12962"/>
                    </a:gdLst>
                    <a:ahLst/>
                    <a:cxnLst>
                      <a:cxn ang="0">
                        <a:pos x="connsiteX0" y="connsiteY0"/>
                      </a:cxn>
                      <a:cxn ang="0">
                        <a:pos x="connsiteX1" y="connsiteY1"/>
                      </a:cxn>
                      <a:cxn ang="0">
                        <a:pos x="connsiteX2" y="connsiteY2"/>
                      </a:cxn>
                      <a:cxn ang="0">
                        <a:pos x="connsiteX3" y="connsiteY3"/>
                      </a:cxn>
                    </a:cxnLst>
                    <a:rect l="l" t="t" r="r" b="b"/>
                    <a:pathLst>
                      <a:path w="11143" h="12962">
                        <a:moveTo>
                          <a:pt x="0" y="7885"/>
                        </a:moveTo>
                        <a:cubicBezTo>
                          <a:pt x="1025" y="8753"/>
                          <a:pt x="2401" y="10328"/>
                          <a:pt x="2986" y="12962"/>
                        </a:cubicBezTo>
                        <a:cubicBezTo>
                          <a:pt x="4062" y="9525"/>
                          <a:pt x="7163" y="2200"/>
                          <a:pt x="11143" y="0"/>
                        </a:cubicBezTo>
                        <a:cubicBezTo>
                          <a:pt x="6348" y="968"/>
                          <a:pt x="3047" y="9705"/>
                          <a:pt x="3182" y="9084"/>
                        </a:cubicBezTo>
                      </a:path>
                    </a:pathLst>
                  </a:custGeom>
                  <a:noFill/>
                  <a:ln w="127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defTabSz="957756"/>
                    <a:endParaRPr lang="en-US" sz="1900">
                      <a:solidFill>
                        <a:srgbClr val="2E2E2E"/>
                      </a:solidFill>
                    </a:endParaRPr>
                  </a:p>
                </p:txBody>
              </p:sp>
              <p:grpSp>
                <p:nvGrpSpPr>
                  <p:cNvPr id="36" name="Groupe 20"/>
                  <p:cNvGrpSpPr>
                    <a:grpSpLocks noChangeAspect="1"/>
                  </p:cNvGrpSpPr>
                  <p:nvPr/>
                </p:nvGrpSpPr>
                <p:grpSpPr>
                  <a:xfrm>
                    <a:off x="5684844" y="2789589"/>
                    <a:ext cx="436286" cy="459743"/>
                    <a:chOff x="4541119" y="2866512"/>
                    <a:chExt cx="459241" cy="483932"/>
                  </a:xfrm>
                </p:grpSpPr>
                <p:sp>
                  <p:nvSpPr>
                    <p:cNvPr id="59" name="Freeform 588"/>
                    <p:cNvSpPr>
                      <a:spLocks/>
                    </p:cNvSpPr>
                    <p:nvPr/>
                  </p:nvSpPr>
                  <p:spPr bwMode="auto">
                    <a:xfrm>
                      <a:off x="4541119" y="2891204"/>
                      <a:ext cx="459240" cy="459240"/>
                    </a:xfrm>
                    <a:custGeom>
                      <a:avLst/>
                      <a:gdLst/>
                      <a:ahLst/>
                      <a:cxnLst>
                        <a:cxn ang="0">
                          <a:pos x="74" y="26"/>
                        </a:cxn>
                        <a:cxn ang="0">
                          <a:pos x="76" y="38"/>
                        </a:cxn>
                        <a:cxn ang="0">
                          <a:pos x="38" y="76"/>
                        </a:cxn>
                        <a:cxn ang="0">
                          <a:pos x="0" y="38"/>
                        </a:cxn>
                        <a:cxn ang="0">
                          <a:pos x="38" y="0"/>
                        </a:cxn>
                      </a:cxnLst>
                      <a:rect l="0" t="0" r="r" b="b"/>
                      <a:pathLst>
                        <a:path w="76" h="76">
                          <a:moveTo>
                            <a:pt x="74" y="26"/>
                          </a:moveTo>
                          <a:cubicBezTo>
                            <a:pt x="76" y="30"/>
                            <a:pt x="76" y="34"/>
                            <a:pt x="76" y="38"/>
                          </a:cubicBezTo>
                          <a:cubicBezTo>
                            <a:pt x="76" y="59"/>
                            <a:pt x="59" y="76"/>
                            <a:pt x="38" y="76"/>
                          </a:cubicBezTo>
                          <a:cubicBezTo>
                            <a:pt x="17" y="76"/>
                            <a:pt x="0" y="59"/>
                            <a:pt x="0" y="38"/>
                          </a:cubicBezTo>
                          <a:cubicBezTo>
                            <a:pt x="0" y="17"/>
                            <a:pt x="17" y="0"/>
                            <a:pt x="38" y="0"/>
                          </a:cubicBezTo>
                        </a:path>
                      </a:pathLst>
                    </a:custGeom>
                    <a:noFill/>
                    <a:ln w="127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defTabSz="957756"/>
                      <a:endParaRPr lang="en-US" sz="700">
                        <a:solidFill>
                          <a:srgbClr val="2E2E2E"/>
                        </a:solidFill>
                        <a:cs typeface="Arial" pitchFamily="34" charset="0"/>
                      </a:endParaRPr>
                    </a:p>
                  </p:txBody>
                </p:sp>
                <p:sp>
                  <p:nvSpPr>
                    <p:cNvPr id="62" name="Freeform 589"/>
                    <p:cNvSpPr>
                      <a:spLocks/>
                    </p:cNvSpPr>
                    <p:nvPr/>
                  </p:nvSpPr>
                  <p:spPr bwMode="auto">
                    <a:xfrm>
                      <a:off x="4753457" y="2866512"/>
                      <a:ext cx="246903" cy="266655"/>
                    </a:xfrm>
                    <a:custGeom>
                      <a:avLst/>
                      <a:gdLst/>
                      <a:ahLst/>
                      <a:cxnLst>
                        <a:cxn ang="0">
                          <a:pos x="12" y="0"/>
                        </a:cxn>
                        <a:cxn ang="0">
                          <a:pos x="41" y="22"/>
                        </a:cxn>
                        <a:cxn ang="0">
                          <a:pos x="0" y="44"/>
                        </a:cxn>
                        <a:cxn ang="0">
                          <a:pos x="12" y="0"/>
                        </a:cxn>
                      </a:cxnLst>
                      <a:rect l="0" t="0" r="r" b="b"/>
                      <a:pathLst>
                        <a:path w="41" h="44">
                          <a:moveTo>
                            <a:pt x="12" y="0"/>
                          </a:moveTo>
                          <a:cubicBezTo>
                            <a:pt x="25" y="2"/>
                            <a:pt x="36" y="10"/>
                            <a:pt x="41" y="22"/>
                          </a:cubicBezTo>
                          <a:cubicBezTo>
                            <a:pt x="0" y="44"/>
                            <a:pt x="0" y="44"/>
                            <a:pt x="0" y="44"/>
                          </a:cubicBezTo>
                          <a:lnTo>
                            <a:pt x="12" y="0"/>
                          </a:lnTo>
                          <a:close/>
                        </a:path>
                      </a:pathLst>
                    </a:custGeom>
                    <a:noFill/>
                    <a:ln w="127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defTabSz="957756"/>
                      <a:endParaRPr lang="en-US" sz="700">
                        <a:solidFill>
                          <a:srgbClr val="2E2E2E"/>
                        </a:solidFill>
                        <a:cs typeface="Arial" pitchFamily="34" charset="0"/>
                      </a:endParaRPr>
                    </a:p>
                  </p:txBody>
                </p:sp>
              </p:grpSp>
              <p:sp>
                <p:nvSpPr>
                  <p:cNvPr id="37" name="Freeform 301"/>
                  <p:cNvSpPr>
                    <a:spLocks/>
                  </p:cNvSpPr>
                  <p:nvPr/>
                </p:nvSpPr>
                <p:spPr bwMode="auto">
                  <a:xfrm>
                    <a:off x="5589173" y="2593958"/>
                    <a:ext cx="1363404" cy="1949650"/>
                  </a:xfrm>
                  <a:custGeom>
                    <a:avLst/>
                    <a:gdLst>
                      <a:gd name="connsiteX0" fmla="*/ 10000 w 10000"/>
                      <a:gd name="connsiteY0" fmla="*/ 10000 h 10000"/>
                      <a:gd name="connsiteX1" fmla="*/ 9880 w 10000"/>
                      <a:gd name="connsiteY1" fmla="*/ 8549 h 10000"/>
                      <a:gd name="connsiteX2" fmla="*/ 10000 w 10000"/>
                      <a:gd name="connsiteY2" fmla="*/ 2356 h 10000"/>
                      <a:gd name="connsiteX3" fmla="*/ 0 w 10000"/>
                      <a:gd name="connsiteY3" fmla="*/ 2356 h 10000"/>
                      <a:gd name="connsiteX4" fmla="*/ 0 w 10000"/>
                      <a:gd name="connsiteY4" fmla="*/ 0 h 10000"/>
                      <a:gd name="connsiteX0" fmla="*/ 10395 w 10395"/>
                      <a:gd name="connsiteY0" fmla="*/ 18448 h 18448"/>
                      <a:gd name="connsiteX1" fmla="*/ 9880 w 10395"/>
                      <a:gd name="connsiteY1" fmla="*/ 8549 h 18448"/>
                      <a:gd name="connsiteX2" fmla="*/ 10000 w 10395"/>
                      <a:gd name="connsiteY2" fmla="*/ 2356 h 18448"/>
                      <a:gd name="connsiteX3" fmla="*/ 0 w 10395"/>
                      <a:gd name="connsiteY3" fmla="*/ 2356 h 18448"/>
                      <a:gd name="connsiteX4" fmla="*/ 0 w 10395"/>
                      <a:gd name="connsiteY4" fmla="*/ 0 h 18448"/>
                      <a:gd name="connsiteX0" fmla="*/ 10395 w 10395"/>
                      <a:gd name="connsiteY0" fmla="*/ 18448 h 18448"/>
                      <a:gd name="connsiteX1" fmla="*/ 10078 w 10395"/>
                      <a:gd name="connsiteY1" fmla="*/ 16652 h 18448"/>
                      <a:gd name="connsiteX2" fmla="*/ 9880 w 10395"/>
                      <a:gd name="connsiteY2" fmla="*/ 8549 h 18448"/>
                      <a:gd name="connsiteX3" fmla="*/ 10000 w 10395"/>
                      <a:gd name="connsiteY3" fmla="*/ 2356 h 18448"/>
                      <a:gd name="connsiteX4" fmla="*/ 0 w 10395"/>
                      <a:gd name="connsiteY4" fmla="*/ 2356 h 18448"/>
                      <a:gd name="connsiteX5" fmla="*/ 0 w 10395"/>
                      <a:gd name="connsiteY5" fmla="*/ 0 h 18448"/>
                      <a:gd name="connsiteX0" fmla="*/ 0 w 28499"/>
                      <a:gd name="connsiteY0" fmla="*/ 16207 h 17237"/>
                      <a:gd name="connsiteX1" fmla="*/ 28499 w 28499"/>
                      <a:gd name="connsiteY1" fmla="*/ 16652 h 17237"/>
                      <a:gd name="connsiteX2" fmla="*/ 28301 w 28499"/>
                      <a:gd name="connsiteY2" fmla="*/ 8549 h 17237"/>
                      <a:gd name="connsiteX3" fmla="*/ 28421 w 28499"/>
                      <a:gd name="connsiteY3" fmla="*/ 2356 h 17237"/>
                      <a:gd name="connsiteX4" fmla="*/ 18421 w 28499"/>
                      <a:gd name="connsiteY4" fmla="*/ 2356 h 17237"/>
                      <a:gd name="connsiteX5" fmla="*/ 18421 w 28499"/>
                      <a:gd name="connsiteY5" fmla="*/ 0 h 17237"/>
                      <a:gd name="connsiteX0" fmla="*/ 0 w 28421"/>
                      <a:gd name="connsiteY0" fmla="*/ 16207 h 16207"/>
                      <a:gd name="connsiteX1" fmla="*/ 28302 w 28421"/>
                      <a:gd name="connsiteY1" fmla="*/ 14755 h 16207"/>
                      <a:gd name="connsiteX2" fmla="*/ 28301 w 28421"/>
                      <a:gd name="connsiteY2" fmla="*/ 8549 h 16207"/>
                      <a:gd name="connsiteX3" fmla="*/ 28421 w 28421"/>
                      <a:gd name="connsiteY3" fmla="*/ 2356 h 16207"/>
                      <a:gd name="connsiteX4" fmla="*/ 18421 w 28421"/>
                      <a:gd name="connsiteY4" fmla="*/ 2356 h 16207"/>
                      <a:gd name="connsiteX5" fmla="*/ 18421 w 28421"/>
                      <a:gd name="connsiteY5" fmla="*/ 0 h 16207"/>
                      <a:gd name="connsiteX0" fmla="*/ 0 w 28421"/>
                      <a:gd name="connsiteY0" fmla="*/ 16207 h 16207"/>
                      <a:gd name="connsiteX1" fmla="*/ 28302 w 28421"/>
                      <a:gd name="connsiteY1" fmla="*/ 14755 h 16207"/>
                      <a:gd name="connsiteX2" fmla="*/ 28301 w 28421"/>
                      <a:gd name="connsiteY2" fmla="*/ 8549 h 16207"/>
                      <a:gd name="connsiteX3" fmla="*/ 28421 w 28421"/>
                      <a:gd name="connsiteY3" fmla="*/ 2356 h 16207"/>
                      <a:gd name="connsiteX4" fmla="*/ 18421 w 28421"/>
                      <a:gd name="connsiteY4" fmla="*/ 2356 h 16207"/>
                      <a:gd name="connsiteX5" fmla="*/ 18421 w 28421"/>
                      <a:gd name="connsiteY5" fmla="*/ 0 h 16207"/>
                      <a:gd name="connsiteX0" fmla="*/ 1 w 26448"/>
                      <a:gd name="connsiteY0" fmla="*/ 15173 h 15173"/>
                      <a:gd name="connsiteX1" fmla="*/ 26329 w 26448"/>
                      <a:gd name="connsiteY1" fmla="*/ 14755 h 15173"/>
                      <a:gd name="connsiteX2" fmla="*/ 26328 w 26448"/>
                      <a:gd name="connsiteY2" fmla="*/ 8549 h 15173"/>
                      <a:gd name="connsiteX3" fmla="*/ 26448 w 26448"/>
                      <a:gd name="connsiteY3" fmla="*/ 2356 h 15173"/>
                      <a:gd name="connsiteX4" fmla="*/ 16448 w 26448"/>
                      <a:gd name="connsiteY4" fmla="*/ 2356 h 15173"/>
                      <a:gd name="connsiteX5" fmla="*/ 16448 w 26448"/>
                      <a:gd name="connsiteY5" fmla="*/ 0 h 15173"/>
                      <a:gd name="connsiteX0" fmla="*/ 0 w 26447"/>
                      <a:gd name="connsiteY0" fmla="*/ 15173 h 15173"/>
                      <a:gd name="connsiteX1" fmla="*/ 26328 w 26447"/>
                      <a:gd name="connsiteY1" fmla="*/ 14755 h 15173"/>
                      <a:gd name="connsiteX2" fmla="*/ 26327 w 26447"/>
                      <a:gd name="connsiteY2" fmla="*/ 8549 h 15173"/>
                      <a:gd name="connsiteX3" fmla="*/ 26447 w 26447"/>
                      <a:gd name="connsiteY3" fmla="*/ 2356 h 15173"/>
                      <a:gd name="connsiteX4" fmla="*/ 16447 w 26447"/>
                      <a:gd name="connsiteY4" fmla="*/ 2356 h 15173"/>
                      <a:gd name="connsiteX5" fmla="*/ 16447 w 26447"/>
                      <a:gd name="connsiteY5" fmla="*/ 0 h 15173"/>
                      <a:gd name="connsiteX0" fmla="*/ 0 w 26447"/>
                      <a:gd name="connsiteY0" fmla="*/ 15001 h 15001"/>
                      <a:gd name="connsiteX1" fmla="*/ 26328 w 26447"/>
                      <a:gd name="connsiteY1" fmla="*/ 14755 h 15001"/>
                      <a:gd name="connsiteX2" fmla="*/ 26327 w 26447"/>
                      <a:gd name="connsiteY2" fmla="*/ 8549 h 15001"/>
                      <a:gd name="connsiteX3" fmla="*/ 26447 w 26447"/>
                      <a:gd name="connsiteY3" fmla="*/ 2356 h 15001"/>
                      <a:gd name="connsiteX4" fmla="*/ 16447 w 26447"/>
                      <a:gd name="connsiteY4" fmla="*/ 2356 h 15001"/>
                      <a:gd name="connsiteX5" fmla="*/ 16447 w 26447"/>
                      <a:gd name="connsiteY5" fmla="*/ 0 h 15001"/>
                      <a:gd name="connsiteX0" fmla="*/ 0 w 26447"/>
                      <a:gd name="connsiteY0" fmla="*/ 15001 h 15001"/>
                      <a:gd name="connsiteX1" fmla="*/ 26368 w 26447"/>
                      <a:gd name="connsiteY1" fmla="*/ 14999 h 15001"/>
                      <a:gd name="connsiteX2" fmla="*/ 26327 w 26447"/>
                      <a:gd name="connsiteY2" fmla="*/ 8549 h 15001"/>
                      <a:gd name="connsiteX3" fmla="*/ 26447 w 26447"/>
                      <a:gd name="connsiteY3" fmla="*/ 2356 h 15001"/>
                      <a:gd name="connsiteX4" fmla="*/ 16447 w 26447"/>
                      <a:gd name="connsiteY4" fmla="*/ 2356 h 15001"/>
                      <a:gd name="connsiteX5" fmla="*/ 16447 w 26447"/>
                      <a:gd name="connsiteY5" fmla="*/ 0 h 15001"/>
                      <a:gd name="connsiteX0" fmla="*/ 0 w 26447"/>
                      <a:gd name="connsiteY0" fmla="*/ 14966 h 14999"/>
                      <a:gd name="connsiteX1" fmla="*/ 26368 w 26447"/>
                      <a:gd name="connsiteY1" fmla="*/ 14999 h 14999"/>
                      <a:gd name="connsiteX2" fmla="*/ 26327 w 26447"/>
                      <a:gd name="connsiteY2" fmla="*/ 8549 h 14999"/>
                      <a:gd name="connsiteX3" fmla="*/ 26447 w 26447"/>
                      <a:gd name="connsiteY3" fmla="*/ 2356 h 14999"/>
                      <a:gd name="connsiteX4" fmla="*/ 16447 w 26447"/>
                      <a:gd name="connsiteY4" fmla="*/ 2356 h 14999"/>
                      <a:gd name="connsiteX5" fmla="*/ 16447 w 26447"/>
                      <a:gd name="connsiteY5" fmla="*/ 0 h 14999"/>
                      <a:gd name="connsiteX0" fmla="*/ 0 w 26447"/>
                      <a:gd name="connsiteY0" fmla="*/ 14966 h 14999"/>
                      <a:gd name="connsiteX1" fmla="*/ 26368 w 26447"/>
                      <a:gd name="connsiteY1" fmla="*/ 14999 h 14999"/>
                      <a:gd name="connsiteX2" fmla="*/ 26327 w 26447"/>
                      <a:gd name="connsiteY2" fmla="*/ 8549 h 14999"/>
                      <a:gd name="connsiteX3" fmla="*/ 26447 w 26447"/>
                      <a:gd name="connsiteY3" fmla="*/ 2356 h 14999"/>
                      <a:gd name="connsiteX4" fmla="*/ 16447 w 26447"/>
                      <a:gd name="connsiteY4" fmla="*/ 2356 h 14999"/>
                      <a:gd name="connsiteX5" fmla="*/ 16447 w 26447"/>
                      <a:gd name="connsiteY5" fmla="*/ 0 h 14999"/>
                      <a:gd name="connsiteX0" fmla="*/ 0 w 26447"/>
                      <a:gd name="connsiteY0" fmla="*/ 14966 h 14999"/>
                      <a:gd name="connsiteX1" fmla="*/ 26368 w 26447"/>
                      <a:gd name="connsiteY1" fmla="*/ 14999 h 14999"/>
                      <a:gd name="connsiteX2" fmla="*/ 26327 w 26447"/>
                      <a:gd name="connsiteY2" fmla="*/ 8549 h 14999"/>
                      <a:gd name="connsiteX3" fmla="*/ 26447 w 26447"/>
                      <a:gd name="connsiteY3" fmla="*/ 2356 h 14999"/>
                      <a:gd name="connsiteX4" fmla="*/ 16447 w 26447"/>
                      <a:gd name="connsiteY4" fmla="*/ 2356 h 14999"/>
                      <a:gd name="connsiteX5" fmla="*/ 16447 w 26447"/>
                      <a:gd name="connsiteY5" fmla="*/ 0 h 14999"/>
                      <a:gd name="connsiteX0" fmla="*/ 0 w 24014"/>
                      <a:gd name="connsiteY0" fmla="*/ 14966 h 14999"/>
                      <a:gd name="connsiteX1" fmla="*/ 23935 w 24014"/>
                      <a:gd name="connsiteY1" fmla="*/ 14999 h 14999"/>
                      <a:gd name="connsiteX2" fmla="*/ 23894 w 24014"/>
                      <a:gd name="connsiteY2" fmla="*/ 8549 h 14999"/>
                      <a:gd name="connsiteX3" fmla="*/ 24014 w 24014"/>
                      <a:gd name="connsiteY3" fmla="*/ 2356 h 14999"/>
                      <a:gd name="connsiteX4" fmla="*/ 14014 w 24014"/>
                      <a:gd name="connsiteY4" fmla="*/ 2356 h 14999"/>
                      <a:gd name="connsiteX5" fmla="*/ 14014 w 24014"/>
                      <a:gd name="connsiteY5" fmla="*/ 0 h 14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014" h="14999">
                        <a:moveTo>
                          <a:pt x="0" y="14966"/>
                        </a:moveTo>
                        <a:lnTo>
                          <a:pt x="23935" y="14999"/>
                        </a:lnTo>
                        <a:cubicBezTo>
                          <a:pt x="23849" y="13349"/>
                          <a:pt x="23907" y="10932"/>
                          <a:pt x="23894" y="8549"/>
                        </a:cubicBezTo>
                        <a:lnTo>
                          <a:pt x="24014" y="2356"/>
                        </a:lnTo>
                        <a:lnTo>
                          <a:pt x="14014" y="2356"/>
                        </a:lnTo>
                        <a:lnTo>
                          <a:pt x="14014" y="0"/>
                        </a:lnTo>
                      </a:path>
                    </a:pathLst>
                  </a:custGeom>
                  <a:noFill/>
                  <a:ln w="127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defTabSz="957756"/>
                    <a:endParaRPr lang="en-US" sz="1900">
                      <a:solidFill>
                        <a:srgbClr val="2E2E2E"/>
                      </a:solidFill>
                    </a:endParaRPr>
                  </a:p>
                </p:txBody>
              </p:sp>
              <p:sp>
                <p:nvSpPr>
                  <p:cNvPr id="38" name="Freeform 305"/>
                  <p:cNvSpPr>
                    <a:spLocks/>
                  </p:cNvSpPr>
                  <p:nvPr/>
                </p:nvSpPr>
                <p:spPr bwMode="auto">
                  <a:xfrm>
                    <a:off x="5585494" y="2720957"/>
                    <a:ext cx="634988" cy="616391"/>
                  </a:xfrm>
                  <a:custGeom>
                    <a:avLst/>
                    <a:gdLst/>
                    <a:ahLst/>
                    <a:cxnLst>
                      <a:cxn ang="0">
                        <a:pos x="0" y="0"/>
                      </a:cxn>
                      <a:cxn ang="0">
                        <a:pos x="85" y="0"/>
                      </a:cxn>
                      <a:cxn ang="0">
                        <a:pos x="85" y="62"/>
                      </a:cxn>
                      <a:cxn ang="0">
                        <a:pos x="0" y="62"/>
                      </a:cxn>
                      <a:cxn ang="0">
                        <a:pos x="0" y="0"/>
                      </a:cxn>
                      <a:cxn ang="0">
                        <a:pos x="0" y="0"/>
                      </a:cxn>
                    </a:cxnLst>
                    <a:rect l="0" t="0" r="r" b="b"/>
                    <a:pathLst>
                      <a:path w="85" h="62">
                        <a:moveTo>
                          <a:pt x="0" y="0"/>
                        </a:moveTo>
                        <a:lnTo>
                          <a:pt x="85" y="0"/>
                        </a:lnTo>
                        <a:lnTo>
                          <a:pt x="85" y="62"/>
                        </a:lnTo>
                        <a:lnTo>
                          <a:pt x="0" y="62"/>
                        </a:lnTo>
                        <a:lnTo>
                          <a:pt x="0" y="0"/>
                        </a:lnTo>
                        <a:lnTo>
                          <a:pt x="0" y="0"/>
                        </a:lnTo>
                        <a:close/>
                      </a:path>
                    </a:pathLst>
                  </a:custGeom>
                  <a:noFill/>
                  <a:ln w="127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defTabSz="957756"/>
                    <a:endParaRPr lang="en-US" sz="1900">
                      <a:solidFill>
                        <a:srgbClr val="2E2E2E"/>
                      </a:solidFill>
                    </a:endParaRPr>
                  </a:p>
                </p:txBody>
              </p:sp>
              <p:sp>
                <p:nvSpPr>
                  <p:cNvPr id="39" name="Line 306"/>
                  <p:cNvSpPr>
                    <a:spLocks noChangeShapeType="1"/>
                  </p:cNvSpPr>
                  <p:nvPr/>
                </p:nvSpPr>
                <p:spPr bwMode="auto">
                  <a:xfrm>
                    <a:off x="5585494" y="3491682"/>
                    <a:ext cx="1255031" cy="0"/>
                  </a:xfrm>
                  <a:prstGeom prst="line">
                    <a:avLst/>
                  </a:prstGeom>
                  <a:noFill/>
                  <a:ln w="127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defTabSz="957756"/>
                    <a:endParaRPr lang="en-US" sz="1900">
                      <a:solidFill>
                        <a:srgbClr val="2E2E2E"/>
                      </a:solidFill>
                    </a:endParaRPr>
                  </a:p>
                </p:txBody>
              </p:sp>
              <p:sp>
                <p:nvSpPr>
                  <p:cNvPr id="40" name="Line 307"/>
                  <p:cNvSpPr>
                    <a:spLocks noChangeShapeType="1"/>
                  </p:cNvSpPr>
                  <p:nvPr/>
                </p:nvSpPr>
                <p:spPr bwMode="auto">
                  <a:xfrm>
                    <a:off x="5585494" y="3648559"/>
                    <a:ext cx="1255031" cy="0"/>
                  </a:xfrm>
                  <a:prstGeom prst="line">
                    <a:avLst/>
                  </a:prstGeom>
                  <a:noFill/>
                  <a:ln w="127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defTabSz="957756"/>
                    <a:endParaRPr lang="en-US" sz="1900">
                      <a:solidFill>
                        <a:srgbClr val="2E2E2E"/>
                      </a:solidFill>
                    </a:endParaRPr>
                  </a:p>
                </p:txBody>
              </p:sp>
              <p:sp>
                <p:nvSpPr>
                  <p:cNvPr id="41" name="Line 308"/>
                  <p:cNvSpPr>
                    <a:spLocks noChangeShapeType="1"/>
                  </p:cNvSpPr>
                  <p:nvPr/>
                </p:nvSpPr>
                <p:spPr bwMode="auto">
                  <a:xfrm>
                    <a:off x="5585494" y="3805440"/>
                    <a:ext cx="1255031" cy="0"/>
                  </a:xfrm>
                  <a:prstGeom prst="line">
                    <a:avLst/>
                  </a:prstGeom>
                  <a:noFill/>
                  <a:ln w="127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defTabSz="957756"/>
                    <a:endParaRPr lang="en-US" sz="1900">
                      <a:solidFill>
                        <a:srgbClr val="2E2E2E"/>
                      </a:solidFill>
                    </a:endParaRPr>
                  </a:p>
                </p:txBody>
              </p:sp>
              <p:sp>
                <p:nvSpPr>
                  <p:cNvPr id="42" name="Line 309"/>
                  <p:cNvSpPr>
                    <a:spLocks noChangeShapeType="1"/>
                  </p:cNvSpPr>
                  <p:nvPr/>
                </p:nvSpPr>
                <p:spPr bwMode="auto">
                  <a:xfrm>
                    <a:off x="5585494" y="4117929"/>
                    <a:ext cx="545344" cy="0"/>
                  </a:xfrm>
                  <a:prstGeom prst="line">
                    <a:avLst/>
                  </a:prstGeom>
                  <a:noFill/>
                  <a:ln w="127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defTabSz="957756"/>
                    <a:endParaRPr lang="en-US" sz="1900">
                      <a:solidFill>
                        <a:srgbClr val="2E2E2E"/>
                      </a:solidFill>
                    </a:endParaRPr>
                  </a:p>
                </p:txBody>
              </p:sp>
              <p:sp>
                <p:nvSpPr>
                  <p:cNvPr id="58" name="Line 308"/>
                  <p:cNvSpPr>
                    <a:spLocks noChangeShapeType="1"/>
                  </p:cNvSpPr>
                  <p:nvPr/>
                </p:nvSpPr>
                <p:spPr bwMode="auto">
                  <a:xfrm>
                    <a:off x="5574290" y="3951112"/>
                    <a:ext cx="1255031" cy="0"/>
                  </a:xfrm>
                  <a:prstGeom prst="line">
                    <a:avLst/>
                  </a:prstGeom>
                  <a:noFill/>
                  <a:ln w="127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defTabSz="957756"/>
                    <a:endParaRPr lang="en-US" sz="1900">
                      <a:solidFill>
                        <a:srgbClr val="2E2E2E"/>
                      </a:solidFill>
                    </a:endParaRPr>
                  </a:p>
                </p:txBody>
              </p:sp>
            </p:grpSp>
          </p:grpSp>
        </p:grpSp>
      </p:grpSp>
      <p:grpSp>
        <p:nvGrpSpPr>
          <p:cNvPr id="66" name="Groupe 36"/>
          <p:cNvGrpSpPr/>
          <p:nvPr/>
        </p:nvGrpSpPr>
        <p:grpSpPr>
          <a:xfrm>
            <a:off x="9841741" y="3286096"/>
            <a:ext cx="1044000" cy="1044000"/>
            <a:chOff x="5682730" y="4473743"/>
            <a:chExt cx="1044000" cy="1044000"/>
          </a:xfrm>
        </p:grpSpPr>
        <p:sp>
          <p:nvSpPr>
            <p:cNvPr id="67" name="Ellipse 37"/>
            <p:cNvSpPr/>
            <p:nvPr/>
          </p:nvSpPr>
          <p:spPr bwMode="auto">
            <a:xfrm>
              <a:off x="5682730" y="4473743"/>
              <a:ext cx="1044000" cy="1044000"/>
            </a:xfrm>
            <a:prstGeom prst="ellipse">
              <a:avLst/>
            </a:prstGeom>
            <a:solidFill>
              <a:schemeClr val="bg1">
                <a:alpha val="70000"/>
              </a:schemeClr>
            </a:solidFill>
            <a:ln w="635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600" b="1">
                <a:solidFill>
                  <a:srgbClr val="B1B3B4">
                    <a:lumMod val="50000"/>
                  </a:srgbClr>
                </a:solidFill>
                <a:cs typeface="Arial" charset="0"/>
              </a:endParaRPr>
            </a:p>
          </p:txBody>
        </p:sp>
        <p:grpSp>
          <p:nvGrpSpPr>
            <p:cNvPr id="68" name="Groupe 38"/>
            <p:cNvGrpSpPr/>
            <p:nvPr/>
          </p:nvGrpSpPr>
          <p:grpSpPr>
            <a:xfrm>
              <a:off x="5850730" y="4505586"/>
              <a:ext cx="708000" cy="980315"/>
              <a:chOff x="3040326" y="3508252"/>
              <a:chExt cx="708000" cy="980315"/>
            </a:xfrm>
          </p:grpSpPr>
          <p:sp>
            <p:nvSpPr>
              <p:cNvPr id="69" name="Forme libre : forme 39"/>
              <p:cNvSpPr>
                <a:spLocks noChangeAspect="1"/>
              </p:cNvSpPr>
              <p:nvPr/>
            </p:nvSpPr>
            <p:spPr bwMode="auto">
              <a:xfrm>
                <a:off x="3040326" y="3508252"/>
                <a:ext cx="708000" cy="980315"/>
              </a:xfrm>
              <a:custGeom>
                <a:avLst/>
                <a:gdLst>
                  <a:gd name="connsiteX0" fmla="*/ 314864 w 708000"/>
                  <a:gd name="connsiteY0" fmla="*/ 873288 h 980315"/>
                  <a:gd name="connsiteX1" fmla="*/ 286174 w 708000"/>
                  <a:gd name="connsiteY1" fmla="*/ 881449 h 980315"/>
                  <a:gd name="connsiteX2" fmla="*/ 270846 w 708000"/>
                  <a:gd name="connsiteY2" fmla="*/ 916989 h 980315"/>
                  <a:gd name="connsiteX3" fmla="*/ 278579 w 708000"/>
                  <a:gd name="connsiteY3" fmla="*/ 950584 h 980315"/>
                  <a:gd name="connsiteX4" fmla="*/ 305148 w 708000"/>
                  <a:gd name="connsiteY4" fmla="*/ 965302 h 980315"/>
                  <a:gd name="connsiteX5" fmla="*/ 334404 w 708000"/>
                  <a:gd name="connsiteY5" fmla="*/ 956218 h 980315"/>
                  <a:gd name="connsiteX6" fmla="*/ 348904 w 708000"/>
                  <a:gd name="connsiteY6" fmla="*/ 923381 h 980315"/>
                  <a:gd name="connsiteX7" fmla="*/ 346704 w 708000"/>
                  <a:gd name="connsiteY7" fmla="*/ 898605 h 980315"/>
                  <a:gd name="connsiteX8" fmla="*/ 334602 w 708000"/>
                  <a:gd name="connsiteY8" fmla="*/ 881096 h 980315"/>
                  <a:gd name="connsiteX9" fmla="*/ 314864 w 708000"/>
                  <a:gd name="connsiteY9" fmla="*/ 873288 h 980315"/>
                  <a:gd name="connsiteX10" fmla="*/ 419400 w 708000"/>
                  <a:gd name="connsiteY10" fmla="*/ 871053 h 980315"/>
                  <a:gd name="connsiteX11" fmla="*/ 383688 w 708000"/>
                  <a:gd name="connsiteY11" fmla="*/ 877327 h 980315"/>
                  <a:gd name="connsiteX12" fmla="*/ 390246 w 708000"/>
                  <a:gd name="connsiteY12" fmla="*/ 914656 h 980315"/>
                  <a:gd name="connsiteX13" fmla="*/ 422341 w 708000"/>
                  <a:gd name="connsiteY13" fmla="*/ 909017 h 980315"/>
                  <a:gd name="connsiteX14" fmla="*/ 437978 w 708000"/>
                  <a:gd name="connsiteY14" fmla="*/ 904088 h 980315"/>
                  <a:gd name="connsiteX15" fmla="*/ 445563 w 708000"/>
                  <a:gd name="connsiteY15" fmla="*/ 895774 h 980315"/>
                  <a:gd name="connsiteX16" fmla="*/ 446786 w 708000"/>
                  <a:gd name="connsiteY16" fmla="*/ 885125 h 980315"/>
                  <a:gd name="connsiteX17" fmla="*/ 438663 w 708000"/>
                  <a:gd name="connsiteY17" fmla="*/ 872985 h 980315"/>
                  <a:gd name="connsiteX18" fmla="*/ 419400 w 708000"/>
                  <a:gd name="connsiteY18" fmla="*/ 871053 h 980315"/>
                  <a:gd name="connsiteX19" fmla="*/ 316123 w 708000"/>
                  <a:gd name="connsiteY19" fmla="*/ 860299 h 980315"/>
                  <a:gd name="connsiteX20" fmla="*/ 343797 w 708000"/>
                  <a:gd name="connsiteY20" fmla="*/ 870770 h 980315"/>
                  <a:gd name="connsiteX21" fmla="*/ 360948 w 708000"/>
                  <a:gd name="connsiteY21" fmla="*/ 893788 h 980315"/>
                  <a:gd name="connsiteX22" fmla="*/ 364442 w 708000"/>
                  <a:gd name="connsiteY22" fmla="*/ 925061 h 980315"/>
                  <a:gd name="connsiteX23" fmla="*/ 354251 w 708000"/>
                  <a:gd name="connsiteY23" fmla="*/ 955356 h 980315"/>
                  <a:gd name="connsiteX24" fmla="*/ 332294 w 708000"/>
                  <a:gd name="connsiteY24" fmla="*/ 974030 h 980315"/>
                  <a:gd name="connsiteX25" fmla="*/ 303896 w 708000"/>
                  <a:gd name="connsiteY25" fmla="*/ 978213 h 980315"/>
                  <a:gd name="connsiteX26" fmla="*/ 275935 w 708000"/>
                  <a:gd name="connsiteY26" fmla="*/ 967477 h 980315"/>
                  <a:gd name="connsiteX27" fmla="*/ 258921 w 708000"/>
                  <a:gd name="connsiteY27" fmla="*/ 944277 h 980315"/>
                  <a:gd name="connsiteX28" fmla="*/ 255323 w 708000"/>
                  <a:gd name="connsiteY28" fmla="*/ 915154 h 980315"/>
                  <a:gd name="connsiteX29" fmla="*/ 275136 w 708000"/>
                  <a:gd name="connsiteY29" fmla="*/ 872298 h 980315"/>
                  <a:gd name="connsiteX30" fmla="*/ 316123 w 708000"/>
                  <a:gd name="connsiteY30" fmla="*/ 860299 h 980315"/>
                  <a:gd name="connsiteX31" fmla="*/ 440064 w 708000"/>
                  <a:gd name="connsiteY31" fmla="*/ 857703 h 980315"/>
                  <a:gd name="connsiteX32" fmla="*/ 454496 w 708000"/>
                  <a:gd name="connsiteY32" fmla="*/ 866236 h 980315"/>
                  <a:gd name="connsiteX33" fmla="*/ 462180 w 708000"/>
                  <a:gd name="connsiteY33" fmla="*/ 882421 h 980315"/>
                  <a:gd name="connsiteX34" fmla="*/ 457962 w 708000"/>
                  <a:gd name="connsiteY34" fmla="*/ 904029 h 980315"/>
                  <a:gd name="connsiteX35" fmla="*/ 435787 w 708000"/>
                  <a:gd name="connsiteY35" fmla="*/ 918715 h 980315"/>
                  <a:gd name="connsiteX36" fmla="*/ 445780 w 708000"/>
                  <a:gd name="connsiteY36" fmla="*/ 922752 h 980315"/>
                  <a:gd name="connsiteX37" fmla="*/ 460808 w 708000"/>
                  <a:gd name="connsiteY37" fmla="*/ 935583 h 980315"/>
                  <a:gd name="connsiteX38" fmla="*/ 485830 w 708000"/>
                  <a:gd name="connsiteY38" fmla="*/ 962845 h 980315"/>
                  <a:gd name="connsiteX39" fmla="*/ 467050 w 708000"/>
                  <a:gd name="connsiteY39" fmla="*/ 966144 h 980315"/>
                  <a:gd name="connsiteX40" fmla="*/ 447994 w 708000"/>
                  <a:gd name="connsiteY40" fmla="*/ 945293 h 980315"/>
                  <a:gd name="connsiteX41" fmla="*/ 434487 w 708000"/>
                  <a:gd name="connsiteY41" fmla="*/ 931638 h 980315"/>
                  <a:gd name="connsiteX42" fmla="*/ 425581 w 708000"/>
                  <a:gd name="connsiteY42" fmla="*/ 925427 h 980315"/>
                  <a:gd name="connsiteX43" fmla="*/ 418242 w 708000"/>
                  <a:gd name="connsiteY43" fmla="*/ 923622 h 980315"/>
                  <a:gd name="connsiteX44" fmla="*/ 409835 w 708000"/>
                  <a:gd name="connsiteY44" fmla="*/ 924544 h 980315"/>
                  <a:gd name="connsiteX45" fmla="*/ 392517 w 708000"/>
                  <a:gd name="connsiteY45" fmla="*/ 927586 h 980315"/>
                  <a:gd name="connsiteX46" fmla="*/ 401320 w 708000"/>
                  <a:gd name="connsiteY46" fmla="*/ 977692 h 980315"/>
                  <a:gd name="connsiteX47" fmla="*/ 386388 w 708000"/>
                  <a:gd name="connsiteY47" fmla="*/ 980315 h 980315"/>
                  <a:gd name="connsiteX48" fmla="*/ 366566 w 708000"/>
                  <a:gd name="connsiteY48" fmla="*/ 867481 h 980315"/>
                  <a:gd name="connsiteX49" fmla="*/ 416594 w 708000"/>
                  <a:gd name="connsiteY49" fmla="*/ 858692 h 980315"/>
                  <a:gd name="connsiteX50" fmla="*/ 440064 w 708000"/>
                  <a:gd name="connsiteY50" fmla="*/ 857703 h 980315"/>
                  <a:gd name="connsiteX51" fmla="*/ 167960 w 708000"/>
                  <a:gd name="connsiteY51" fmla="*/ 815733 h 980315"/>
                  <a:gd name="connsiteX52" fmla="*/ 188966 w 708000"/>
                  <a:gd name="connsiteY52" fmla="*/ 824646 h 980315"/>
                  <a:gd name="connsiteX53" fmla="*/ 182246 w 708000"/>
                  <a:gd name="connsiteY53" fmla="*/ 909909 h 980315"/>
                  <a:gd name="connsiteX54" fmla="*/ 180659 w 708000"/>
                  <a:gd name="connsiteY54" fmla="*/ 927656 h 980315"/>
                  <a:gd name="connsiteX55" fmla="*/ 193443 w 708000"/>
                  <a:gd name="connsiteY55" fmla="*/ 913132 h 980315"/>
                  <a:gd name="connsiteX56" fmla="*/ 249826 w 708000"/>
                  <a:gd name="connsiteY56" fmla="*/ 850468 h 980315"/>
                  <a:gd name="connsiteX57" fmla="*/ 268602 w 708000"/>
                  <a:gd name="connsiteY57" fmla="*/ 858434 h 980315"/>
                  <a:gd name="connsiteX58" fmla="*/ 223856 w 708000"/>
                  <a:gd name="connsiteY58" fmla="*/ 963896 h 980315"/>
                  <a:gd name="connsiteX59" fmla="*/ 210403 w 708000"/>
                  <a:gd name="connsiteY59" fmla="*/ 958188 h 980315"/>
                  <a:gd name="connsiteX60" fmla="*/ 247854 w 708000"/>
                  <a:gd name="connsiteY60" fmla="*/ 869920 h 980315"/>
                  <a:gd name="connsiteX61" fmla="*/ 179758 w 708000"/>
                  <a:gd name="connsiteY61" fmla="*/ 945186 h 980315"/>
                  <a:gd name="connsiteX62" fmla="*/ 167168 w 708000"/>
                  <a:gd name="connsiteY62" fmla="*/ 939844 h 980315"/>
                  <a:gd name="connsiteX63" fmla="*/ 174759 w 708000"/>
                  <a:gd name="connsiteY63" fmla="*/ 837124 h 980315"/>
                  <a:gd name="connsiteX64" fmla="*/ 136667 w 708000"/>
                  <a:gd name="connsiteY64" fmla="*/ 926903 h 980315"/>
                  <a:gd name="connsiteX65" fmla="*/ 123214 w 708000"/>
                  <a:gd name="connsiteY65" fmla="*/ 921195 h 980315"/>
                  <a:gd name="connsiteX66" fmla="*/ 535928 w 708000"/>
                  <a:gd name="connsiteY66" fmla="*/ 815716 h 980315"/>
                  <a:gd name="connsiteX67" fmla="*/ 541591 w 708000"/>
                  <a:gd name="connsiteY67" fmla="*/ 827993 h 980315"/>
                  <a:gd name="connsiteX68" fmla="*/ 480140 w 708000"/>
                  <a:gd name="connsiteY68" fmla="*/ 856339 h 980315"/>
                  <a:gd name="connsiteX69" fmla="*/ 494837 w 708000"/>
                  <a:gd name="connsiteY69" fmla="*/ 888200 h 980315"/>
                  <a:gd name="connsiteX70" fmla="*/ 552385 w 708000"/>
                  <a:gd name="connsiteY70" fmla="*/ 861654 h 980315"/>
                  <a:gd name="connsiteX71" fmla="*/ 558015 w 708000"/>
                  <a:gd name="connsiteY71" fmla="*/ 873859 h 980315"/>
                  <a:gd name="connsiteX72" fmla="*/ 500467 w 708000"/>
                  <a:gd name="connsiteY72" fmla="*/ 900405 h 980315"/>
                  <a:gd name="connsiteX73" fmla="*/ 516801 w 708000"/>
                  <a:gd name="connsiteY73" fmla="*/ 935814 h 980315"/>
                  <a:gd name="connsiteX74" fmla="*/ 580664 w 708000"/>
                  <a:gd name="connsiteY74" fmla="*/ 906355 h 980315"/>
                  <a:gd name="connsiteX75" fmla="*/ 586327 w 708000"/>
                  <a:gd name="connsiteY75" fmla="*/ 918631 h 980315"/>
                  <a:gd name="connsiteX76" fmla="*/ 508697 w 708000"/>
                  <a:gd name="connsiteY76" fmla="*/ 954441 h 980315"/>
                  <a:gd name="connsiteX77" fmla="*/ 460711 w 708000"/>
                  <a:gd name="connsiteY77" fmla="*/ 850413 h 980315"/>
                  <a:gd name="connsiteX78" fmla="*/ 643609 w 708000"/>
                  <a:gd name="connsiteY78" fmla="*/ 88704 h 980315"/>
                  <a:gd name="connsiteX79" fmla="*/ 708000 w 708000"/>
                  <a:gd name="connsiteY79" fmla="*/ 140814 h 980315"/>
                  <a:gd name="connsiteX80" fmla="*/ 699495 w 708000"/>
                  <a:gd name="connsiteY80" fmla="*/ 151323 h 980315"/>
                  <a:gd name="connsiteX81" fmla="*/ 646889 w 708000"/>
                  <a:gd name="connsiteY81" fmla="*/ 108750 h 980315"/>
                  <a:gd name="connsiteX82" fmla="*/ 624817 w 708000"/>
                  <a:gd name="connsiteY82" fmla="*/ 136025 h 980315"/>
                  <a:gd name="connsiteX83" fmla="*/ 674082 w 708000"/>
                  <a:gd name="connsiteY83" fmla="*/ 175894 h 980315"/>
                  <a:gd name="connsiteX84" fmla="*/ 665626 w 708000"/>
                  <a:gd name="connsiteY84" fmla="*/ 186342 h 980315"/>
                  <a:gd name="connsiteX85" fmla="*/ 616361 w 708000"/>
                  <a:gd name="connsiteY85" fmla="*/ 146473 h 980315"/>
                  <a:gd name="connsiteX86" fmla="*/ 591830 w 708000"/>
                  <a:gd name="connsiteY86" fmla="*/ 176786 h 980315"/>
                  <a:gd name="connsiteX87" fmla="*/ 646502 w 708000"/>
                  <a:gd name="connsiteY87" fmla="*/ 221029 h 980315"/>
                  <a:gd name="connsiteX88" fmla="*/ 637997 w 708000"/>
                  <a:gd name="connsiteY88" fmla="*/ 231538 h 980315"/>
                  <a:gd name="connsiteX89" fmla="*/ 571541 w 708000"/>
                  <a:gd name="connsiteY89" fmla="*/ 177758 h 980315"/>
                  <a:gd name="connsiteX90" fmla="*/ 87032 w 708000"/>
                  <a:gd name="connsiteY90" fmla="*/ 72364 h 980315"/>
                  <a:gd name="connsiteX91" fmla="*/ 156364 w 708000"/>
                  <a:gd name="connsiteY91" fmla="*/ 163564 h 980315"/>
                  <a:gd name="connsiteX92" fmla="*/ 144730 w 708000"/>
                  <a:gd name="connsiteY92" fmla="*/ 172408 h 980315"/>
                  <a:gd name="connsiteX93" fmla="*/ 86701 w 708000"/>
                  <a:gd name="connsiteY93" fmla="*/ 96076 h 980315"/>
                  <a:gd name="connsiteX94" fmla="*/ 118229 w 708000"/>
                  <a:gd name="connsiteY94" fmla="*/ 192555 h 980315"/>
                  <a:gd name="connsiteX95" fmla="*/ 107342 w 708000"/>
                  <a:gd name="connsiteY95" fmla="*/ 200831 h 980315"/>
                  <a:gd name="connsiteX96" fmla="*/ 21943 w 708000"/>
                  <a:gd name="connsiteY96" fmla="*/ 143246 h 980315"/>
                  <a:gd name="connsiteX97" fmla="*/ 80965 w 708000"/>
                  <a:gd name="connsiteY97" fmla="*/ 220884 h 980315"/>
                  <a:gd name="connsiteX98" fmla="*/ 69332 w 708000"/>
                  <a:gd name="connsiteY98" fmla="*/ 229728 h 980315"/>
                  <a:gd name="connsiteX99" fmla="*/ 0 w 708000"/>
                  <a:gd name="connsiteY99" fmla="*/ 138528 h 980315"/>
                  <a:gd name="connsiteX100" fmla="*/ 18165 w 708000"/>
                  <a:gd name="connsiteY100" fmla="*/ 124718 h 980315"/>
                  <a:gd name="connsiteX101" fmla="*/ 88842 w 708000"/>
                  <a:gd name="connsiteY101" fmla="*/ 172881 h 980315"/>
                  <a:gd name="connsiteX102" fmla="*/ 103460 w 708000"/>
                  <a:gd name="connsiteY102" fmla="*/ 183070 h 980315"/>
                  <a:gd name="connsiteX103" fmla="*/ 97198 w 708000"/>
                  <a:gd name="connsiteY103" fmla="*/ 164762 h 980315"/>
                  <a:gd name="connsiteX104" fmla="*/ 70795 w 708000"/>
                  <a:gd name="connsiteY104" fmla="*/ 84708 h 980315"/>
                  <a:gd name="connsiteX105" fmla="*/ 167902 w 708000"/>
                  <a:gd name="connsiteY105" fmla="*/ 49012 h 980315"/>
                  <a:gd name="connsiteX106" fmla="*/ 170064 w 708000"/>
                  <a:gd name="connsiteY106" fmla="*/ 71645 h 980315"/>
                  <a:gd name="connsiteX107" fmla="*/ 170493 w 708000"/>
                  <a:gd name="connsiteY107" fmla="*/ 107523 h 980315"/>
                  <a:gd name="connsiteX108" fmla="*/ 206700 w 708000"/>
                  <a:gd name="connsiteY108" fmla="*/ 93471 h 980315"/>
                  <a:gd name="connsiteX109" fmla="*/ 184074 w 708000"/>
                  <a:gd name="connsiteY109" fmla="*/ 68219 h 980315"/>
                  <a:gd name="connsiteX110" fmla="*/ 167902 w 708000"/>
                  <a:gd name="connsiteY110" fmla="*/ 49012 h 980315"/>
                  <a:gd name="connsiteX111" fmla="*/ 532118 w 708000"/>
                  <a:gd name="connsiteY111" fmla="*/ 37907 h 980315"/>
                  <a:gd name="connsiteX112" fmla="*/ 562649 w 708000"/>
                  <a:gd name="connsiteY112" fmla="*/ 43557 h 980315"/>
                  <a:gd name="connsiteX113" fmla="*/ 581632 w 708000"/>
                  <a:gd name="connsiteY113" fmla="*/ 56231 h 980315"/>
                  <a:gd name="connsiteX114" fmla="*/ 591579 w 708000"/>
                  <a:gd name="connsiteY114" fmla="*/ 72806 h 980315"/>
                  <a:gd name="connsiteX115" fmla="*/ 592028 w 708000"/>
                  <a:gd name="connsiteY115" fmla="*/ 93465 h 980315"/>
                  <a:gd name="connsiteX116" fmla="*/ 577994 w 708000"/>
                  <a:gd name="connsiteY116" fmla="*/ 91434 h 980315"/>
                  <a:gd name="connsiteX117" fmla="*/ 577621 w 708000"/>
                  <a:gd name="connsiteY117" fmla="*/ 76265 h 980315"/>
                  <a:gd name="connsiteX118" fmla="*/ 570798 w 708000"/>
                  <a:gd name="connsiteY118" fmla="*/ 64548 h 980315"/>
                  <a:gd name="connsiteX119" fmla="*/ 557533 w 708000"/>
                  <a:gd name="connsiteY119" fmla="*/ 55477 h 980315"/>
                  <a:gd name="connsiteX120" fmla="*/ 539794 w 708000"/>
                  <a:gd name="connsiteY120" fmla="*/ 51190 h 980315"/>
                  <a:gd name="connsiteX121" fmla="*/ 525256 w 708000"/>
                  <a:gd name="connsiteY121" fmla="*/ 53926 h 980315"/>
                  <a:gd name="connsiteX122" fmla="*/ 514099 w 708000"/>
                  <a:gd name="connsiteY122" fmla="*/ 61421 h 980315"/>
                  <a:gd name="connsiteX123" fmla="*/ 500868 w 708000"/>
                  <a:gd name="connsiteY123" fmla="*/ 80799 h 980315"/>
                  <a:gd name="connsiteX124" fmla="*/ 495451 w 708000"/>
                  <a:gd name="connsiteY124" fmla="*/ 106401 h 980315"/>
                  <a:gd name="connsiteX125" fmla="*/ 503400 w 708000"/>
                  <a:gd name="connsiteY125" fmla="*/ 126581 h 980315"/>
                  <a:gd name="connsiteX126" fmla="*/ 521024 w 708000"/>
                  <a:gd name="connsiteY126" fmla="*/ 139729 h 980315"/>
                  <a:gd name="connsiteX127" fmla="*/ 540159 w 708000"/>
                  <a:gd name="connsiteY127" fmla="*/ 143943 h 980315"/>
                  <a:gd name="connsiteX128" fmla="*/ 556430 w 708000"/>
                  <a:gd name="connsiteY128" fmla="*/ 142219 h 980315"/>
                  <a:gd name="connsiteX129" fmla="*/ 564962 w 708000"/>
                  <a:gd name="connsiteY129" fmla="*/ 122665 h 980315"/>
                  <a:gd name="connsiteX130" fmla="*/ 534092 w 708000"/>
                  <a:gd name="connsiteY130" fmla="*/ 109195 h 980315"/>
                  <a:gd name="connsiteX131" fmla="*/ 539468 w 708000"/>
                  <a:gd name="connsiteY131" fmla="*/ 96876 h 980315"/>
                  <a:gd name="connsiteX132" fmla="*/ 583977 w 708000"/>
                  <a:gd name="connsiteY132" fmla="*/ 116213 h 980315"/>
                  <a:gd name="connsiteX133" fmla="*/ 566975 w 708000"/>
                  <a:gd name="connsiteY133" fmla="*/ 155176 h 980315"/>
                  <a:gd name="connsiteX134" fmla="*/ 540486 w 708000"/>
                  <a:gd name="connsiteY134" fmla="*/ 158239 h 980315"/>
                  <a:gd name="connsiteX135" fmla="*/ 516343 w 708000"/>
                  <a:gd name="connsiteY135" fmla="*/ 152607 h 980315"/>
                  <a:gd name="connsiteX136" fmla="*/ 491121 w 708000"/>
                  <a:gd name="connsiteY136" fmla="*/ 133714 h 980315"/>
                  <a:gd name="connsiteX137" fmla="*/ 480394 w 708000"/>
                  <a:gd name="connsiteY137" fmla="*/ 106226 h 980315"/>
                  <a:gd name="connsiteX138" fmla="*/ 486168 w 708000"/>
                  <a:gd name="connsiteY138" fmla="*/ 75408 h 980315"/>
                  <a:gd name="connsiteX139" fmla="*/ 505065 w 708000"/>
                  <a:gd name="connsiteY139" fmla="*/ 49592 h 980315"/>
                  <a:gd name="connsiteX140" fmla="*/ 532118 w 708000"/>
                  <a:gd name="connsiteY140" fmla="*/ 37907 h 980315"/>
                  <a:gd name="connsiteX141" fmla="*/ 171489 w 708000"/>
                  <a:gd name="connsiteY141" fmla="*/ 34712 h 980315"/>
                  <a:gd name="connsiteX142" fmla="*/ 256649 w 708000"/>
                  <a:gd name="connsiteY142" fmla="*/ 124547 h 980315"/>
                  <a:gd name="connsiteX143" fmla="*/ 240549 w 708000"/>
                  <a:gd name="connsiteY143" fmla="*/ 130796 h 980315"/>
                  <a:gd name="connsiteX144" fmla="*/ 215538 w 708000"/>
                  <a:gd name="connsiteY144" fmla="*/ 103285 h 980315"/>
                  <a:gd name="connsiteX145" fmla="*/ 170880 w 708000"/>
                  <a:gd name="connsiteY145" fmla="*/ 120617 h 980315"/>
                  <a:gd name="connsiteX146" fmla="*/ 171705 w 708000"/>
                  <a:gd name="connsiteY146" fmla="*/ 157515 h 980315"/>
                  <a:gd name="connsiteX147" fmla="*/ 156697 w 708000"/>
                  <a:gd name="connsiteY147" fmla="*/ 163339 h 980315"/>
                  <a:gd name="connsiteX148" fmla="*/ 156263 w 708000"/>
                  <a:gd name="connsiteY148" fmla="*/ 40621 h 980315"/>
                  <a:gd name="connsiteX149" fmla="*/ 422855 w 708000"/>
                  <a:gd name="connsiteY149" fmla="*/ 18265 h 980315"/>
                  <a:gd name="connsiteX150" fmla="*/ 413625 w 708000"/>
                  <a:gd name="connsiteY150" fmla="*/ 39042 h 980315"/>
                  <a:gd name="connsiteX151" fmla="*/ 396380 w 708000"/>
                  <a:gd name="connsiteY151" fmla="*/ 70507 h 980315"/>
                  <a:gd name="connsiteX152" fmla="*/ 434821 w 708000"/>
                  <a:gd name="connsiteY152" fmla="*/ 76046 h 980315"/>
                  <a:gd name="connsiteX153" fmla="*/ 427512 w 708000"/>
                  <a:gd name="connsiteY153" fmla="*/ 42938 h 980315"/>
                  <a:gd name="connsiteX154" fmla="*/ 422855 w 708000"/>
                  <a:gd name="connsiteY154" fmla="*/ 18265 h 980315"/>
                  <a:gd name="connsiteX155" fmla="*/ 416837 w 708000"/>
                  <a:gd name="connsiteY155" fmla="*/ 5240 h 980315"/>
                  <a:gd name="connsiteX156" fmla="*/ 433002 w 708000"/>
                  <a:gd name="connsiteY156" fmla="*/ 7569 h 980315"/>
                  <a:gd name="connsiteX157" fmla="*/ 463073 w 708000"/>
                  <a:gd name="connsiteY157" fmla="*/ 127646 h 980315"/>
                  <a:gd name="connsiteX158" fmla="*/ 445979 w 708000"/>
                  <a:gd name="connsiteY158" fmla="*/ 125183 h 980315"/>
                  <a:gd name="connsiteX159" fmla="*/ 437701 w 708000"/>
                  <a:gd name="connsiteY159" fmla="*/ 88935 h 980315"/>
                  <a:gd name="connsiteX160" fmla="*/ 390287 w 708000"/>
                  <a:gd name="connsiteY160" fmla="*/ 82104 h 980315"/>
                  <a:gd name="connsiteX161" fmla="*/ 372887 w 708000"/>
                  <a:gd name="connsiteY161" fmla="*/ 114652 h 980315"/>
                  <a:gd name="connsiteX162" fmla="*/ 356953 w 708000"/>
                  <a:gd name="connsiteY162" fmla="*/ 112356 h 980315"/>
                  <a:gd name="connsiteX163" fmla="*/ 337655 w 708000"/>
                  <a:gd name="connsiteY163" fmla="*/ 0 h 980315"/>
                  <a:gd name="connsiteX164" fmla="*/ 350563 w 708000"/>
                  <a:gd name="connsiteY164" fmla="*/ 113832 h 980315"/>
                  <a:gd name="connsiteX165" fmla="*/ 335111 w 708000"/>
                  <a:gd name="connsiteY165" fmla="*/ 115585 h 980315"/>
                  <a:gd name="connsiteX166" fmla="*/ 265179 w 708000"/>
                  <a:gd name="connsiteY166" fmla="*/ 32914 h 980315"/>
                  <a:gd name="connsiteX167" fmla="*/ 275322 w 708000"/>
                  <a:gd name="connsiteY167" fmla="*/ 122364 h 980315"/>
                  <a:gd name="connsiteX168" fmla="*/ 260880 w 708000"/>
                  <a:gd name="connsiteY168" fmla="*/ 124002 h 980315"/>
                  <a:gd name="connsiteX169" fmla="*/ 247972 w 708000"/>
                  <a:gd name="connsiteY169" fmla="*/ 10170 h 980315"/>
                  <a:gd name="connsiteX170" fmla="*/ 263424 w 708000"/>
                  <a:gd name="connsiteY170" fmla="*/ 8418 h 980315"/>
                  <a:gd name="connsiteX171" fmla="*/ 333347 w 708000"/>
                  <a:gd name="connsiteY171" fmla="*/ 91011 h 980315"/>
                  <a:gd name="connsiteX172" fmla="*/ 323213 w 708000"/>
                  <a:gd name="connsiteY172" fmla="*/ 1638 h 98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Lst>
                <a:rect l="l" t="t" r="r" b="b"/>
                <a:pathLst>
                  <a:path w="708000" h="980315">
                    <a:moveTo>
                      <a:pt x="314864" y="873288"/>
                    </a:moveTo>
                    <a:cubicBezTo>
                      <a:pt x="304188" y="872188"/>
                      <a:pt x="294625" y="874909"/>
                      <a:pt x="286174" y="881449"/>
                    </a:cubicBezTo>
                    <a:cubicBezTo>
                      <a:pt x="277722" y="887989"/>
                      <a:pt x="272613" y="899835"/>
                      <a:pt x="270846" y="916989"/>
                    </a:cubicBezTo>
                    <a:cubicBezTo>
                      <a:pt x="269431" y="930722"/>
                      <a:pt x="272009" y="941920"/>
                      <a:pt x="278579" y="950584"/>
                    </a:cubicBezTo>
                    <a:cubicBezTo>
                      <a:pt x="285150" y="959248"/>
                      <a:pt x="294006" y="964154"/>
                      <a:pt x="305148" y="965302"/>
                    </a:cubicBezTo>
                    <a:cubicBezTo>
                      <a:pt x="316497" y="966471"/>
                      <a:pt x="326249" y="963443"/>
                      <a:pt x="334404" y="956218"/>
                    </a:cubicBezTo>
                    <a:cubicBezTo>
                      <a:pt x="342559" y="948993"/>
                      <a:pt x="347393" y="938047"/>
                      <a:pt x="348904" y="923381"/>
                    </a:cubicBezTo>
                    <a:cubicBezTo>
                      <a:pt x="349859" y="914105"/>
                      <a:pt x="349126" y="905846"/>
                      <a:pt x="346704" y="898605"/>
                    </a:cubicBezTo>
                    <a:cubicBezTo>
                      <a:pt x="344281" y="891363"/>
                      <a:pt x="340247" y="885527"/>
                      <a:pt x="334602" y="881096"/>
                    </a:cubicBezTo>
                    <a:cubicBezTo>
                      <a:pt x="328958" y="876665"/>
                      <a:pt x="322378" y="874063"/>
                      <a:pt x="314864" y="873288"/>
                    </a:cubicBezTo>
                    <a:close/>
                    <a:moveTo>
                      <a:pt x="419400" y="871053"/>
                    </a:moveTo>
                    <a:lnTo>
                      <a:pt x="383688" y="877327"/>
                    </a:lnTo>
                    <a:lnTo>
                      <a:pt x="390246" y="914656"/>
                    </a:lnTo>
                    <a:lnTo>
                      <a:pt x="422341" y="909017"/>
                    </a:lnTo>
                    <a:cubicBezTo>
                      <a:pt x="429165" y="907818"/>
                      <a:pt x="434378" y="906175"/>
                      <a:pt x="437978" y="904088"/>
                    </a:cubicBezTo>
                    <a:cubicBezTo>
                      <a:pt x="441579" y="902001"/>
                      <a:pt x="444107" y="899230"/>
                      <a:pt x="445563" y="895774"/>
                    </a:cubicBezTo>
                    <a:cubicBezTo>
                      <a:pt x="447018" y="892318"/>
                      <a:pt x="447426" y="888768"/>
                      <a:pt x="446786" y="885125"/>
                    </a:cubicBezTo>
                    <a:cubicBezTo>
                      <a:pt x="445849" y="879789"/>
                      <a:pt x="443141" y="875742"/>
                      <a:pt x="438663" y="872985"/>
                    </a:cubicBezTo>
                    <a:cubicBezTo>
                      <a:pt x="434185" y="870227"/>
                      <a:pt x="427764" y="869584"/>
                      <a:pt x="419400" y="871053"/>
                    </a:cubicBezTo>
                    <a:close/>
                    <a:moveTo>
                      <a:pt x="316123" y="860299"/>
                    </a:moveTo>
                    <a:cubicBezTo>
                      <a:pt x="326643" y="861383"/>
                      <a:pt x="335868" y="864873"/>
                      <a:pt x="343797" y="870770"/>
                    </a:cubicBezTo>
                    <a:cubicBezTo>
                      <a:pt x="351726" y="876667"/>
                      <a:pt x="357443" y="884340"/>
                      <a:pt x="360948" y="893788"/>
                    </a:cubicBezTo>
                    <a:cubicBezTo>
                      <a:pt x="364452" y="903235"/>
                      <a:pt x="365617" y="913660"/>
                      <a:pt x="364442" y="925061"/>
                    </a:cubicBezTo>
                    <a:cubicBezTo>
                      <a:pt x="363252" y="936617"/>
                      <a:pt x="359854" y="946716"/>
                      <a:pt x="354251" y="955356"/>
                    </a:cubicBezTo>
                    <a:cubicBezTo>
                      <a:pt x="348647" y="963996"/>
                      <a:pt x="341328" y="970221"/>
                      <a:pt x="332294" y="974030"/>
                    </a:cubicBezTo>
                    <a:cubicBezTo>
                      <a:pt x="323260" y="977839"/>
                      <a:pt x="313794" y="979233"/>
                      <a:pt x="303896" y="978213"/>
                    </a:cubicBezTo>
                    <a:cubicBezTo>
                      <a:pt x="293169" y="977108"/>
                      <a:pt x="283848" y="973529"/>
                      <a:pt x="275935" y="967477"/>
                    </a:cubicBezTo>
                    <a:cubicBezTo>
                      <a:pt x="268022" y="961424"/>
                      <a:pt x="262351" y="953691"/>
                      <a:pt x="258921" y="944277"/>
                    </a:cubicBezTo>
                    <a:cubicBezTo>
                      <a:pt x="255492" y="934863"/>
                      <a:pt x="254292" y="925155"/>
                      <a:pt x="255323" y="915154"/>
                    </a:cubicBezTo>
                    <a:cubicBezTo>
                      <a:pt x="257272" y="896238"/>
                      <a:pt x="263876" y="881953"/>
                      <a:pt x="275136" y="872298"/>
                    </a:cubicBezTo>
                    <a:cubicBezTo>
                      <a:pt x="286396" y="862643"/>
                      <a:pt x="300058" y="858644"/>
                      <a:pt x="316123" y="860299"/>
                    </a:cubicBezTo>
                    <a:close/>
                    <a:moveTo>
                      <a:pt x="440064" y="857703"/>
                    </a:moveTo>
                    <a:cubicBezTo>
                      <a:pt x="445654" y="858811"/>
                      <a:pt x="450465" y="861655"/>
                      <a:pt x="454496" y="866236"/>
                    </a:cubicBezTo>
                    <a:cubicBezTo>
                      <a:pt x="458528" y="870817"/>
                      <a:pt x="461089" y="876212"/>
                      <a:pt x="462180" y="882421"/>
                    </a:cubicBezTo>
                    <a:cubicBezTo>
                      <a:pt x="463586" y="890425"/>
                      <a:pt x="462180" y="897628"/>
                      <a:pt x="457962" y="904029"/>
                    </a:cubicBezTo>
                    <a:cubicBezTo>
                      <a:pt x="453744" y="910430"/>
                      <a:pt x="446353" y="915325"/>
                      <a:pt x="435787" y="918715"/>
                    </a:cubicBezTo>
                    <a:cubicBezTo>
                      <a:pt x="440072" y="919920"/>
                      <a:pt x="443403" y="921265"/>
                      <a:pt x="445780" y="922752"/>
                    </a:cubicBezTo>
                    <a:cubicBezTo>
                      <a:pt x="450844" y="925988"/>
                      <a:pt x="455854" y="930265"/>
                      <a:pt x="460808" y="935583"/>
                    </a:cubicBezTo>
                    <a:lnTo>
                      <a:pt x="485830" y="962845"/>
                    </a:lnTo>
                    <a:lnTo>
                      <a:pt x="467050" y="966144"/>
                    </a:lnTo>
                    <a:lnTo>
                      <a:pt x="447994" y="945293"/>
                    </a:lnTo>
                    <a:cubicBezTo>
                      <a:pt x="442443" y="939286"/>
                      <a:pt x="437940" y="934734"/>
                      <a:pt x="434487" y="931638"/>
                    </a:cubicBezTo>
                    <a:cubicBezTo>
                      <a:pt x="431034" y="928542"/>
                      <a:pt x="428065" y="926472"/>
                      <a:pt x="425581" y="925427"/>
                    </a:cubicBezTo>
                    <a:cubicBezTo>
                      <a:pt x="423097" y="924383"/>
                      <a:pt x="420650" y="923781"/>
                      <a:pt x="418242" y="923622"/>
                    </a:cubicBezTo>
                    <a:cubicBezTo>
                      <a:pt x="416486" y="923561"/>
                      <a:pt x="413683" y="923868"/>
                      <a:pt x="409835" y="924544"/>
                    </a:cubicBezTo>
                    <a:lnTo>
                      <a:pt x="392517" y="927586"/>
                    </a:lnTo>
                    <a:lnTo>
                      <a:pt x="401320" y="977692"/>
                    </a:lnTo>
                    <a:lnTo>
                      <a:pt x="386388" y="980315"/>
                    </a:lnTo>
                    <a:lnTo>
                      <a:pt x="366566" y="867481"/>
                    </a:lnTo>
                    <a:lnTo>
                      <a:pt x="416594" y="858692"/>
                    </a:lnTo>
                    <a:cubicBezTo>
                      <a:pt x="426651" y="856926"/>
                      <a:pt x="434475" y="856596"/>
                      <a:pt x="440064" y="857703"/>
                    </a:cubicBezTo>
                    <a:close/>
                    <a:moveTo>
                      <a:pt x="167960" y="815733"/>
                    </a:moveTo>
                    <a:lnTo>
                      <a:pt x="188966" y="824646"/>
                    </a:lnTo>
                    <a:lnTo>
                      <a:pt x="182246" y="909909"/>
                    </a:lnTo>
                    <a:cubicBezTo>
                      <a:pt x="181598" y="917840"/>
                      <a:pt x="181069" y="923756"/>
                      <a:pt x="180659" y="927656"/>
                    </a:cubicBezTo>
                    <a:cubicBezTo>
                      <a:pt x="183485" y="924328"/>
                      <a:pt x="187747" y="919487"/>
                      <a:pt x="193443" y="913132"/>
                    </a:cubicBezTo>
                    <a:lnTo>
                      <a:pt x="249826" y="850468"/>
                    </a:lnTo>
                    <a:lnTo>
                      <a:pt x="268602" y="858434"/>
                    </a:lnTo>
                    <a:lnTo>
                      <a:pt x="223856" y="963896"/>
                    </a:lnTo>
                    <a:lnTo>
                      <a:pt x="210403" y="958188"/>
                    </a:lnTo>
                    <a:lnTo>
                      <a:pt x="247854" y="869920"/>
                    </a:lnTo>
                    <a:lnTo>
                      <a:pt x="179758" y="945186"/>
                    </a:lnTo>
                    <a:lnTo>
                      <a:pt x="167168" y="939844"/>
                    </a:lnTo>
                    <a:lnTo>
                      <a:pt x="174759" y="837124"/>
                    </a:lnTo>
                    <a:lnTo>
                      <a:pt x="136667" y="926903"/>
                    </a:lnTo>
                    <a:lnTo>
                      <a:pt x="123214" y="921195"/>
                    </a:lnTo>
                    <a:close/>
                    <a:moveTo>
                      <a:pt x="535928" y="815716"/>
                    </a:moveTo>
                    <a:lnTo>
                      <a:pt x="541591" y="827993"/>
                    </a:lnTo>
                    <a:lnTo>
                      <a:pt x="480140" y="856339"/>
                    </a:lnTo>
                    <a:lnTo>
                      <a:pt x="494837" y="888200"/>
                    </a:lnTo>
                    <a:lnTo>
                      <a:pt x="552385" y="861654"/>
                    </a:lnTo>
                    <a:lnTo>
                      <a:pt x="558015" y="873859"/>
                    </a:lnTo>
                    <a:lnTo>
                      <a:pt x="500467" y="900405"/>
                    </a:lnTo>
                    <a:lnTo>
                      <a:pt x="516801" y="935814"/>
                    </a:lnTo>
                    <a:lnTo>
                      <a:pt x="580664" y="906355"/>
                    </a:lnTo>
                    <a:lnTo>
                      <a:pt x="586327" y="918631"/>
                    </a:lnTo>
                    <a:lnTo>
                      <a:pt x="508697" y="954441"/>
                    </a:lnTo>
                    <a:lnTo>
                      <a:pt x="460711" y="850413"/>
                    </a:lnTo>
                    <a:close/>
                    <a:moveTo>
                      <a:pt x="643609" y="88704"/>
                    </a:moveTo>
                    <a:lnTo>
                      <a:pt x="708000" y="140814"/>
                    </a:lnTo>
                    <a:lnTo>
                      <a:pt x="699495" y="151323"/>
                    </a:lnTo>
                    <a:lnTo>
                      <a:pt x="646889" y="108750"/>
                    </a:lnTo>
                    <a:lnTo>
                      <a:pt x="624817" y="136025"/>
                    </a:lnTo>
                    <a:lnTo>
                      <a:pt x="674082" y="175894"/>
                    </a:lnTo>
                    <a:lnTo>
                      <a:pt x="665626" y="186342"/>
                    </a:lnTo>
                    <a:lnTo>
                      <a:pt x="616361" y="146473"/>
                    </a:lnTo>
                    <a:lnTo>
                      <a:pt x="591830" y="176786"/>
                    </a:lnTo>
                    <a:lnTo>
                      <a:pt x="646502" y="221029"/>
                    </a:lnTo>
                    <a:lnTo>
                      <a:pt x="637997" y="231538"/>
                    </a:lnTo>
                    <a:lnTo>
                      <a:pt x="571541" y="177758"/>
                    </a:lnTo>
                    <a:close/>
                    <a:moveTo>
                      <a:pt x="87032" y="72364"/>
                    </a:moveTo>
                    <a:lnTo>
                      <a:pt x="156364" y="163564"/>
                    </a:lnTo>
                    <a:lnTo>
                      <a:pt x="144730" y="172408"/>
                    </a:lnTo>
                    <a:lnTo>
                      <a:pt x="86701" y="96076"/>
                    </a:lnTo>
                    <a:lnTo>
                      <a:pt x="118229" y="192555"/>
                    </a:lnTo>
                    <a:lnTo>
                      <a:pt x="107342" y="200831"/>
                    </a:lnTo>
                    <a:lnTo>
                      <a:pt x="21943" y="143246"/>
                    </a:lnTo>
                    <a:lnTo>
                      <a:pt x="80965" y="220884"/>
                    </a:lnTo>
                    <a:lnTo>
                      <a:pt x="69332" y="229728"/>
                    </a:lnTo>
                    <a:lnTo>
                      <a:pt x="0" y="138528"/>
                    </a:lnTo>
                    <a:lnTo>
                      <a:pt x="18165" y="124718"/>
                    </a:lnTo>
                    <a:lnTo>
                      <a:pt x="88842" y="172881"/>
                    </a:lnTo>
                    <a:cubicBezTo>
                      <a:pt x="95405" y="177381"/>
                      <a:pt x="100277" y="180778"/>
                      <a:pt x="103460" y="183070"/>
                    </a:cubicBezTo>
                    <a:cubicBezTo>
                      <a:pt x="101974" y="178964"/>
                      <a:pt x="99887" y="172861"/>
                      <a:pt x="97198" y="164762"/>
                    </a:cubicBezTo>
                    <a:lnTo>
                      <a:pt x="70795" y="84708"/>
                    </a:lnTo>
                    <a:close/>
                    <a:moveTo>
                      <a:pt x="167902" y="49012"/>
                    </a:moveTo>
                    <a:cubicBezTo>
                      <a:pt x="169200" y="56388"/>
                      <a:pt x="169921" y="63932"/>
                      <a:pt x="170064" y="71645"/>
                    </a:cubicBezTo>
                    <a:lnTo>
                      <a:pt x="170493" y="107523"/>
                    </a:lnTo>
                    <a:lnTo>
                      <a:pt x="206700" y="93471"/>
                    </a:lnTo>
                    <a:lnTo>
                      <a:pt x="184074" y="68219"/>
                    </a:lnTo>
                    <a:cubicBezTo>
                      <a:pt x="177187" y="60553"/>
                      <a:pt x="171797" y="54151"/>
                      <a:pt x="167902" y="49012"/>
                    </a:cubicBezTo>
                    <a:close/>
                    <a:moveTo>
                      <a:pt x="532118" y="37907"/>
                    </a:moveTo>
                    <a:cubicBezTo>
                      <a:pt x="542015" y="37110"/>
                      <a:pt x="552192" y="38993"/>
                      <a:pt x="562649" y="43557"/>
                    </a:cubicBezTo>
                    <a:cubicBezTo>
                      <a:pt x="570242" y="46870"/>
                      <a:pt x="576569" y="51094"/>
                      <a:pt x="581632" y="56231"/>
                    </a:cubicBezTo>
                    <a:cubicBezTo>
                      <a:pt x="586694" y="61367"/>
                      <a:pt x="590010" y="66892"/>
                      <a:pt x="591579" y="72806"/>
                    </a:cubicBezTo>
                    <a:cubicBezTo>
                      <a:pt x="593148" y="78720"/>
                      <a:pt x="593297" y="85607"/>
                      <a:pt x="592028" y="93465"/>
                    </a:cubicBezTo>
                    <a:lnTo>
                      <a:pt x="577994" y="91434"/>
                    </a:lnTo>
                    <a:cubicBezTo>
                      <a:pt x="578752" y="85398"/>
                      <a:pt x="578627" y="80342"/>
                      <a:pt x="577621" y="76265"/>
                    </a:cubicBezTo>
                    <a:cubicBezTo>
                      <a:pt x="576615" y="72188"/>
                      <a:pt x="574341" y="68283"/>
                      <a:pt x="570798" y="64548"/>
                    </a:cubicBezTo>
                    <a:cubicBezTo>
                      <a:pt x="567255" y="60814"/>
                      <a:pt x="562833" y="57790"/>
                      <a:pt x="557533" y="55477"/>
                    </a:cubicBezTo>
                    <a:cubicBezTo>
                      <a:pt x="551182" y="52706"/>
                      <a:pt x="545269" y="51277"/>
                      <a:pt x="539794" y="51190"/>
                    </a:cubicBezTo>
                    <a:cubicBezTo>
                      <a:pt x="534318" y="51102"/>
                      <a:pt x="529472" y="52015"/>
                      <a:pt x="525256" y="53926"/>
                    </a:cubicBezTo>
                    <a:cubicBezTo>
                      <a:pt x="521040" y="55838"/>
                      <a:pt x="517321" y="58336"/>
                      <a:pt x="514099" y="61421"/>
                    </a:cubicBezTo>
                    <a:cubicBezTo>
                      <a:pt x="508591" y="66748"/>
                      <a:pt x="504181" y="73207"/>
                      <a:pt x="500868" y="80799"/>
                    </a:cubicBezTo>
                    <a:cubicBezTo>
                      <a:pt x="496784" y="90158"/>
                      <a:pt x="494979" y="98692"/>
                      <a:pt x="495451" y="106401"/>
                    </a:cubicBezTo>
                    <a:cubicBezTo>
                      <a:pt x="495924" y="114111"/>
                      <a:pt x="498574" y="120837"/>
                      <a:pt x="503400" y="126581"/>
                    </a:cubicBezTo>
                    <a:cubicBezTo>
                      <a:pt x="508226" y="132325"/>
                      <a:pt x="514101" y="136707"/>
                      <a:pt x="521024" y="139729"/>
                    </a:cubicBezTo>
                    <a:cubicBezTo>
                      <a:pt x="527041" y="142354"/>
                      <a:pt x="533419" y="143759"/>
                      <a:pt x="540159" y="143943"/>
                    </a:cubicBezTo>
                    <a:cubicBezTo>
                      <a:pt x="546900" y="144128"/>
                      <a:pt x="552323" y="143553"/>
                      <a:pt x="556430" y="142219"/>
                    </a:cubicBezTo>
                    <a:lnTo>
                      <a:pt x="564962" y="122665"/>
                    </a:lnTo>
                    <a:lnTo>
                      <a:pt x="534092" y="109195"/>
                    </a:lnTo>
                    <a:lnTo>
                      <a:pt x="539468" y="96876"/>
                    </a:lnTo>
                    <a:lnTo>
                      <a:pt x="583977" y="116213"/>
                    </a:lnTo>
                    <a:lnTo>
                      <a:pt x="566975" y="155176"/>
                    </a:lnTo>
                    <a:cubicBezTo>
                      <a:pt x="557772" y="157640"/>
                      <a:pt x="548942" y="158661"/>
                      <a:pt x="540486" y="158239"/>
                    </a:cubicBezTo>
                    <a:cubicBezTo>
                      <a:pt x="532030" y="157818"/>
                      <a:pt x="523982" y="155940"/>
                      <a:pt x="516343" y="152607"/>
                    </a:cubicBezTo>
                    <a:cubicBezTo>
                      <a:pt x="506029" y="148106"/>
                      <a:pt x="497622" y="141809"/>
                      <a:pt x="491121" y="133714"/>
                    </a:cubicBezTo>
                    <a:cubicBezTo>
                      <a:pt x="484621" y="125620"/>
                      <a:pt x="481045" y="116457"/>
                      <a:pt x="480394" y="106226"/>
                    </a:cubicBezTo>
                    <a:cubicBezTo>
                      <a:pt x="479743" y="95994"/>
                      <a:pt x="481668" y="85722"/>
                      <a:pt x="486168" y="75408"/>
                    </a:cubicBezTo>
                    <a:cubicBezTo>
                      <a:pt x="490627" y="65190"/>
                      <a:pt x="496926" y="56584"/>
                      <a:pt x="505065" y="49592"/>
                    </a:cubicBezTo>
                    <a:cubicBezTo>
                      <a:pt x="513203" y="42599"/>
                      <a:pt x="522221" y="38704"/>
                      <a:pt x="532118" y="37907"/>
                    </a:cubicBezTo>
                    <a:close/>
                    <a:moveTo>
                      <a:pt x="171489" y="34712"/>
                    </a:moveTo>
                    <a:lnTo>
                      <a:pt x="256649" y="124547"/>
                    </a:lnTo>
                    <a:lnTo>
                      <a:pt x="240549" y="130796"/>
                    </a:lnTo>
                    <a:lnTo>
                      <a:pt x="215538" y="103285"/>
                    </a:lnTo>
                    <a:lnTo>
                      <a:pt x="170880" y="120617"/>
                    </a:lnTo>
                    <a:lnTo>
                      <a:pt x="171705" y="157515"/>
                    </a:lnTo>
                    <a:lnTo>
                      <a:pt x="156697" y="163339"/>
                    </a:lnTo>
                    <a:lnTo>
                      <a:pt x="156263" y="40621"/>
                    </a:lnTo>
                    <a:close/>
                    <a:moveTo>
                      <a:pt x="422855" y="18265"/>
                    </a:moveTo>
                    <a:cubicBezTo>
                      <a:pt x="420364" y="25328"/>
                      <a:pt x="417287" y="32254"/>
                      <a:pt x="413625" y="39042"/>
                    </a:cubicBezTo>
                    <a:lnTo>
                      <a:pt x="396380" y="70507"/>
                    </a:lnTo>
                    <a:lnTo>
                      <a:pt x="434821" y="76046"/>
                    </a:lnTo>
                    <a:lnTo>
                      <a:pt x="427512" y="42938"/>
                    </a:lnTo>
                    <a:cubicBezTo>
                      <a:pt x="425277" y="32878"/>
                      <a:pt x="423724" y="24654"/>
                      <a:pt x="422855" y="18265"/>
                    </a:cubicBezTo>
                    <a:close/>
                    <a:moveTo>
                      <a:pt x="416837" y="5240"/>
                    </a:moveTo>
                    <a:lnTo>
                      <a:pt x="433002" y="7569"/>
                    </a:lnTo>
                    <a:lnTo>
                      <a:pt x="463073" y="127646"/>
                    </a:lnTo>
                    <a:lnTo>
                      <a:pt x="445979" y="125183"/>
                    </a:lnTo>
                    <a:lnTo>
                      <a:pt x="437701" y="88935"/>
                    </a:lnTo>
                    <a:lnTo>
                      <a:pt x="390287" y="82104"/>
                    </a:lnTo>
                    <a:lnTo>
                      <a:pt x="372887" y="114652"/>
                    </a:lnTo>
                    <a:lnTo>
                      <a:pt x="356953" y="112356"/>
                    </a:lnTo>
                    <a:close/>
                    <a:moveTo>
                      <a:pt x="337655" y="0"/>
                    </a:moveTo>
                    <a:lnTo>
                      <a:pt x="350563" y="113832"/>
                    </a:lnTo>
                    <a:lnTo>
                      <a:pt x="335111" y="115585"/>
                    </a:lnTo>
                    <a:lnTo>
                      <a:pt x="265179" y="32914"/>
                    </a:lnTo>
                    <a:lnTo>
                      <a:pt x="275322" y="122364"/>
                    </a:lnTo>
                    <a:lnTo>
                      <a:pt x="260880" y="124002"/>
                    </a:lnTo>
                    <a:lnTo>
                      <a:pt x="247972" y="10170"/>
                    </a:lnTo>
                    <a:lnTo>
                      <a:pt x="263424" y="8418"/>
                    </a:lnTo>
                    <a:lnTo>
                      <a:pt x="333347" y="91011"/>
                    </a:lnTo>
                    <a:lnTo>
                      <a:pt x="323213" y="1638"/>
                    </a:lnTo>
                    <a:close/>
                  </a:path>
                </a:pathLst>
              </a:custGeom>
              <a:solidFill>
                <a:schemeClr val="accent1">
                  <a:lumMod val="75000"/>
                </a:schemeClr>
              </a:solidFill>
              <a:ln w="635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600" b="1">
                  <a:solidFill>
                    <a:srgbClr val="B1B3B4">
                      <a:lumMod val="50000"/>
                    </a:srgbClr>
                  </a:solidFill>
                  <a:cs typeface="Arial" charset="0"/>
                </a:endParaRPr>
              </a:p>
            </p:txBody>
          </p:sp>
          <p:grpSp>
            <p:nvGrpSpPr>
              <p:cNvPr id="70" name="Groupe 40"/>
              <p:cNvGrpSpPr/>
              <p:nvPr/>
            </p:nvGrpSpPr>
            <p:grpSpPr>
              <a:xfrm>
                <a:off x="3105309" y="3710409"/>
                <a:ext cx="576000" cy="576000"/>
                <a:chOff x="3105309" y="3694283"/>
                <a:chExt cx="576000" cy="576000"/>
              </a:xfrm>
            </p:grpSpPr>
            <p:sp>
              <p:nvSpPr>
                <p:cNvPr id="71" name="Ellipse 41"/>
                <p:cNvSpPr>
                  <a:spLocks noChangeAspect="1"/>
                </p:cNvSpPr>
                <p:nvPr/>
              </p:nvSpPr>
              <p:spPr bwMode="auto">
                <a:xfrm>
                  <a:off x="3105309" y="3694283"/>
                  <a:ext cx="576000" cy="576000"/>
                </a:xfrm>
                <a:prstGeom prst="ellipse">
                  <a:avLst/>
                </a:prstGeom>
                <a:solidFill>
                  <a:srgbClr val="FFC000"/>
                </a:solidFill>
                <a:ln w="635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600" b="1">
                    <a:solidFill>
                      <a:srgbClr val="B1B3B4">
                        <a:lumMod val="50000"/>
                      </a:srgbClr>
                    </a:solidFill>
                    <a:cs typeface="Arial" charset="0"/>
                  </a:endParaRPr>
                </a:p>
              </p:txBody>
            </p:sp>
            <p:grpSp>
              <p:nvGrpSpPr>
                <p:cNvPr id="72" name="Groupe 42"/>
                <p:cNvGrpSpPr>
                  <a:grpSpLocks noChangeAspect="1"/>
                </p:cNvGrpSpPr>
                <p:nvPr/>
              </p:nvGrpSpPr>
              <p:grpSpPr>
                <a:xfrm>
                  <a:off x="3231031" y="3739767"/>
                  <a:ext cx="324555" cy="449665"/>
                  <a:chOff x="3728623" y="1990327"/>
                  <a:chExt cx="1139515" cy="1578776"/>
                </a:xfrm>
              </p:grpSpPr>
              <p:sp>
                <p:nvSpPr>
                  <p:cNvPr id="73" name="Forme libre : forme 43"/>
                  <p:cNvSpPr/>
                  <p:nvPr/>
                </p:nvSpPr>
                <p:spPr bwMode="auto">
                  <a:xfrm>
                    <a:off x="4003080" y="3135723"/>
                    <a:ext cx="19050" cy="50006"/>
                  </a:xfrm>
                  <a:custGeom>
                    <a:avLst/>
                    <a:gdLst>
                      <a:gd name="connsiteX0" fmla="*/ 19055 w 19055"/>
                      <a:gd name="connsiteY0" fmla="*/ 0 h 59531"/>
                      <a:gd name="connsiteX1" fmla="*/ 19055 w 19055"/>
                      <a:gd name="connsiteY1" fmla="*/ 0 h 59531"/>
                      <a:gd name="connsiteX2" fmla="*/ 16674 w 19055"/>
                      <a:gd name="connsiteY2" fmla="*/ 21431 h 59531"/>
                      <a:gd name="connsiteX3" fmla="*/ 11912 w 19055"/>
                      <a:gd name="connsiteY3" fmla="*/ 30956 h 59531"/>
                      <a:gd name="connsiteX4" fmla="*/ 9530 w 19055"/>
                      <a:gd name="connsiteY4" fmla="*/ 40481 h 59531"/>
                      <a:gd name="connsiteX5" fmla="*/ 4768 w 19055"/>
                      <a:gd name="connsiteY5" fmla="*/ 47625 h 59531"/>
                      <a:gd name="connsiteX6" fmla="*/ 5 w 19055"/>
                      <a:gd name="connsiteY6" fmla="*/ 59531 h 59531"/>
                      <a:gd name="connsiteX0" fmla="*/ 19050 w 19050"/>
                      <a:gd name="connsiteY0" fmla="*/ 0 h 59531"/>
                      <a:gd name="connsiteX1" fmla="*/ 19050 w 19050"/>
                      <a:gd name="connsiteY1" fmla="*/ 0 h 59531"/>
                      <a:gd name="connsiteX2" fmla="*/ 16669 w 19050"/>
                      <a:gd name="connsiteY2" fmla="*/ 21431 h 59531"/>
                      <a:gd name="connsiteX3" fmla="*/ 11907 w 19050"/>
                      <a:gd name="connsiteY3" fmla="*/ 30956 h 59531"/>
                      <a:gd name="connsiteX4" fmla="*/ 9525 w 19050"/>
                      <a:gd name="connsiteY4" fmla="*/ 40481 h 59531"/>
                      <a:gd name="connsiteX5" fmla="*/ 0 w 19050"/>
                      <a:gd name="connsiteY5" fmla="*/ 59531 h 59531"/>
                      <a:gd name="connsiteX0" fmla="*/ 19050 w 19050"/>
                      <a:gd name="connsiteY0" fmla="*/ 0 h 59531"/>
                      <a:gd name="connsiteX1" fmla="*/ 19050 w 19050"/>
                      <a:gd name="connsiteY1" fmla="*/ 0 h 59531"/>
                      <a:gd name="connsiteX2" fmla="*/ 16669 w 19050"/>
                      <a:gd name="connsiteY2" fmla="*/ 21431 h 59531"/>
                      <a:gd name="connsiteX3" fmla="*/ 11907 w 19050"/>
                      <a:gd name="connsiteY3" fmla="*/ 30956 h 59531"/>
                      <a:gd name="connsiteX4" fmla="*/ 0 w 19050"/>
                      <a:gd name="connsiteY4" fmla="*/ 59531 h 59531"/>
                      <a:gd name="connsiteX0" fmla="*/ 19050 w 19050"/>
                      <a:gd name="connsiteY0" fmla="*/ 0 h 59531"/>
                      <a:gd name="connsiteX1" fmla="*/ 19050 w 19050"/>
                      <a:gd name="connsiteY1" fmla="*/ 0 h 59531"/>
                      <a:gd name="connsiteX2" fmla="*/ 16669 w 19050"/>
                      <a:gd name="connsiteY2" fmla="*/ 21431 h 59531"/>
                      <a:gd name="connsiteX3" fmla="*/ 0 w 19050"/>
                      <a:gd name="connsiteY3" fmla="*/ 59531 h 59531"/>
                      <a:gd name="connsiteX0" fmla="*/ 19050 w 19050"/>
                      <a:gd name="connsiteY0" fmla="*/ 0 h 59531"/>
                      <a:gd name="connsiteX1" fmla="*/ 19050 w 19050"/>
                      <a:gd name="connsiteY1" fmla="*/ 0 h 59531"/>
                      <a:gd name="connsiteX2" fmla="*/ 0 w 19050"/>
                      <a:gd name="connsiteY2" fmla="*/ 59531 h 59531"/>
                      <a:gd name="connsiteX0" fmla="*/ 19050 w 19050"/>
                      <a:gd name="connsiteY0" fmla="*/ 0 h 59531"/>
                      <a:gd name="connsiteX1" fmla="*/ 19050 w 19050"/>
                      <a:gd name="connsiteY1" fmla="*/ 0 h 59531"/>
                      <a:gd name="connsiteX2" fmla="*/ 7143 w 19050"/>
                      <a:gd name="connsiteY2" fmla="*/ 38100 h 59531"/>
                      <a:gd name="connsiteX3" fmla="*/ 0 w 19050"/>
                      <a:gd name="connsiteY3" fmla="*/ 59531 h 59531"/>
                      <a:gd name="connsiteX0" fmla="*/ 19050 w 19050"/>
                      <a:gd name="connsiteY0" fmla="*/ 0 h 59531"/>
                      <a:gd name="connsiteX1" fmla="*/ 19050 w 19050"/>
                      <a:gd name="connsiteY1" fmla="*/ 0 h 59531"/>
                      <a:gd name="connsiteX2" fmla="*/ 0 w 19050"/>
                      <a:gd name="connsiteY2" fmla="*/ 59531 h 59531"/>
                      <a:gd name="connsiteX0" fmla="*/ 19050 w 19050"/>
                      <a:gd name="connsiteY0" fmla="*/ 0 h 59531"/>
                      <a:gd name="connsiteX1" fmla="*/ 19050 w 19050"/>
                      <a:gd name="connsiteY1" fmla="*/ 0 h 59531"/>
                      <a:gd name="connsiteX2" fmla="*/ 0 w 19050"/>
                      <a:gd name="connsiteY2" fmla="*/ 59531 h 59531"/>
                      <a:gd name="connsiteX0" fmla="*/ 19050 w 19050"/>
                      <a:gd name="connsiteY0" fmla="*/ 0 h 59531"/>
                      <a:gd name="connsiteX1" fmla="*/ 16668 w 19050"/>
                      <a:gd name="connsiteY1" fmla="*/ 11906 h 59531"/>
                      <a:gd name="connsiteX2" fmla="*/ 0 w 19050"/>
                      <a:gd name="connsiteY2" fmla="*/ 59531 h 59531"/>
                      <a:gd name="connsiteX0" fmla="*/ 19050 w 19050"/>
                      <a:gd name="connsiteY0" fmla="*/ 0 h 59531"/>
                      <a:gd name="connsiteX1" fmla="*/ 0 w 19050"/>
                      <a:gd name="connsiteY1" fmla="*/ 59531 h 59531"/>
                      <a:gd name="connsiteX0" fmla="*/ 19050 w 19050"/>
                      <a:gd name="connsiteY0" fmla="*/ 0 h 50006"/>
                      <a:gd name="connsiteX1" fmla="*/ 0 w 19050"/>
                      <a:gd name="connsiteY1" fmla="*/ 50006 h 50006"/>
                      <a:gd name="connsiteX0" fmla="*/ 19050 w 19050"/>
                      <a:gd name="connsiteY0" fmla="*/ 0 h 50006"/>
                      <a:gd name="connsiteX1" fmla="*/ 0 w 19050"/>
                      <a:gd name="connsiteY1" fmla="*/ 50006 h 50006"/>
                    </a:gdLst>
                    <a:ahLst/>
                    <a:cxnLst>
                      <a:cxn ang="0">
                        <a:pos x="connsiteX0" y="connsiteY0"/>
                      </a:cxn>
                      <a:cxn ang="0">
                        <a:pos x="connsiteX1" y="connsiteY1"/>
                      </a:cxn>
                    </a:cxnLst>
                    <a:rect l="l" t="t" r="r" b="b"/>
                    <a:pathLst>
                      <a:path w="19050" h="50006">
                        <a:moveTo>
                          <a:pt x="19050" y="0"/>
                        </a:moveTo>
                        <a:lnTo>
                          <a:pt x="0" y="50006"/>
                        </a:lnTo>
                      </a:path>
                    </a:pathLst>
                  </a:custGeom>
                  <a:noFill/>
                  <a:ln w="127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defTabSz="957756"/>
                    <a:endParaRPr lang="en-US" sz="700">
                      <a:solidFill>
                        <a:srgbClr val="2E2E2E"/>
                      </a:solidFill>
                      <a:cs typeface="Arial" pitchFamily="34" charset="0"/>
                    </a:endParaRPr>
                  </a:p>
                </p:txBody>
              </p:sp>
              <p:sp>
                <p:nvSpPr>
                  <p:cNvPr id="74" name="Forme libre : forme 44"/>
                  <p:cNvSpPr/>
                  <p:nvPr/>
                </p:nvSpPr>
                <p:spPr bwMode="auto">
                  <a:xfrm>
                    <a:off x="4099720" y="2772173"/>
                    <a:ext cx="412904" cy="332600"/>
                  </a:xfrm>
                  <a:custGeom>
                    <a:avLst/>
                    <a:gdLst>
                      <a:gd name="connsiteX0" fmla="*/ 0 w 447675"/>
                      <a:gd name="connsiteY0" fmla="*/ 0 h 346075"/>
                      <a:gd name="connsiteX1" fmla="*/ 269875 w 447675"/>
                      <a:gd name="connsiteY1" fmla="*/ 133350 h 346075"/>
                      <a:gd name="connsiteX2" fmla="*/ 447675 w 447675"/>
                      <a:gd name="connsiteY2" fmla="*/ 244475 h 346075"/>
                      <a:gd name="connsiteX3" fmla="*/ 330200 w 447675"/>
                      <a:gd name="connsiteY3" fmla="*/ 346075 h 346075"/>
                      <a:gd name="connsiteX0" fmla="*/ 0 w 447675"/>
                      <a:gd name="connsiteY0" fmla="*/ 0 h 346075"/>
                      <a:gd name="connsiteX1" fmla="*/ 269875 w 447675"/>
                      <a:gd name="connsiteY1" fmla="*/ 133350 h 346075"/>
                      <a:gd name="connsiteX2" fmla="*/ 447675 w 447675"/>
                      <a:gd name="connsiteY2" fmla="*/ 244475 h 346075"/>
                      <a:gd name="connsiteX3" fmla="*/ 330200 w 447675"/>
                      <a:gd name="connsiteY3" fmla="*/ 346075 h 346075"/>
                      <a:gd name="connsiteX0" fmla="*/ 0 w 447675"/>
                      <a:gd name="connsiteY0" fmla="*/ 0 h 346075"/>
                      <a:gd name="connsiteX1" fmla="*/ 269875 w 447675"/>
                      <a:gd name="connsiteY1" fmla="*/ 133350 h 346075"/>
                      <a:gd name="connsiteX2" fmla="*/ 447675 w 447675"/>
                      <a:gd name="connsiteY2" fmla="*/ 244475 h 346075"/>
                      <a:gd name="connsiteX3" fmla="*/ 330200 w 447675"/>
                      <a:gd name="connsiteY3" fmla="*/ 346075 h 346075"/>
                      <a:gd name="connsiteX0" fmla="*/ 0 w 447675"/>
                      <a:gd name="connsiteY0" fmla="*/ 0 h 346075"/>
                      <a:gd name="connsiteX1" fmla="*/ 269875 w 447675"/>
                      <a:gd name="connsiteY1" fmla="*/ 133350 h 346075"/>
                      <a:gd name="connsiteX2" fmla="*/ 447675 w 447675"/>
                      <a:gd name="connsiteY2" fmla="*/ 244475 h 346075"/>
                      <a:gd name="connsiteX3" fmla="*/ 330200 w 447675"/>
                      <a:gd name="connsiteY3" fmla="*/ 346075 h 346075"/>
                      <a:gd name="connsiteX0" fmla="*/ 0 w 457803"/>
                      <a:gd name="connsiteY0" fmla="*/ 0 h 346075"/>
                      <a:gd name="connsiteX1" fmla="*/ 269875 w 457803"/>
                      <a:gd name="connsiteY1" fmla="*/ 133350 h 346075"/>
                      <a:gd name="connsiteX2" fmla="*/ 447675 w 457803"/>
                      <a:gd name="connsiteY2" fmla="*/ 244475 h 346075"/>
                      <a:gd name="connsiteX3" fmla="*/ 330200 w 457803"/>
                      <a:gd name="connsiteY3" fmla="*/ 346075 h 346075"/>
                      <a:gd name="connsiteX0" fmla="*/ 0 w 448001"/>
                      <a:gd name="connsiteY0" fmla="*/ 0 h 346075"/>
                      <a:gd name="connsiteX1" fmla="*/ 269875 w 448001"/>
                      <a:gd name="connsiteY1" fmla="*/ 133350 h 346075"/>
                      <a:gd name="connsiteX2" fmla="*/ 447675 w 448001"/>
                      <a:gd name="connsiteY2" fmla="*/ 244475 h 346075"/>
                      <a:gd name="connsiteX3" fmla="*/ 330200 w 448001"/>
                      <a:gd name="connsiteY3" fmla="*/ 346075 h 346075"/>
                      <a:gd name="connsiteX0" fmla="*/ 0 w 441702"/>
                      <a:gd name="connsiteY0" fmla="*/ 0 h 346075"/>
                      <a:gd name="connsiteX1" fmla="*/ 269875 w 441702"/>
                      <a:gd name="connsiteY1" fmla="*/ 133350 h 346075"/>
                      <a:gd name="connsiteX2" fmla="*/ 441325 w 441702"/>
                      <a:gd name="connsiteY2" fmla="*/ 260350 h 346075"/>
                      <a:gd name="connsiteX3" fmla="*/ 330200 w 441702"/>
                      <a:gd name="connsiteY3" fmla="*/ 346075 h 346075"/>
                      <a:gd name="connsiteX0" fmla="*/ 0 w 441362"/>
                      <a:gd name="connsiteY0" fmla="*/ 0 h 346075"/>
                      <a:gd name="connsiteX1" fmla="*/ 269875 w 441362"/>
                      <a:gd name="connsiteY1" fmla="*/ 133350 h 346075"/>
                      <a:gd name="connsiteX2" fmla="*/ 441325 w 441362"/>
                      <a:gd name="connsiteY2" fmla="*/ 260350 h 346075"/>
                      <a:gd name="connsiteX3" fmla="*/ 330200 w 441362"/>
                      <a:gd name="connsiteY3" fmla="*/ 346075 h 346075"/>
                      <a:gd name="connsiteX0" fmla="*/ 0 w 441362"/>
                      <a:gd name="connsiteY0" fmla="*/ 0 h 346075"/>
                      <a:gd name="connsiteX1" fmla="*/ 269875 w 441362"/>
                      <a:gd name="connsiteY1" fmla="*/ 133350 h 346075"/>
                      <a:gd name="connsiteX2" fmla="*/ 441325 w 441362"/>
                      <a:gd name="connsiteY2" fmla="*/ 260350 h 346075"/>
                      <a:gd name="connsiteX3" fmla="*/ 330200 w 441362"/>
                      <a:gd name="connsiteY3" fmla="*/ 346075 h 346075"/>
                      <a:gd name="connsiteX0" fmla="*/ 0 w 441362"/>
                      <a:gd name="connsiteY0" fmla="*/ 0 h 346075"/>
                      <a:gd name="connsiteX1" fmla="*/ 269875 w 441362"/>
                      <a:gd name="connsiteY1" fmla="*/ 133350 h 346075"/>
                      <a:gd name="connsiteX2" fmla="*/ 441325 w 441362"/>
                      <a:gd name="connsiteY2" fmla="*/ 260350 h 346075"/>
                      <a:gd name="connsiteX3" fmla="*/ 330200 w 441362"/>
                      <a:gd name="connsiteY3" fmla="*/ 346075 h 346075"/>
                      <a:gd name="connsiteX0" fmla="*/ 0 w 442468"/>
                      <a:gd name="connsiteY0" fmla="*/ 0 h 346075"/>
                      <a:gd name="connsiteX1" fmla="*/ 269875 w 442468"/>
                      <a:gd name="connsiteY1" fmla="*/ 133350 h 346075"/>
                      <a:gd name="connsiteX2" fmla="*/ 441325 w 442468"/>
                      <a:gd name="connsiteY2" fmla="*/ 260350 h 346075"/>
                      <a:gd name="connsiteX3" fmla="*/ 330200 w 442468"/>
                      <a:gd name="connsiteY3" fmla="*/ 346075 h 346075"/>
                      <a:gd name="connsiteX0" fmla="*/ 0 w 442943"/>
                      <a:gd name="connsiteY0" fmla="*/ 0 h 346075"/>
                      <a:gd name="connsiteX1" fmla="*/ 269875 w 442943"/>
                      <a:gd name="connsiteY1" fmla="*/ 133350 h 346075"/>
                      <a:gd name="connsiteX2" fmla="*/ 441325 w 442943"/>
                      <a:gd name="connsiteY2" fmla="*/ 260350 h 346075"/>
                      <a:gd name="connsiteX3" fmla="*/ 330200 w 442943"/>
                      <a:gd name="connsiteY3" fmla="*/ 346075 h 346075"/>
                      <a:gd name="connsiteX0" fmla="*/ 0 w 442544"/>
                      <a:gd name="connsiteY0" fmla="*/ 0 h 349250"/>
                      <a:gd name="connsiteX1" fmla="*/ 269875 w 442544"/>
                      <a:gd name="connsiteY1" fmla="*/ 133350 h 349250"/>
                      <a:gd name="connsiteX2" fmla="*/ 441325 w 442544"/>
                      <a:gd name="connsiteY2" fmla="*/ 260350 h 349250"/>
                      <a:gd name="connsiteX3" fmla="*/ 330200 w 442544"/>
                      <a:gd name="connsiteY3" fmla="*/ 349250 h 349250"/>
                      <a:gd name="connsiteX0" fmla="*/ 0 w 442828"/>
                      <a:gd name="connsiteY0" fmla="*/ 0 h 349265"/>
                      <a:gd name="connsiteX1" fmla="*/ 269875 w 442828"/>
                      <a:gd name="connsiteY1" fmla="*/ 133350 h 349265"/>
                      <a:gd name="connsiteX2" fmla="*/ 441325 w 442828"/>
                      <a:gd name="connsiteY2" fmla="*/ 260350 h 349265"/>
                      <a:gd name="connsiteX3" fmla="*/ 330200 w 442828"/>
                      <a:gd name="connsiteY3" fmla="*/ 349250 h 349265"/>
                      <a:gd name="connsiteX0" fmla="*/ 0 w 442124"/>
                      <a:gd name="connsiteY0" fmla="*/ 0 h 349278"/>
                      <a:gd name="connsiteX1" fmla="*/ 269875 w 442124"/>
                      <a:gd name="connsiteY1" fmla="*/ 133350 h 349278"/>
                      <a:gd name="connsiteX2" fmla="*/ 441325 w 442124"/>
                      <a:gd name="connsiteY2" fmla="*/ 260350 h 349278"/>
                      <a:gd name="connsiteX3" fmla="*/ 330200 w 442124"/>
                      <a:gd name="connsiteY3" fmla="*/ 349250 h 349278"/>
                      <a:gd name="connsiteX0" fmla="*/ 0 w 442124"/>
                      <a:gd name="connsiteY0" fmla="*/ 0 h 349278"/>
                      <a:gd name="connsiteX1" fmla="*/ 269875 w 442124"/>
                      <a:gd name="connsiteY1" fmla="*/ 133350 h 349278"/>
                      <a:gd name="connsiteX2" fmla="*/ 441325 w 442124"/>
                      <a:gd name="connsiteY2" fmla="*/ 260350 h 349278"/>
                      <a:gd name="connsiteX3" fmla="*/ 330200 w 442124"/>
                      <a:gd name="connsiteY3" fmla="*/ 349250 h 349278"/>
                      <a:gd name="connsiteX0" fmla="*/ 0 w 442124"/>
                      <a:gd name="connsiteY0" fmla="*/ 0 h 349278"/>
                      <a:gd name="connsiteX1" fmla="*/ 269875 w 442124"/>
                      <a:gd name="connsiteY1" fmla="*/ 133350 h 349278"/>
                      <a:gd name="connsiteX2" fmla="*/ 441325 w 442124"/>
                      <a:gd name="connsiteY2" fmla="*/ 260350 h 349278"/>
                      <a:gd name="connsiteX3" fmla="*/ 330200 w 442124"/>
                      <a:gd name="connsiteY3" fmla="*/ 349250 h 349278"/>
                      <a:gd name="connsiteX0" fmla="*/ 0 w 442124"/>
                      <a:gd name="connsiteY0" fmla="*/ 0 h 349278"/>
                      <a:gd name="connsiteX1" fmla="*/ 269875 w 442124"/>
                      <a:gd name="connsiteY1" fmla="*/ 133350 h 349278"/>
                      <a:gd name="connsiteX2" fmla="*/ 441325 w 442124"/>
                      <a:gd name="connsiteY2" fmla="*/ 260350 h 349278"/>
                      <a:gd name="connsiteX3" fmla="*/ 330200 w 442124"/>
                      <a:gd name="connsiteY3" fmla="*/ 349250 h 349278"/>
                      <a:gd name="connsiteX0" fmla="*/ 0 w 442124"/>
                      <a:gd name="connsiteY0" fmla="*/ 0 h 349278"/>
                      <a:gd name="connsiteX1" fmla="*/ 269875 w 442124"/>
                      <a:gd name="connsiteY1" fmla="*/ 133350 h 349278"/>
                      <a:gd name="connsiteX2" fmla="*/ 441325 w 442124"/>
                      <a:gd name="connsiteY2" fmla="*/ 260350 h 349278"/>
                      <a:gd name="connsiteX3" fmla="*/ 330200 w 442124"/>
                      <a:gd name="connsiteY3" fmla="*/ 349250 h 349278"/>
                      <a:gd name="connsiteX0" fmla="*/ 0 w 442124"/>
                      <a:gd name="connsiteY0" fmla="*/ 0 h 349278"/>
                      <a:gd name="connsiteX1" fmla="*/ 269875 w 442124"/>
                      <a:gd name="connsiteY1" fmla="*/ 133350 h 349278"/>
                      <a:gd name="connsiteX2" fmla="*/ 441325 w 442124"/>
                      <a:gd name="connsiteY2" fmla="*/ 260350 h 349278"/>
                      <a:gd name="connsiteX3" fmla="*/ 330200 w 442124"/>
                      <a:gd name="connsiteY3" fmla="*/ 349250 h 349278"/>
                      <a:gd name="connsiteX0" fmla="*/ 0 w 442124"/>
                      <a:gd name="connsiteY0" fmla="*/ 0 h 349278"/>
                      <a:gd name="connsiteX1" fmla="*/ 269875 w 442124"/>
                      <a:gd name="connsiteY1" fmla="*/ 133350 h 349278"/>
                      <a:gd name="connsiteX2" fmla="*/ 441325 w 442124"/>
                      <a:gd name="connsiteY2" fmla="*/ 260350 h 349278"/>
                      <a:gd name="connsiteX3" fmla="*/ 330200 w 442124"/>
                      <a:gd name="connsiteY3" fmla="*/ 349250 h 349278"/>
                      <a:gd name="connsiteX0" fmla="*/ 0 w 441866"/>
                      <a:gd name="connsiteY0" fmla="*/ 0 h 349278"/>
                      <a:gd name="connsiteX1" fmla="*/ 269875 w 441866"/>
                      <a:gd name="connsiteY1" fmla="*/ 133350 h 349278"/>
                      <a:gd name="connsiteX2" fmla="*/ 441325 w 441866"/>
                      <a:gd name="connsiteY2" fmla="*/ 260350 h 349278"/>
                      <a:gd name="connsiteX3" fmla="*/ 330200 w 441866"/>
                      <a:gd name="connsiteY3" fmla="*/ 349250 h 349278"/>
                      <a:gd name="connsiteX0" fmla="*/ 0 w 441866"/>
                      <a:gd name="connsiteY0" fmla="*/ 0 h 349278"/>
                      <a:gd name="connsiteX1" fmla="*/ 269875 w 441866"/>
                      <a:gd name="connsiteY1" fmla="*/ 133350 h 349278"/>
                      <a:gd name="connsiteX2" fmla="*/ 441325 w 441866"/>
                      <a:gd name="connsiteY2" fmla="*/ 260350 h 349278"/>
                      <a:gd name="connsiteX3" fmla="*/ 330200 w 441866"/>
                      <a:gd name="connsiteY3" fmla="*/ 349250 h 349278"/>
                      <a:gd name="connsiteX0" fmla="*/ 0 w 425197"/>
                      <a:gd name="connsiteY0" fmla="*/ 0 h 327847"/>
                      <a:gd name="connsiteX1" fmla="*/ 253206 w 425197"/>
                      <a:gd name="connsiteY1" fmla="*/ 111919 h 327847"/>
                      <a:gd name="connsiteX2" fmla="*/ 424656 w 425197"/>
                      <a:gd name="connsiteY2" fmla="*/ 238919 h 327847"/>
                      <a:gd name="connsiteX3" fmla="*/ 313531 w 425197"/>
                      <a:gd name="connsiteY3" fmla="*/ 327819 h 327847"/>
                      <a:gd name="connsiteX0" fmla="*/ 0 w 425197"/>
                      <a:gd name="connsiteY0" fmla="*/ 0 h 327847"/>
                      <a:gd name="connsiteX1" fmla="*/ 253206 w 425197"/>
                      <a:gd name="connsiteY1" fmla="*/ 111919 h 327847"/>
                      <a:gd name="connsiteX2" fmla="*/ 424656 w 425197"/>
                      <a:gd name="connsiteY2" fmla="*/ 238919 h 327847"/>
                      <a:gd name="connsiteX3" fmla="*/ 313531 w 425197"/>
                      <a:gd name="connsiteY3" fmla="*/ 327819 h 327847"/>
                      <a:gd name="connsiteX0" fmla="*/ 0 w 415672"/>
                      <a:gd name="connsiteY0" fmla="*/ 0 h 332610"/>
                      <a:gd name="connsiteX1" fmla="*/ 243681 w 415672"/>
                      <a:gd name="connsiteY1" fmla="*/ 116682 h 332610"/>
                      <a:gd name="connsiteX2" fmla="*/ 415131 w 415672"/>
                      <a:gd name="connsiteY2" fmla="*/ 243682 h 332610"/>
                      <a:gd name="connsiteX3" fmla="*/ 304006 w 415672"/>
                      <a:gd name="connsiteY3" fmla="*/ 332582 h 332610"/>
                      <a:gd name="connsiteX0" fmla="*/ 0 w 415672"/>
                      <a:gd name="connsiteY0" fmla="*/ 0 h 332610"/>
                      <a:gd name="connsiteX1" fmla="*/ 243681 w 415672"/>
                      <a:gd name="connsiteY1" fmla="*/ 116682 h 332610"/>
                      <a:gd name="connsiteX2" fmla="*/ 415131 w 415672"/>
                      <a:gd name="connsiteY2" fmla="*/ 243682 h 332610"/>
                      <a:gd name="connsiteX3" fmla="*/ 304006 w 415672"/>
                      <a:gd name="connsiteY3" fmla="*/ 332582 h 332610"/>
                      <a:gd name="connsiteX0" fmla="*/ 0 w 415672"/>
                      <a:gd name="connsiteY0" fmla="*/ 0 h 332610"/>
                      <a:gd name="connsiteX1" fmla="*/ 243681 w 415672"/>
                      <a:gd name="connsiteY1" fmla="*/ 116682 h 332610"/>
                      <a:gd name="connsiteX2" fmla="*/ 415131 w 415672"/>
                      <a:gd name="connsiteY2" fmla="*/ 243682 h 332610"/>
                      <a:gd name="connsiteX3" fmla="*/ 304006 w 415672"/>
                      <a:gd name="connsiteY3" fmla="*/ 332582 h 332610"/>
                      <a:gd name="connsiteX0" fmla="*/ 0 w 415672"/>
                      <a:gd name="connsiteY0" fmla="*/ 0 h 332610"/>
                      <a:gd name="connsiteX1" fmla="*/ 243681 w 415672"/>
                      <a:gd name="connsiteY1" fmla="*/ 116682 h 332610"/>
                      <a:gd name="connsiteX2" fmla="*/ 415131 w 415672"/>
                      <a:gd name="connsiteY2" fmla="*/ 243682 h 332610"/>
                      <a:gd name="connsiteX3" fmla="*/ 304006 w 415672"/>
                      <a:gd name="connsiteY3" fmla="*/ 332582 h 332610"/>
                      <a:gd name="connsiteX0" fmla="*/ 0 w 415408"/>
                      <a:gd name="connsiteY0" fmla="*/ 0 h 332610"/>
                      <a:gd name="connsiteX1" fmla="*/ 243681 w 415408"/>
                      <a:gd name="connsiteY1" fmla="*/ 116682 h 332610"/>
                      <a:gd name="connsiteX2" fmla="*/ 415131 w 415408"/>
                      <a:gd name="connsiteY2" fmla="*/ 243682 h 332610"/>
                      <a:gd name="connsiteX3" fmla="*/ 304006 w 415408"/>
                      <a:gd name="connsiteY3" fmla="*/ 332582 h 332610"/>
                      <a:gd name="connsiteX0" fmla="*/ 0 w 415408"/>
                      <a:gd name="connsiteY0" fmla="*/ 0 h 332610"/>
                      <a:gd name="connsiteX1" fmla="*/ 243681 w 415408"/>
                      <a:gd name="connsiteY1" fmla="*/ 116682 h 332610"/>
                      <a:gd name="connsiteX2" fmla="*/ 415131 w 415408"/>
                      <a:gd name="connsiteY2" fmla="*/ 243682 h 332610"/>
                      <a:gd name="connsiteX3" fmla="*/ 304006 w 415408"/>
                      <a:gd name="connsiteY3" fmla="*/ 332582 h 332610"/>
                      <a:gd name="connsiteX0" fmla="*/ 0 w 415408"/>
                      <a:gd name="connsiteY0" fmla="*/ 0 h 332610"/>
                      <a:gd name="connsiteX1" fmla="*/ 243681 w 415408"/>
                      <a:gd name="connsiteY1" fmla="*/ 116682 h 332610"/>
                      <a:gd name="connsiteX2" fmla="*/ 415131 w 415408"/>
                      <a:gd name="connsiteY2" fmla="*/ 243682 h 332610"/>
                      <a:gd name="connsiteX3" fmla="*/ 304006 w 415408"/>
                      <a:gd name="connsiteY3" fmla="*/ 332582 h 332610"/>
                      <a:gd name="connsiteX0" fmla="*/ 0 w 415408"/>
                      <a:gd name="connsiteY0" fmla="*/ 0 h 332610"/>
                      <a:gd name="connsiteX1" fmla="*/ 243681 w 415408"/>
                      <a:gd name="connsiteY1" fmla="*/ 116682 h 332610"/>
                      <a:gd name="connsiteX2" fmla="*/ 415131 w 415408"/>
                      <a:gd name="connsiteY2" fmla="*/ 243682 h 332610"/>
                      <a:gd name="connsiteX3" fmla="*/ 304006 w 415408"/>
                      <a:gd name="connsiteY3" fmla="*/ 332582 h 332610"/>
                      <a:gd name="connsiteX0" fmla="*/ 0 w 413044"/>
                      <a:gd name="connsiteY0" fmla="*/ 0 h 332619"/>
                      <a:gd name="connsiteX1" fmla="*/ 243681 w 413044"/>
                      <a:gd name="connsiteY1" fmla="*/ 116682 h 332619"/>
                      <a:gd name="connsiteX2" fmla="*/ 412749 w 413044"/>
                      <a:gd name="connsiteY2" fmla="*/ 250825 h 332619"/>
                      <a:gd name="connsiteX3" fmla="*/ 304006 w 413044"/>
                      <a:gd name="connsiteY3" fmla="*/ 332582 h 332619"/>
                      <a:gd name="connsiteX0" fmla="*/ 0 w 413044"/>
                      <a:gd name="connsiteY0" fmla="*/ 0 h 332619"/>
                      <a:gd name="connsiteX1" fmla="*/ 243681 w 413044"/>
                      <a:gd name="connsiteY1" fmla="*/ 116682 h 332619"/>
                      <a:gd name="connsiteX2" fmla="*/ 412749 w 413044"/>
                      <a:gd name="connsiteY2" fmla="*/ 250825 h 332619"/>
                      <a:gd name="connsiteX3" fmla="*/ 304006 w 413044"/>
                      <a:gd name="connsiteY3" fmla="*/ 332582 h 332619"/>
                      <a:gd name="connsiteX0" fmla="*/ 0 w 413044"/>
                      <a:gd name="connsiteY0" fmla="*/ 0 h 332619"/>
                      <a:gd name="connsiteX1" fmla="*/ 243681 w 413044"/>
                      <a:gd name="connsiteY1" fmla="*/ 116682 h 332619"/>
                      <a:gd name="connsiteX2" fmla="*/ 412749 w 413044"/>
                      <a:gd name="connsiteY2" fmla="*/ 250825 h 332619"/>
                      <a:gd name="connsiteX3" fmla="*/ 304006 w 413044"/>
                      <a:gd name="connsiteY3" fmla="*/ 332582 h 332619"/>
                      <a:gd name="connsiteX0" fmla="*/ 0 w 416643"/>
                      <a:gd name="connsiteY0" fmla="*/ 0 h 332599"/>
                      <a:gd name="connsiteX1" fmla="*/ 243681 w 416643"/>
                      <a:gd name="connsiteY1" fmla="*/ 116682 h 332599"/>
                      <a:gd name="connsiteX2" fmla="*/ 412749 w 416643"/>
                      <a:gd name="connsiteY2" fmla="*/ 250825 h 332599"/>
                      <a:gd name="connsiteX3" fmla="*/ 325437 w 416643"/>
                      <a:gd name="connsiteY3" fmla="*/ 332582 h 332599"/>
                      <a:gd name="connsiteX0" fmla="*/ 0 w 416643"/>
                      <a:gd name="connsiteY0" fmla="*/ 0 h 332599"/>
                      <a:gd name="connsiteX1" fmla="*/ 243681 w 416643"/>
                      <a:gd name="connsiteY1" fmla="*/ 116682 h 332599"/>
                      <a:gd name="connsiteX2" fmla="*/ 412749 w 416643"/>
                      <a:gd name="connsiteY2" fmla="*/ 250825 h 332599"/>
                      <a:gd name="connsiteX3" fmla="*/ 325437 w 416643"/>
                      <a:gd name="connsiteY3" fmla="*/ 332582 h 332599"/>
                      <a:gd name="connsiteX0" fmla="*/ 0 w 412958"/>
                      <a:gd name="connsiteY0" fmla="*/ 0 h 332600"/>
                      <a:gd name="connsiteX1" fmla="*/ 243681 w 412958"/>
                      <a:gd name="connsiteY1" fmla="*/ 116682 h 332600"/>
                      <a:gd name="connsiteX2" fmla="*/ 412749 w 412958"/>
                      <a:gd name="connsiteY2" fmla="*/ 250825 h 332600"/>
                      <a:gd name="connsiteX3" fmla="*/ 325437 w 412958"/>
                      <a:gd name="connsiteY3" fmla="*/ 332582 h 332600"/>
                      <a:gd name="connsiteX0" fmla="*/ 0 w 412958"/>
                      <a:gd name="connsiteY0" fmla="*/ 0 h 332600"/>
                      <a:gd name="connsiteX1" fmla="*/ 243681 w 412958"/>
                      <a:gd name="connsiteY1" fmla="*/ 116682 h 332600"/>
                      <a:gd name="connsiteX2" fmla="*/ 412749 w 412958"/>
                      <a:gd name="connsiteY2" fmla="*/ 250825 h 332600"/>
                      <a:gd name="connsiteX3" fmla="*/ 325437 w 412958"/>
                      <a:gd name="connsiteY3" fmla="*/ 332582 h 332600"/>
                      <a:gd name="connsiteX0" fmla="*/ 0 w 412847"/>
                      <a:gd name="connsiteY0" fmla="*/ 0 h 332600"/>
                      <a:gd name="connsiteX1" fmla="*/ 243681 w 412847"/>
                      <a:gd name="connsiteY1" fmla="*/ 116682 h 332600"/>
                      <a:gd name="connsiteX2" fmla="*/ 412749 w 412847"/>
                      <a:gd name="connsiteY2" fmla="*/ 250825 h 332600"/>
                      <a:gd name="connsiteX3" fmla="*/ 325437 w 412847"/>
                      <a:gd name="connsiteY3" fmla="*/ 332582 h 332600"/>
                      <a:gd name="connsiteX0" fmla="*/ 0 w 413012"/>
                      <a:gd name="connsiteY0" fmla="*/ 0 h 332600"/>
                      <a:gd name="connsiteX1" fmla="*/ 243681 w 413012"/>
                      <a:gd name="connsiteY1" fmla="*/ 116682 h 332600"/>
                      <a:gd name="connsiteX2" fmla="*/ 412749 w 413012"/>
                      <a:gd name="connsiteY2" fmla="*/ 250825 h 332600"/>
                      <a:gd name="connsiteX3" fmla="*/ 325437 w 413012"/>
                      <a:gd name="connsiteY3" fmla="*/ 332582 h 332600"/>
                      <a:gd name="connsiteX0" fmla="*/ 0 w 413012"/>
                      <a:gd name="connsiteY0" fmla="*/ 0 h 332600"/>
                      <a:gd name="connsiteX1" fmla="*/ 243681 w 413012"/>
                      <a:gd name="connsiteY1" fmla="*/ 116682 h 332600"/>
                      <a:gd name="connsiteX2" fmla="*/ 412749 w 413012"/>
                      <a:gd name="connsiteY2" fmla="*/ 250825 h 332600"/>
                      <a:gd name="connsiteX3" fmla="*/ 325437 w 413012"/>
                      <a:gd name="connsiteY3" fmla="*/ 332582 h 332600"/>
                      <a:gd name="connsiteX0" fmla="*/ 0 w 412904"/>
                      <a:gd name="connsiteY0" fmla="*/ 0 h 332600"/>
                      <a:gd name="connsiteX1" fmla="*/ 243681 w 412904"/>
                      <a:gd name="connsiteY1" fmla="*/ 116682 h 332600"/>
                      <a:gd name="connsiteX2" fmla="*/ 412749 w 412904"/>
                      <a:gd name="connsiteY2" fmla="*/ 250825 h 332600"/>
                      <a:gd name="connsiteX3" fmla="*/ 325437 w 412904"/>
                      <a:gd name="connsiteY3" fmla="*/ 332582 h 332600"/>
                    </a:gdLst>
                    <a:ahLst/>
                    <a:cxnLst>
                      <a:cxn ang="0">
                        <a:pos x="connsiteX0" y="connsiteY0"/>
                      </a:cxn>
                      <a:cxn ang="0">
                        <a:pos x="connsiteX1" y="connsiteY1"/>
                      </a:cxn>
                      <a:cxn ang="0">
                        <a:pos x="connsiteX2" y="connsiteY2"/>
                      </a:cxn>
                      <a:cxn ang="0">
                        <a:pos x="connsiteX3" y="connsiteY3"/>
                      </a:cxn>
                    </a:cxnLst>
                    <a:rect l="l" t="t" r="r" b="b"/>
                    <a:pathLst>
                      <a:path w="412904" h="332600">
                        <a:moveTo>
                          <a:pt x="0" y="0"/>
                        </a:moveTo>
                        <a:cubicBezTo>
                          <a:pt x="70076" y="59152"/>
                          <a:pt x="167454" y="90812"/>
                          <a:pt x="243681" y="116682"/>
                        </a:cubicBezTo>
                        <a:cubicBezTo>
                          <a:pt x="345810" y="151343"/>
                          <a:pt x="411029" y="207699"/>
                          <a:pt x="412749" y="250825"/>
                        </a:cubicBezTo>
                        <a:cubicBezTo>
                          <a:pt x="414282" y="289272"/>
                          <a:pt x="405870" y="333640"/>
                          <a:pt x="325437" y="332582"/>
                        </a:cubicBezTo>
                      </a:path>
                    </a:pathLst>
                  </a:custGeom>
                  <a:noFill/>
                  <a:ln w="12700" cap="rnd">
                    <a:solidFill>
                      <a:schemeClr val="bg1"/>
                    </a:solidFill>
                    <a:prstDash val="solid"/>
                    <a:round/>
                    <a:headEnd/>
                    <a:tailEnd/>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957756"/>
                    <a:endParaRPr lang="en-US" sz="700">
                      <a:solidFill>
                        <a:srgbClr val="2E2E2E"/>
                      </a:solidFill>
                      <a:cs typeface="Arial" pitchFamily="34" charset="0"/>
                    </a:endParaRPr>
                  </a:p>
                </p:txBody>
              </p:sp>
              <p:sp>
                <p:nvSpPr>
                  <p:cNvPr id="75" name="Freeform 168"/>
                  <p:cNvSpPr>
                    <a:spLocks/>
                  </p:cNvSpPr>
                  <p:nvPr/>
                </p:nvSpPr>
                <p:spPr bwMode="auto">
                  <a:xfrm>
                    <a:off x="3728623" y="2414224"/>
                    <a:ext cx="645674" cy="1154879"/>
                  </a:xfrm>
                  <a:custGeom>
                    <a:avLst/>
                    <a:gdLst>
                      <a:gd name="connsiteX0" fmla="*/ 3981 w 9843"/>
                      <a:gd name="connsiteY0" fmla="*/ 5686 h 10000"/>
                      <a:gd name="connsiteX1" fmla="*/ 5877 w 9843"/>
                      <a:gd name="connsiteY1" fmla="*/ 6569 h 10000"/>
                      <a:gd name="connsiteX2" fmla="*/ 4326 w 9843"/>
                      <a:gd name="connsiteY2" fmla="*/ 7059 h 10000"/>
                      <a:gd name="connsiteX3" fmla="*/ 1222 w 9843"/>
                      <a:gd name="connsiteY3" fmla="*/ 6667 h 10000"/>
                      <a:gd name="connsiteX4" fmla="*/ 1050 w 9843"/>
                      <a:gd name="connsiteY4" fmla="*/ 6667 h 10000"/>
                      <a:gd name="connsiteX5" fmla="*/ 533 w 9843"/>
                      <a:gd name="connsiteY5" fmla="*/ 6863 h 10000"/>
                      <a:gd name="connsiteX6" fmla="*/ 15 w 9843"/>
                      <a:gd name="connsiteY6" fmla="*/ 8039 h 10000"/>
                      <a:gd name="connsiteX7" fmla="*/ 360 w 9843"/>
                      <a:gd name="connsiteY7" fmla="*/ 8431 h 10000"/>
                      <a:gd name="connsiteX8" fmla="*/ 3464 w 9843"/>
                      <a:gd name="connsiteY8" fmla="*/ 8824 h 10000"/>
                      <a:gd name="connsiteX9" fmla="*/ 3636 w 9843"/>
                      <a:gd name="connsiteY9" fmla="*/ 9706 h 10000"/>
                      <a:gd name="connsiteX10" fmla="*/ 4153 w 9843"/>
                      <a:gd name="connsiteY10" fmla="*/ 10000 h 10000"/>
                      <a:gd name="connsiteX11" fmla="*/ 5705 w 9843"/>
                      <a:gd name="connsiteY11" fmla="*/ 9902 h 10000"/>
                      <a:gd name="connsiteX12" fmla="*/ 6222 w 9843"/>
                      <a:gd name="connsiteY12" fmla="*/ 9608 h 10000"/>
                      <a:gd name="connsiteX13" fmla="*/ 6222 w 9843"/>
                      <a:gd name="connsiteY13" fmla="*/ 8725 h 10000"/>
                      <a:gd name="connsiteX14" fmla="*/ 9843 w 9843"/>
                      <a:gd name="connsiteY14" fmla="*/ 6275 h 10000"/>
                      <a:gd name="connsiteX15" fmla="*/ 6050 w 9843"/>
                      <a:gd name="connsiteY15" fmla="*/ 3922 h 10000"/>
                      <a:gd name="connsiteX16" fmla="*/ 3809 w 9843"/>
                      <a:gd name="connsiteY16" fmla="*/ 3235 h 10000"/>
                      <a:gd name="connsiteX17" fmla="*/ 5188 w 9843"/>
                      <a:gd name="connsiteY17" fmla="*/ 2745 h 10000"/>
                      <a:gd name="connsiteX18" fmla="*/ 7774 w 9843"/>
                      <a:gd name="connsiteY18" fmla="*/ 3039 h 10000"/>
                      <a:gd name="connsiteX19" fmla="*/ 8119 w 9843"/>
                      <a:gd name="connsiteY19" fmla="*/ 3039 h 10000"/>
                      <a:gd name="connsiteX20" fmla="*/ 8636 w 9843"/>
                      <a:gd name="connsiteY20" fmla="*/ 2843 h 10000"/>
                      <a:gd name="connsiteX21" fmla="*/ 8981 w 9843"/>
                      <a:gd name="connsiteY21" fmla="*/ 1667 h 10000"/>
                      <a:gd name="connsiteX22" fmla="*/ 8636 w 9843"/>
                      <a:gd name="connsiteY22" fmla="*/ 1275 h 10000"/>
                      <a:gd name="connsiteX23" fmla="*/ 6050 w 9843"/>
                      <a:gd name="connsiteY23" fmla="*/ 980 h 10000"/>
                      <a:gd name="connsiteX24" fmla="*/ 6050 w 9843"/>
                      <a:gd name="connsiteY24" fmla="*/ 294 h 10000"/>
                      <a:gd name="connsiteX25" fmla="*/ 5533 w 9843"/>
                      <a:gd name="connsiteY25" fmla="*/ 0 h 10000"/>
                      <a:gd name="connsiteX26" fmla="*/ 5533 w 9843"/>
                      <a:gd name="connsiteY26" fmla="*/ 0 h 10000"/>
                      <a:gd name="connsiteX27" fmla="*/ 3809 w 9843"/>
                      <a:gd name="connsiteY27" fmla="*/ 0 h 10000"/>
                      <a:gd name="connsiteX28" fmla="*/ 3291 w 9843"/>
                      <a:gd name="connsiteY28" fmla="*/ 294 h 10000"/>
                      <a:gd name="connsiteX29" fmla="*/ 3291 w 9843"/>
                      <a:gd name="connsiteY29" fmla="*/ 1176 h 10000"/>
                      <a:gd name="connsiteX30" fmla="*/ 15 w 9843"/>
                      <a:gd name="connsiteY30" fmla="*/ 3431 h 10000"/>
                      <a:gd name="connsiteX31" fmla="*/ 3981 w 9843"/>
                      <a:gd name="connsiteY31" fmla="*/ 5686 h 10000"/>
                      <a:gd name="connsiteX0" fmla="*/ 4044 w 10000"/>
                      <a:gd name="connsiteY0" fmla="*/ 5686 h 10000"/>
                      <a:gd name="connsiteX1" fmla="*/ 5971 w 10000"/>
                      <a:gd name="connsiteY1" fmla="*/ 6569 h 10000"/>
                      <a:gd name="connsiteX2" fmla="*/ 4395 w 10000"/>
                      <a:gd name="connsiteY2" fmla="*/ 7059 h 10000"/>
                      <a:gd name="connsiteX3" fmla="*/ 1241 w 10000"/>
                      <a:gd name="connsiteY3" fmla="*/ 6667 h 10000"/>
                      <a:gd name="connsiteX4" fmla="*/ 1067 w 10000"/>
                      <a:gd name="connsiteY4" fmla="*/ 6667 h 10000"/>
                      <a:gd name="connsiteX5" fmla="*/ 542 w 10000"/>
                      <a:gd name="connsiteY5" fmla="*/ 6863 h 10000"/>
                      <a:gd name="connsiteX6" fmla="*/ 15 w 10000"/>
                      <a:gd name="connsiteY6" fmla="*/ 8039 h 10000"/>
                      <a:gd name="connsiteX7" fmla="*/ 366 w 10000"/>
                      <a:gd name="connsiteY7" fmla="*/ 8431 h 10000"/>
                      <a:gd name="connsiteX8" fmla="*/ 3519 w 10000"/>
                      <a:gd name="connsiteY8" fmla="*/ 8824 h 10000"/>
                      <a:gd name="connsiteX9" fmla="*/ 3694 w 10000"/>
                      <a:gd name="connsiteY9" fmla="*/ 9706 h 10000"/>
                      <a:gd name="connsiteX10" fmla="*/ 4219 w 10000"/>
                      <a:gd name="connsiteY10" fmla="*/ 10000 h 10000"/>
                      <a:gd name="connsiteX11" fmla="*/ 5796 w 10000"/>
                      <a:gd name="connsiteY11" fmla="*/ 9902 h 10000"/>
                      <a:gd name="connsiteX12" fmla="*/ 6321 w 10000"/>
                      <a:gd name="connsiteY12" fmla="*/ 9608 h 10000"/>
                      <a:gd name="connsiteX13" fmla="*/ 6321 w 10000"/>
                      <a:gd name="connsiteY13" fmla="*/ 8725 h 10000"/>
                      <a:gd name="connsiteX14" fmla="*/ 10000 w 10000"/>
                      <a:gd name="connsiteY14" fmla="*/ 6275 h 10000"/>
                      <a:gd name="connsiteX15" fmla="*/ 6147 w 10000"/>
                      <a:gd name="connsiteY15" fmla="*/ 3922 h 10000"/>
                      <a:gd name="connsiteX16" fmla="*/ 3870 w 10000"/>
                      <a:gd name="connsiteY16" fmla="*/ 3235 h 10000"/>
                      <a:gd name="connsiteX17" fmla="*/ 5271 w 10000"/>
                      <a:gd name="connsiteY17" fmla="*/ 2745 h 10000"/>
                      <a:gd name="connsiteX18" fmla="*/ 7898 w 10000"/>
                      <a:gd name="connsiteY18" fmla="*/ 3039 h 10000"/>
                      <a:gd name="connsiteX19" fmla="*/ 8774 w 10000"/>
                      <a:gd name="connsiteY19" fmla="*/ 2843 h 10000"/>
                      <a:gd name="connsiteX20" fmla="*/ 9124 w 10000"/>
                      <a:gd name="connsiteY20" fmla="*/ 1667 h 10000"/>
                      <a:gd name="connsiteX21" fmla="*/ 8774 w 10000"/>
                      <a:gd name="connsiteY21" fmla="*/ 1275 h 10000"/>
                      <a:gd name="connsiteX22" fmla="*/ 6147 w 10000"/>
                      <a:gd name="connsiteY22" fmla="*/ 980 h 10000"/>
                      <a:gd name="connsiteX23" fmla="*/ 6147 w 10000"/>
                      <a:gd name="connsiteY23" fmla="*/ 294 h 10000"/>
                      <a:gd name="connsiteX24" fmla="*/ 5621 w 10000"/>
                      <a:gd name="connsiteY24" fmla="*/ 0 h 10000"/>
                      <a:gd name="connsiteX25" fmla="*/ 5621 w 10000"/>
                      <a:gd name="connsiteY25" fmla="*/ 0 h 10000"/>
                      <a:gd name="connsiteX26" fmla="*/ 3870 w 10000"/>
                      <a:gd name="connsiteY26" fmla="*/ 0 h 10000"/>
                      <a:gd name="connsiteX27" fmla="*/ 3343 w 10000"/>
                      <a:gd name="connsiteY27" fmla="*/ 294 h 10000"/>
                      <a:gd name="connsiteX28" fmla="*/ 3343 w 10000"/>
                      <a:gd name="connsiteY28" fmla="*/ 1176 h 10000"/>
                      <a:gd name="connsiteX29" fmla="*/ 15 w 10000"/>
                      <a:gd name="connsiteY29" fmla="*/ 3431 h 10000"/>
                      <a:gd name="connsiteX30" fmla="*/ 4044 w 10000"/>
                      <a:gd name="connsiteY30" fmla="*/ 5686 h 10000"/>
                      <a:gd name="connsiteX0" fmla="*/ 4044 w 10000"/>
                      <a:gd name="connsiteY0" fmla="*/ 5686 h 10000"/>
                      <a:gd name="connsiteX1" fmla="*/ 5971 w 10000"/>
                      <a:gd name="connsiteY1" fmla="*/ 6569 h 10000"/>
                      <a:gd name="connsiteX2" fmla="*/ 4395 w 10000"/>
                      <a:gd name="connsiteY2" fmla="*/ 7059 h 10000"/>
                      <a:gd name="connsiteX3" fmla="*/ 1241 w 10000"/>
                      <a:gd name="connsiteY3" fmla="*/ 6667 h 10000"/>
                      <a:gd name="connsiteX4" fmla="*/ 1067 w 10000"/>
                      <a:gd name="connsiteY4" fmla="*/ 6667 h 10000"/>
                      <a:gd name="connsiteX5" fmla="*/ 542 w 10000"/>
                      <a:gd name="connsiteY5" fmla="*/ 6863 h 10000"/>
                      <a:gd name="connsiteX6" fmla="*/ 15 w 10000"/>
                      <a:gd name="connsiteY6" fmla="*/ 8039 h 10000"/>
                      <a:gd name="connsiteX7" fmla="*/ 366 w 10000"/>
                      <a:gd name="connsiteY7" fmla="*/ 8431 h 10000"/>
                      <a:gd name="connsiteX8" fmla="*/ 3519 w 10000"/>
                      <a:gd name="connsiteY8" fmla="*/ 8824 h 10000"/>
                      <a:gd name="connsiteX9" fmla="*/ 3694 w 10000"/>
                      <a:gd name="connsiteY9" fmla="*/ 9706 h 10000"/>
                      <a:gd name="connsiteX10" fmla="*/ 4219 w 10000"/>
                      <a:gd name="connsiteY10" fmla="*/ 10000 h 10000"/>
                      <a:gd name="connsiteX11" fmla="*/ 5796 w 10000"/>
                      <a:gd name="connsiteY11" fmla="*/ 9902 h 10000"/>
                      <a:gd name="connsiteX12" fmla="*/ 6321 w 10000"/>
                      <a:gd name="connsiteY12" fmla="*/ 9608 h 10000"/>
                      <a:gd name="connsiteX13" fmla="*/ 6321 w 10000"/>
                      <a:gd name="connsiteY13" fmla="*/ 8725 h 10000"/>
                      <a:gd name="connsiteX14" fmla="*/ 10000 w 10000"/>
                      <a:gd name="connsiteY14" fmla="*/ 6275 h 10000"/>
                      <a:gd name="connsiteX15" fmla="*/ 6147 w 10000"/>
                      <a:gd name="connsiteY15" fmla="*/ 3922 h 10000"/>
                      <a:gd name="connsiteX16" fmla="*/ 3870 w 10000"/>
                      <a:gd name="connsiteY16" fmla="*/ 3235 h 10000"/>
                      <a:gd name="connsiteX17" fmla="*/ 5271 w 10000"/>
                      <a:gd name="connsiteY17" fmla="*/ 2745 h 10000"/>
                      <a:gd name="connsiteX18" fmla="*/ 7898 w 10000"/>
                      <a:gd name="connsiteY18" fmla="*/ 3039 h 10000"/>
                      <a:gd name="connsiteX19" fmla="*/ 8774 w 10000"/>
                      <a:gd name="connsiteY19" fmla="*/ 2843 h 10000"/>
                      <a:gd name="connsiteX20" fmla="*/ 9124 w 10000"/>
                      <a:gd name="connsiteY20" fmla="*/ 1667 h 10000"/>
                      <a:gd name="connsiteX21" fmla="*/ 8774 w 10000"/>
                      <a:gd name="connsiteY21" fmla="*/ 1275 h 10000"/>
                      <a:gd name="connsiteX22" fmla="*/ 6147 w 10000"/>
                      <a:gd name="connsiteY22" fmla="*/ 980 h 10000"/>
                      <a:gd name="connsiteX23" fmla="*/ 6147 w 10000"/>
                      <a:gd name="connsiteY23" fmla="*/ 294 h 10000"/>
                      <a:gd name="connsiteX24" fmla="*/ 5621 w 10000"/>
                      <a:gd name="connsiteY24" fmla="*/ 0 h 10000"/>
                      <a:gd name="connsiteX25" fmla="*/ 5621 w 10000"/>
                      <a:gd name="connsiteY25" fmla="*/ 0 h 10000"/>
                      <a:gd name="connsiteX26" fmla="*/ 3870 w 10000"/>
                      <a:gd name="connsiteY26" fmla="*/ 0 h 10000"/>
                      <a:gd name="connsiteX27" fmla="*/ 3343 w 10000"/>
                      <a:gd name="connsiteY27" fmla="*/ 294 h 10000"/>
                      <a:gd name="connsiteX28" fmla="*/ 3343 w 10000"/>
                      <a:gd name="connsiteY28" fmla="*/ 1176 h 10000"/>
                      <a:gd name="connsiteX29" fmla="*/ 15 w 10000"/>
                      <a:gd name="connsiteY29" fmla="*/ 3431 h 10000"/>
                      <a:gd name="connsiteX30" fmla="*/ 4044 w 10000"/>
                      <a:gd name="connsiteY30" fmla="*/ 5686 h 10000"/>
                      <a:gd name="connsiteX0" fmla="*/ 4044 w 10000"/>
                      <a:gd name="connsiteY0" fmla="*/ 5686 h 10000"/>
                      <a:gd name="connsiteX1" fmla="*/ 5971 w 10000"/>
                      <a:gd name="connsiteY1" fmla="*/ 6569 h 10000"/>
                      <a:gd name="connsiteX2" fmla="*/ 4395 w 10000"/>
                      <a:gd name="connsiteY2" fmla="*/ 7059 h 10000"/>
                      <a:gd name="connsiteX3" fmla="*/ 1241 w 10000"/>
                      <a:gd name="connsiteY3" fmla="*/ 6667 h 10000"/>
                      <a:gd name="connsiteX4" fmla="*/ 1067 w 10000"/>
                      <a:gd name="connsiteY4" fmla="*/ 6667 h 10000"/>
                      <a:gd name="connsiteX5" fmla="*/ 542 w 10000"/>
                      <a:gd name="connsiteY5" fmla="*/ 6863 h 10000"/>
                      <a:gd name="connsiteX6" fmla="*/ 15 w 10000"/>
                      <a:gd name="connsiteY6" fmla="*/ 8039 h 10000"/>
                      <a:gd name="connsiteX7" fmla="*/ 366 w 10000"/>
                      <a:gd name="connsiteY7" fmla="*/ 8431 h 10000"/>
                      <a:gd name="connsiteX8" fmla="*/ 3519 w 10000"/>
                      <a:gd name="connsiteY8" fmla="*/ 8824 h 10000"/>
                      <a:gd name="connsiteX9" fmla="*/ 3694 w 10000"/>
                      <a:gd name="connsiteY9" fmla="*/ 9706 h 10000"/>
                      <a:gd name="connsiteX10" fmla="*/ 4219 w 10000"/>
                      <a:gd name="connsiteY10" fmla="*/ 10000 h 10000"/>
                      <a:gd name="connsiteX11" fmla="*/ 5796 w 10000"/>
                      <a:gd name="connsiteY11" fmla="*/ 9902 h 10000"/>
                      <a:gd name="connsiteX12" fmla="*/ 6321 w 10000"/>
                      <a:gd name="connsiteY12" fmla="*/ 9608 h 10000"/>
                      <a:gd name="connsiteX13" fmla="*/ 6321 w 10000"/>
                      <a:gd name="connsiteY13" fmla="*/ 8725 h 10000"/>
                      <a:gd name="connsiteX14" fmla="*/ 10000 w 10000"/>
                      <a:gd name="connsiteY14" fmla="*/ 6275 h 10000"/>
                      <a:gd name="connsiteX15" fmla="*/ 6147 w 10000"/>
                      <a:gd name="connsiteY15" fmla="*/ 3922 h 10000"/>
                      <a:gd name="connsiteX16" fmla="*/ 3870 w 10000"/>
                      <a:gd name="connsiteY16" fmla="*/ 3235 h 10000"/>
                      <a:gd name="connsiteX17" fmla="*/ 5271 w 10000"/>
                      <a:gd name="connsiteY17" fmla="*/ 2745 h 10000"/>
                      <a:gd name="connsiteX18" fmla="*/ 7898 w 10000"/>
                      <a:gd name="connsiteY18" fmla="*/ 3039 h 10000"/>
                      <a:gd name="connsiteX19" fmla="*/ 8774 w 10000"/>
                      <a:gd name="connsiteY19" fmla="*/ 2843 h 10000"/>
                      <a:gd name="connsiteX20" fmla="*/ 9124 w 10000"/>
                      <a:gd name="connsiteY20" fmla="*/ 1667 h 10000"/>
                      <a:gd name="connsiteX21" fmla="*/ 8774 w 10000"/>
                      <a:gd name="connsiteY21" fmla="*/ 1275 h 10000"/>
                      <a:gd name="connsiteX22" fmla="*/ 6147 w 10000"/>
                      <a:gd name="connsiteY22" fmla="*/ 980 h 10000"/>
                      <a:gd name="connsiteX23" fmla="*/ 6147 w 10000"/>
                      <a:gd name="connsiteY23" fmla="*/ 294 h 10000"/>
                      <a:gd name="connsiteX24" fmla="*/ 5621 w 10000"/>
                      <a:gd name="connsiteY24" fmla="*/ 0 h 10000"/>
                      <a:gd name="connsiteX25" fmla="*/ 5621 w 10000"/>
                      <a:gd name="connsiteY25" fmla="*/ 0 h 10000"/>
                      <a:gd name="connsiteX26" fmla="*/ 3870 w 10000"/>
                      <a:gd name="connsiteY26" fmla="*/ 0 h 10000"/>
                      <a:gd name="connsiteX27" fmla="*/ 3343 w 10000"/>
                      <a:gd name="connsiteY27" fmla="*/ 294 h 10000"/>
                      <a:gd name="connsiteX28" fmla="*/ 3343 w 10000"/>
                      <a:gd name="connsiteY28" fmla="*/ 1176 h 10000"/>
                      <a:gd name="connsiteX29" fmla="*/ 15 w 10000"/>
                      <a:gd name="connsiteY29" fmla="*/ 3431 h 10000"/>
                      <a:gd name="connsiteX30" fmla="*/ 4044 w 10000"/>
                      <a:gd name="connsiteY30" fmla="*/ 5686 h 10000"/>
                      <a:gd name="connsiteX0" fmla="*/ 4044 w 10000"/>
                      <a:gd name="connsiteY0" fmla="*/ 5686 h 10000"/>
                      <a:gd name="connsiteX1" fmla="*/ 5971 w 10000"/>
                      <a:gd name="connsiteY1" fmla="*/ 6569 h 10000"/>
                      <a:gd name="connsiteX2" fmla="*/ 4395 w 10000"/>
                      <a:gd name="connsiteY2" fmla="*/ 7059 h 10000"/>
                      <a:gd name="connsiteX3" fmla="*/ 1241 w 10000"/>
                      <a:gd name="connsiteY3" fmla="*/ 6667 h 10000"/>
                      <a:gd name="connsiteX4" fmla="*/ 1067 w 10000"/>
                      <a:gd name="connsiteY4" fmla="*/ 6667 h 10000"/>
                      <a:gd name="connsiteX5" fmla="*/ 542 w 10000"/>
                      <a:gd name="connsiteY5" fmla="*/ 6863 h 10000"/>
                      <a:gd name="connsiteX6" fmla="*/ 15 w 10000"/>
                      <a:gd name="connsiteY6" fmla="*/ 8039 h 10000"/>
                      <a:gd name="connsiteX7" fmla="*/ 366 w 10000"/>
                      <a:gd name="connsiteY7" fmla="*/ 8431 h 10000"/>
                      <a:gd name="connsiteX8" fmla="*/ 3519 w 10000"/>
                      <a:gd name="connsiteY8" fmla="*/ 8824 h 10000"/>
                      <a:gd name="connsiteX9" fmla="*/ 3694 w 10000"/>
                      <a:gd name="connsiteY9" fmla="*/ 9706 h 10000"/>
                      <a:gd name="connsiteX10" fmla="*/ 4219 w 10000"/>
                      <a:gd name="connsiteY10" fmla="*/ 10000 h 10000"/>
                      <a:gd name="connsiteX11" fmla="*/ 5796 w 10000"/>
                      <a:gd name="connsiteY11" fmla="*/ 9902 h 10000"/>
                      <a:gd name="connsiteX12" fmla="*/ 6321 w 10000"/>
                      <a:gd name="connsiteY12" fmla="*/ 9608 h 10000"/>
                      <a:gd name="connsiteX13" fmla="*/ 6321 w 10000"/>
                      <a:gd name="connsiteY13" fmla="*/ 8725 h 10000"/>
                      <a:gd name="connsiteX14" fmla="*/ 10000 w 10000"/>
                      <a:gd name="connsiteY14" fmla="*/ 6275 h 10000"/>
                      <a:gd name="connsiteX15" fmla="*/ 6147 w 10000"/>
                      <a:gd name="connsiteY15" fmla="*/ 3922 h 10000"/>
                      <a:gd name="connsiteX16" fmla="*/ 3870 w 10000"/>
                      <a:gd name="connsiteY16" fmla="*/ 3235 h 10000"/>
                      <a:gd name="connsiteX17" fmla="*/ 5271 w 10000"/>
                      <a:gd name="connsiteY17" fmla="*/ 2745 h 10000"/>
                      <a:gd name="connsiteX18" fmla="*/ 7898 w 10000"/>
                      <a:gd name="connsiteY18" fmla="*/ 3039 h 10000"/>
                      <a:gd name="connsiteX19" fmla="*/ 8774 w 10000"/>
                      <a:gd name="connsiteY19" fmla="*/ 2843 h 10000"/>
                      <a:gd name="connsiteX20" fmla="*/ 9124 w 10000"/>
                      <a:gd name="connsiteY20" fmla="*/ 1667 h 10000"/>
                      <a:gd name="connsiteX21" fmla="*/ 8774 w 10000"/>
                      <a:gd name="connsiteY21" fmla="*/ 1275 h 10000"/>
                      <a:gd name="connsiteX22" fmla="*/ 6147 w 10000"/>
                      <a:gd name="connsiteY22" fmla="*/ 980 h 10000"/>
                      <a:gd name="connsiteX23" fmla="*/ 6147 w 10000"/>
                      <a:gd name="connsiteY23" fmla="*/ 294 h 10000"/>
                      <a:gd name="connsiteX24" fmla="*/ 5621 w 10000"/>
                      <a:gd name="connsiteY24" fmla="*/ 0 h 10000"/>
                      <a:gd name="connsiteX25" fmla="*/ 5621 w 10000"/>
                      <a:gd name="connsiteY25" fmla="*/ 0 h 10000"/>
                      <a:gd name="connsiteX26" fmla="*/ 3870 w 10000"/>
                      <a:gd name="connsiteY26" fmla="*/ 0 h 10000"/>
                      <a:gd name="connsiteX27" fmla="*/ 3343 w 10000"/>
                      <a:gd name="connsiteY27" fmla="*/ 294 h 10000"/>
                      <a:gd name="connsiteX28" fmla="*/ 3343 w 10000"/>
                      <a:gd name="connsiteY28" fmla="*/ 1176 h 10000"/>
                      <a:gd name="connsiteX29" fmla="*/ 15 w 10000"/>
                      <a:gd name="connsiteY29" fmla="*/ 3431 h 10000"/>
                      <a:gd name="connsiteX30" fmla="*/ 4044 w 10000"/>
                      <a:gd name="connsiteY30" fmla="*/ 5686 h 10000"/>
                      <a:gd name="connsiteX0" fmla="*/ 4044 w 10000"/>
                      <a:gd name="connsiteY0" fmla="*/ 5686 h 10000"/>
                      <a:gd name="connsiteX1" fmla="*/ 5971 w 10000"/>
                      <a:gd name="connsiteY1" fmla="*/ 6569 h 10000"/>
                      <a:gd name="connsiteX2" fmla="*/ 4395 w 10000"/>
                      <a:gd name="connsiteY2" fmla="*/ 7059 h 10000"/>
                      <a:gd name="connsiteX3" fmla="*/ 1241 w 10000"/>
                      <a:gd name="connsiteY3" fmla="*/ 6667 h 10000"/>
                      <a:gd name="connsiteX4" fmla="*/ 1067 w 10000"/>
                      <a:gd name="connsiteY4" fmla="*/ 6667 h 10000"/>
                      <a:gd name="connsiteX5" fmla="*/ 542 w 10000"/>
                      <a:gd name="connsiteY5" fmla="*/ 6863 h 10000"/>
                      <a:gd name="connsiteX6" fmla="*/ 15 w 10000"/>
                      <a:gd name="connsiteY6" fmla="*/ 8039 h 10000"/>
                      <a:gd name="connsiteX7" fmla="*/ 366 w 10000"/>
                      <a:gd name="connsiteY7" fmla="*/ 8431 h 10000"/>
                      <a:gd name="connsiteX8" fmla="*/ 3519 w 10000"/>
                      <a:gd name="connsiteY8" fmla="*/ 8824 h 10000"/>
                      <a:gd name="connsiteX9" fmla="*/ 3694 w 10000"/>
                      <a:gd name="connsiteY9" fmla="*/ 9706 h 10000"/>
                      <a:gd name="connsiteX10" fmla="*/ 4219 w 10000"/>
                      <a:gd name="connsiteY10" fmla="*/ 10000 h 10000"/>
                      <a:gd name="connsiteX11" fmla="*/ 5796 w 10000"/>
                      <a:gd name="connsiteY11" fmla="*/ 9902 h 10000"/>
                      <a:gd name="connsiteX12" fmla="*/ 6321 w 10000"/>
                      <a:gd name="connsiteY12" fmla="*/ 9608 h 10000"/>
                      <a:gd name="connsiteX13" fmla="*/ 6321 w 10000"/>
                      <a:gd name="connsiteY13" fmla="*/ 8725 h 10000"/>
                      <a:gd name="connsiteX14" fmla="*/ 10000 w 10000"/>
                      <a:gd name="connsiteY14" fmla="*/ 6275 h 10000"/>
                      <a:gd name="connsiteX15" fmla="*/ 6147 w 10000"/>
                      <a:gd name="connsiteY15" fmla="*/ 3922 h 10000"/>
                      <a:gd name="connsiteX16" fmla="*/ 3870 w 10000"/>
                      <a:gd name="connsiteY16" fmla="*/ 3235 h 10000"/>
                      <a:gd name="connsiteX17" fmla="*/ 5271 w 10000"/>
                      <a:gd name="connsiteY17" fmla="*/ 2745 h 10000"/>
                      <a:gd name="connsiteX18" fmla="*/ 7898 w 10000"/>
                      <a:gd name="connsiteY18" fmla="*/ 3039 h 10000"/>
                      <a:gd name="connsiteX19" fmla="*/ 8774 w 10000"/>
                      <a:gd name="connsiteY19" fmla="*/ 2843 h 10000"/>
                      <a:gd name="connsiteX20" fmla="*/ 9124 w 10000"/>
                      <a:gd name="connsiteY20" fmla="*/ 1667 h 10000"/>
                      <a:gd name="connsiteX21" fmla="*/ 8774 w 10000"/>
                      <a:gd name="connsiteY21" fmla="*/ 1275 h 10000"/>
                      <a:gd name="connsiteX22" fmla="*/ 6147 w 10000"/>
                      <a:gd name="connsiteY22" fmla="*/ 980 h 10000"/>
                      <a:gd name="connsiteX23" fmla="*/ 6147 w 10000"/>
                      <a:gd name="connsiteY23" fmla="*/ 294 h 10000"/>
                      <a:gd name="connsiteX24" fmla="*/ 5621 w 10000"/>
                      <a:gd name="connsiteY24" fmla="*/ 0 h 10000"/>
                      <a:gd name="connsiteX25" fmla="*/ 5621 w 10000"/>
                      <a:gd name="connsiteY25" fmla="*/ 0 h 10000"/>
                      <a:gd name="connsiteX26" fmla="*/ 3870 w 10000"/>
                      <a:gd name="connsiteY26" fmla="*/ 0 h 10000"/>
                      <a:gd name="connsiteX27" fmla="*/ 3343 w 10000"/>
                      <a:gd name="connsiteY27" fmla="*/ 294 h 10000"/>
                      <a:gd name="connsiteX28" fmla="*/ 3343 w 10000"/>
                      <a:gd name="connsiteY28" fmla="*/ 1176 h 10000"/>
                      <a:gd name="connsiteX29" fmla="*/ 15 w 10000"/>
                      <a:gd name="connsiteY29" fmla="*/ 3431 h 10000"/>
                      <a:gd name="connsiteX30" fmla="*/ 4044 w 10000"/>
                      <a:gd name="connsiteY30" fmla="*/ 5686 h 10000"/>
                      <a:gd name="connsiteX0" fmla="*/ 4044 w 10000"/>
                      <a:gd name="connsiteY0" fmla="*/ 5686 h 10000"/>
                      <a:gd name="connsiteX1" fmla="*/ 5971 w 10000"/>
                      <a:gd name="connsiteY1" fmla="*/ 6569 h 10000"/>
                      <a:gd name="connsiteX2" fmla="*/ 4395 w 10000"/>
                      <a:gd name="connsiteY2" fmla="*/ 7059 h 10000"/>
                      <a:gd name="connsiteX3" fmla="*/ 1241 w 10000"/>
                      <a:gd name="connsiteY3" fmla="*/ 6667 h 10000"/>
                      <a:gd name="connsiteX4" fmla="*/ 1067 w 10000"/>
                      <a:gd name="connsiteY4" fmla="*/ 6667 h 10000"/>
                      <a:gd name="connsiteX5" fmla="*/ 542 w 10000"/>
                      <a:gd name="connsiteY5" fmla="*/ 6863 h 10000"/>
                      <a:gd name="connsiteX6" fmla="*/ 15 w 10000"/>
                      <a:gd name="connsiteY6" fmla="*/ 8039 h 10000"/>
                      <a:gd name="connsiteX7" fmla="*/ 366 w 10000"/>
                      <a:gd name="connsiteY7" fmla="*/ 8431 h 10000"/>
                      <a:gd name="connsiteX8" fmla="*/ 3519 w 10000"/>
                      <a:gd name="connsiteY8" fmla="*/ 8824 h 10000"/>
                      <a:gd name="connsiteX9" fmla="*/ 3694 w 10000"/>
                      <a:gd name="connsiteY9" fmla="*/ 9706 h 10000"/>
                      <a:gd name="connsiteX10" fmla="*/ 4219 w 10000"/>
                      <a:gd name="connsiteY10" fmla="*/ 10000 h 10000"/>
                      <a:gd name="connsiteX11" fmla="*/ 5796 w 10000"/>
                      <a:gd name="connsiteY11" fmla="*/ 9902 h 10000"/>
                      <a:gd name="connsiteX12" fmla="*/ 6321 w 10000"/>
                      <a:gd name="connsiteY12" fmla="*/ 9608 h 10000"/>
                      <a:gd name="connsiteX13" fmla="*/ 6321 w 10000"/>
                      <a:gd name="connsiteY13" fmla="*/ 8725 h 10000"/>
                      <a:gd name="connsiteX14" fmla="*/ 10000 w 10000"/>
                      <a:gd name="connsiteY14" fmla="*/ 6275 h 10000"/>
                      <a:gd name="connsiteX15" fmla="*/ 6147 w 10000"/>
                      <a:gd name="connsiteY15" fmla="*/ 3922 h 10000"/>
                      <a:gd name="connsiteX16" fmla="*/ 3870 w 10000"/>
                      <a:gd name="connsiteY16" fmla="*/ 3235 h 10000"/>
                      <a:gd name="connsiteX17" fmla="*/ 5271 w 10000"/>
                      <a:gd name="connsiteY17" fmla="*/ 2745 h 10000"/>
                      <a:gd name="connsiteX18" fmla="*/ 7898 w 10000"/>
                      <a:gd name="connsiteY18" fmla="*/ 3039 h 10000"/>
                      <a:gd name="connsiteX19" fmla="*/ 8774 w 10000"/>
                      <a:gd name="connsiteY19" fmla="*/ 2843 h 10000"/>
                      <a:gd name="connsiteX20" fmla="*/ 9124 w 10000"/>
                      <a:gd name="connsiteY20" fmla="*/ 1667 h 10000"/>
                      <a:gd name="connsiteX21" fmla="*/ 8774 w 10000"/>
                      <a:gd name="connsiteY21" fmla="*/ 1275 h 10000"/>
                      <a:gd name="connsiteX22" fmla="*/ 6147 w 10000"/>
                      <a:gd name="connsiteY22" fmla="*/ 980 h 10000"/>
                      <a:gd name="connsiteX23" fmla="*/ 6147 w 10000"/>
                      <a:gd name="connsiteY23" fmla="*/ 294 h 10000"/>
                      <a:gd name="connsiteX24" fmla="*/ 5621 w 10000"/>
                      <a:gd name="connsiteY24" fmla="*/ 0 h 10000"/>
                      <a:gd name="connsiteX25" fmla="*/ 5621 w 10000"/>
                      <a:gd name="connsiteY25" fmla="*/ 0 h 10000"/>
                      <a:gd name="connsiteX26" fmla="*/ 3870 w 10000"/>
                      <a:gd name="connsiteY26" fmla="*/ 0 h 10000"/>
                      <a:gd name="connsiteX27" fmla="*/ 3343 w 10000"/>
                      <a:gd name="connsiteY27" fmla="*/ 294 h 10000"/>
                      <a:gd name="connsiteX28" fmla="*/ 3343 w 10000"/>
                      <a:gd name="connsiteY28" fmla="*/ 1176 h 10000"/>
                      <a:gd name="connsiteX29" fmla="*/ 15 w 10000"/>
                      <a:gd name="connsiteY29" fmla="*/ 3431 h 10000"/>
                      <a:gd name="connsiteX30" fmla="*/ 4044 w 10000"/>
                      <a:gd name="connsiteY30" fmla="*/ 5686 h 10000"/>
                      <a:gd name="connsiteX0" fmla="*/ 4044 w 10000"/>
                      <a:gd name="connsiteY0" fmla="*/ 5686 h 10000"/>
                      <a:gd name="connsiteX1" fmla="*/ 5971 w 10000"/>
                      <a:gd name="connsiteY1" fmla="*/ 6569 h 10000"/>
                      <a:gd name="connsiteX2" fmla="*/ 4395 w 10000"/>
                      <a:gd name="connsiteY2" fmla="*/ 7059 h 10000"/>
                      <a:gd name="connsiteX3" fmla="*/ 1241 w 10000"/>
                      <a:gd name="connsiteY3" fmla="*/ 6667 h 10000"/>
                      <a:gd name="connsiteX4" fmla="*/ 1067 w 10000"/>
                      <a:gd name="connsiteY4" fmla="*/ 6667 h 10000"/>
                      <a:gd name="connsiteX5" fmla="*/ 542 w 10000"/>
                      <a:gd name="connsiteY5" fmla="*/ 6863 h 10000"/>
                      <a:gd name="connsiteX6" fmla="*/ 15 w 10000"/>
                      <a:gd name="connsiteY6" fmla="*/ 8039 h 10000"/>
                      <a:gd name="connsiteX7" fmla="*/ 366 w 10000"/>
                      <a:gd name="connsiteY7" fmla="*/ 8431 h 10000"/>
                      <a:gd name="connsiteX8" fmla="*/ 3519 w 10000"/>
                      <a:gd name="connsiteY8" fmla="*/ 8824 h 10000"/>
                      <a:gd name="connsiteX9" fmla="*/ 3694 w 10000"/>
                      <a:gd name="connsiteY9" fmla="*/ 9706 h 10000"/>
                      <a:gd name="connsiteX10" fmla="*/ 4219 w 10000"/>
                      <a:gd name="connsiteY10" fmla="*/ 10000 h 10000"/>
                      <a:gd name="connsiteX11" fmla="*/ 5796 w 10000"/>
                      <a:gd name="connsiteY11" fmla="*/ 9902 h 10000"/>
                      <a:gd name="connsiteX12" fmla="*/ 6321 w 10000"/>
                      <a:gd name="connsiteY12" fmla="*/ 9608 h 10000"/>
                      <a:gd name="connsiteX13" fmla="*/ 6321 w 10000"/>
                      <a:gd name="connsiteY13" fmla="*/ 8725 h 10000"/>
                      <a:gd name="connsiteX14" fmla="*/ 10000 w 10000"/>
                      <a:gd name="connsiteY14" fmla="*/ 6275 h 10000"/>
                      <a:gd name="connsiteX15" fmla="*/ 6147 w 10000"/>
                      <a:gd name="connsiteY15" fmla="*/ 3922 h 10000"/>
                      <a:gd name="connsiteX16" fmla="*/ 3870 w 10000"/>
                      <a:gd name="connsiteY16" fmla="*/ 3235 h 10000"/>
                      <a:gd name="connsiteX17" fmla="*/ 5271 w 10000"/>
                      <a:gd name="connsiteY17" fmla="*/ 2745 h 10000"/>
                      <a:gd name="connsiteX18" fmla="*/ 7898 w 10000"/>
                      <a:gd name="connsiteY18" fmla="*/ 3039 h 10000"/>
                      <a:gd name="connsiteX19" fmla="*/ 8774 w 10000"/>
                      <a:gd name="connsiteY19" fmla="*/ 2843 h 10000"/>
                      <a:gd name="connsiteX20" fmla="*/ 9124 w 10000"/>
                      <a:gd name="connsiteY20" fmla="*/ 1667 h 10000"/>
                      <a:gd name="connsiteX21" fmla="*/ 8774 w 10000"/>
                      <a:gd name="connsiteY21" fmla="*/ 1275 h 10000"/>
                      <a:gd name="connsiteX22" fmla="*/ 6147 w 10000"/>
                      <a:gd name="connsiteY22" fmla="*/ 980 h 10000"/>
                      <a:gd name="connsiteX23" fmla="*/ 6147 w 10000"/>
                      <a:gd name="connsiteY23" fmla="*/ 294 h 10000"/>
                      <a:gd name="connsiteX24" fmla="*/ 5621 w 10000"/>
                      <a:gd name="connsiteY24" fmla="*/ 0 h 10000"/>
                      <a:gd name="connsiteX25" fmla="*/ 5621 w 10000"/>
                      <a:gd name="connsiteY25" fmla="*/ 0 h 10000"/>
                      <a:gd name="connsiteX26" fmla="*/ 3870 w 10000"/>
                      <a:gd name="connsiteY26" fmla="*/ 0 h 10000"/>
                      <a:gd name="connsiteX27" fmla="*/ 3343 w 10000"/>
                      <a:gd name="connsiteY27" fmla="*/ 294 h 10000"/>
                      <a:gd name="connsiteX28" fmla="*/ 3343 w 10000"/>
                      <a:gd name="connsiteY28" fmla="*/ 1176 h 10000"/>
                      <a:gd name="connsiteX29" fmla="*/ 15 w 10000"/>
                      <a:gd name="connsiteY29" fmla="*/ 3431 h 10000"/>
                      <a:gd name="connsiteX30" fmla="*/ 4044 w 10000"/>
                      <a:gd name="connsiteY30" fmla="*/ 5686 h 10000"/>
                      <a:gd name="connsiteX0" fmla="*/ 4044 w 10000"/>
                      <a:gd name="connsiteY0" fmla="*/ 5686 h 10000"/>
                      <a:gd name="connsiteX1" fmla="*/ 5971 w 10000"/>
                      <a:gd name="connsiteY1" fmla="*/ 6569 h 10000"/>
                      <a:gd name="connsiteX2" fmla="*/ 4395 w 10000"/>
                      <a:gd name="connsiteY2" fmla="*/ 7059 h 10000"/>
                      <a:gd name="connsiteX3" fmla="*/ 1241 w 10000"/>
                      <a:gd name="connsiteY3" fmla="*/ 6667 h 10000"/>
                      <a:gd name="connsiteX4" fmla="*/ 1067 w 10000"/>
                      <a:gd name="connsiteY4" fmla="*/ 6667 h 10000"/>
                      <a:gd name="connsiteX5" fmla="*/ 542 w 10000"/>
                      <a:gd name="connsiteY5" fmla="*/ 6863 h 10000"/>
                      <a:gd name="connsiteX6" fmla="*/ 15 w 10000"/>
                      <a:gd name="connsiteY6" fmla="*/ 8039 h 10000"/>
                      <a:gd name="connsiteX7" fmla="*/ 366 w 10000"/>
                      <a:gd name="connsiteY7" fmla="*/ 8431 h 10000"/>
                      <a:gd name="connsiteX8" fmla="*/ 3519 w 10000"/>
                      <a:gd name="connsiteY8" fmla="*/ 8824 h 10000"/>
                      <a:gd name="connsiteX9" fmla="*/ 3694 w 10000"/>
                      <a:gd name="connsiteY9" fmla="*/ 9706 h 10000"/>
                      <a:gd name="connsiteX10" fmla="*/ 4219 w 10000"/>
                      <a:gd name="connsiteY10" fmla="*/ 10000 h 10000"/>
                      <a:gd name="connsiteX11" fmla="*/ 5796 w 10000"/>
                      <a:gd name="connsiteY11" fmla="*/ 9902 h 10000"/>
                      <a:gd name="connsiteX12" fmla="*/ 6321 w 10000"/>
                      <a:gd name="connsiteY12" fmla="*/ 9608 h 10000"/>
                      <a:gd name="connsiteX13" fmla="*/ 6321 w 10000"/>
                      <a:gd name="connsiteY13" fmla="*/ 8725 h 10000"/>
                      <a:gd name="connsiteX14" fmla="*/ 10000 w 10000"/>
                      <a:gd name="connsiteY14" fmla="*/ 6275 h 10000"/>
                      <a:gd name="connsiteX15" fmla="*/ 6147 w 10000"/>
                      <a:gd name="connsiteY15" fmla="*/ 3922 h 10000"/>
                      <a:gd name="connsiteX16" fmla="*/ 3870 w 10000"/>
                      <a:gd name="connsiteY16" fmla="*/ 3235 h 10000"/>
                      <a:gd name="connsiteX17" fmla="*/ 5271 w 10000"/>
                      <a:gd name="connsiteY17" fmla="*/ 2745 h 10000"/>
                      <a:gd name="connsiteX18" fmla="*/ 7898 w 10000"/>
                      <a:gd name="connsiteY18" fmla="*/ 3039 h 10000"/>
                      <a:gd name="connsiteX19" fmla="*/ 8774 w 10000"/>
                      <a:gd name="connsiteY19" fmla="*/ 2843 h 10000"/>
                      <a:gd name="connsiteX20" fmla="*/ 9124 w 10000"/>
                      <a:gd name="connsiteY20" fmla="*/ 1667 h 10000"/>
                      <a:gd name="connsiteX21" fmla="*/ 8774 w 10000"/>
                      <a:gd name="connsiteY21" fmla="*/ 1275 h 10000"/>
                      <a:gd name="connsiteX22" fmla="*/ 6147 w 10000"/>
                      <a:gd name="connsiteY22" fmla="*/ 980 h 10000"/>
                      <a:gd name="connsiteX23" fmla="*/ 6147 w 10000"/>
                      <a:gd name="connsiteY23" fmla="*/ 294 h 10000"/>
                      <a:gd name="connsiteX24" fmla="*/ 5621 w 10000"/>
                      <a:gd name="connsiteY24" fmla="*/ 0 h 10000"/>
                      <a:gd name="connsiteX25" fmla="*/ 5621 w 10000"/>
                      <a:gd name="connsiteY25" fmla="*/ 0 h 10000"/>
                      <a:gd name="connsiteX26" fmla="*/ 3870 w 10000"/>
                      <a:gd name="connsiteY26" fmla="*/ 0 h 10000"/>
                      <a:gd name="connsiteX27" fmla="*/ 3343 w 10000"/>
                      <a:gd name="connsiteY27" fmla="*/ 294 h 10000"/>
                      <a:gd name="connsiteX28" fmla="*/ 3343 w 10000"/>
                      <a:gd name="connsiteY28" fmla="*/ 1176 h 10000"/>
                      <a:gd name="connsiteX29" fmla="*/ 15 w 10000"/>
                      <a:gd name="connsiteY29" fmla="*/ 3431 h 10000"/>
                      <a:gd name="connsiteX30" fmla="*/ 4044 w 10000"/>
                      <a:gd name="connsiteY30" fmla="*/ 5686 h 10000"/>
                      <a:gd name="connsiteX0" fmla="*/ 4044 w 10000"/>
                      <a:gd name="connsiteY0" fmla="*/ 5686 h 10000"/>
                      <a:gd name="connsiteX1" fmla="*/ 5971 w 10000"/>
                      <a:gd name="connsiteY1" fmla="*/ 6569 h 10000"/>
                      <a:gd name="connsiteX2" fmla="*/ 4395 w 10000"/>
                      <a:gd name="connsiteY2" fmla="*/ 7059 h 10000"/>
                      <a:gd name="connsiteX3" fmla="*/ 1241 w 10000"/>
                      <a:gd name="connsiteY3" fmla="*/ 6667 h 10000"/>
                      <a:gd name="connsiteX4" fmla="*/ 1067 w 10000"/>
                      <a:gd name="connsiteY4" fmla="*/ 6667 h 10000"/>
                      <a:gd name="connsiteX5" fmla="*/ 542 w 10000"/>
                      <a:gd name="connsiteY5" fmla="*/ 6863 h 10000"/>
                      <a:gd name="connsiteX6" fmla="*/ 15 w 10000"/>
                      <a:gd name="connsiteY6" fmla="*/ 8039 h 10000"/>
                      <a:gd name="connsiteX7" fmla="*/ 366 w 10000"/>
                      <a:gd name="connsiteY7" fmla="*/ 8431 h 10000"/>
                      <a:gd name="connsiteX8" fmla="*/ 3519 w 10000"/>
                      <a:gd name="connsiteY8" fmla="*/ 8824 h 10000"/>
                      <a:gd name="connsiteX9" fmla="*/ 3694 w 10000"/>
                      <a:gd name="connsiteY9" fmla="*/ 9706 h 10000"/>
                      <a:gd name="connsiteX10" fmla="*/ 4219 w 10000"/>
                      <a:gd name="connsiteY10" fmla="*/ 10000 h 10000"/>
                      <a:gd name="connsiteX11" fmla="*/ 5796 w 10000"/>
                      <a:gd name="connsiteY11" fmla="*/ 9902 h 10000"/>
                      <a:gd name="connsiteX12" fmla="*/ 6321 w 10000"/>
                      <a:gd name="connsiteY12" fmla="*/ 9608 h 10000"/>
                      <a:gd name="connsiteX13" fmla="*/ 6321 w 10000"/>
                      <a:gd name="connsiteY13" fmla="*/ 8725 h 10000"/>
                      <a:gd name="connsiteX14" fmla="*/ 10000 w 10000"/>
                      <a:gd name="connsiteY14" fmla="*/ 6275 h 10000"/>
                      <a:gd name="connsiteX15" fmla="*/ 6147 w 10000"/>
                      <a:gd name="connsiteY15" fmla="*/ 3922 h 10000"/>
                      <a:gd name="connsiteX16" fmla="*/ 3870 w 10000"/>
                      <a:gd name="connsiteY16" fmla="*/ 3235 h 10000"/>
                      <a:gd name="connsiteX17" fmla="*/ 5271 w 10000"/>
                      <a:gd name="connsiteY17" fmla="*/ 2745 h 10000"/>
                      <a:gd name="connsiteX18" fmla="*/ 7898 w 10000"/>
                      <a:gd name="connsiteY18" fmla="*/ 3039 h 10000"/>
                      <a:gd name="connsiteX19" fmla="*/ 8774 w 10000"/>
                      <a:gd name="connsiteY19" fmla="*/ 2843 h 10000"/>
                      <a:gd name="connsiteX20" fmla="*/ 9124 w 10000"/>
                      <a:gd name="connsiteY20" fmla="*/ 1667 h 10000"/>
                      <a:gd name="connsiteX21" fmla="*/ 8774 w 10000"/>
                      <a:gd name="connsiteY21" fmla="*/ 1275 h 10000"/>
                      <a:gd name="connsiteX22" fmla="*/ 6147 w 10000"/>
                      <a:gd name="connsiteY22" fmla="*/ 980 h 10000"/>
                      <a:gd name="connsiteX23" fmla="*/ 6147 w 10000"/>
                      <a:gd name="connsiteY23" fmla="*/ 294 h 10000"/>
                      <a:gd name="connsiteX24" fmla="*/ 5621 w 10000"/>
                      <a:gd name="connsiteY24" fmla="*/ 0 h 10000"/>
                      <a:gd name="connsiteX25" fmla="*/ 5621 w 10000"/>
                      <a:gd name="connsiteY25" fmla="*/ 0 h 10000"/>
                      <a:gd name="connsiteX26" fmla="*/ 3870 w 10000"/>
                      <a:gd name="connsiteY26" fmla="*/ 0 h 10000"/>
                      <a:gd name="connsiteX27" fmla="*/ 3343 w 10000"/>
                      <a:gd name="connsiteY27" fmla="*/ 294 h 10000"/>
                      <a:gd name="connsiteX28" fmla="*/ 3343 w 10000"/>
                      <a:gd name="connsiteY28" fmla="*/ 1176 h 10000"/>
                      <a:gd name="connsiteX29" fmla="*/ 15 w 10000"/>
                      <a:gd name="connsiteY29" fmla="*/ 3431 h 10000"/>
                      <a:gd name="connsiteX30" fmla="*/ 4044 w 10000"/>
                      <a:gd name="connsiteY30" fmla="*/ 5686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00" h="10000">
                        <a:moveTo>
                          <a:pt x="4044" y="5686"/>
                        </a:moveTo>
                        <a:cubicBezTo>
                          <a:pt x="5621" y="5980"/>
                          <a:pt x="5962" y="6260"/>
                          <a:pt x="5971" y="6569"/>
                        </a:cubicBezTo>
                        <a:cubicBezTo>
                          <a:pt x="5984" y="6999"/>
                          <a:pt x="5271" y="7059"/>
                          <a:pt x="4395" y="7059"/>
                        </a:cubicBezTo>
                        <a:cubicBezTo>
                          <a:pt x="3169" y="7059"/>
                          <a:pt x="1942" y="6863"/>
                          <a:pt x="1241" y="6667"/>
                        </a:cubicBezTo>
                        <a:lnTo>
                          <a:pt x="1067" y="6667"/>
                        </a:lnTo>
                        <a:cubicBezTo>
                          <a:pt x="891" y="6667"/>
                          <a:pt x="542" y="6765"/>
                          <a:pt x="542" y="6863"/>
                        </a:cubicBezTo>
                        <a:lnTo>
                          <a:pt x="15" y="8039"/>
                        </a:lnTo>
                        <a:cubicBezTo>
                          <a:pt x="15" y="8235"/>
                          <a:pt x="191" y="8333"/>
                          <a:pt x="366" y="8431"/>
                        </a:cubicBezTo>
                        <a:cubicBezTo>
                          <a:pt x="1241" y="8627"/>
                          <a:pt x="2468" y="8824"/>
                          <a:pt x="3519" y="8824"/>
                        </a:cubicBezTo>
                        <a:cubicBezTo>
                          <a:pt x="3577" y="9118"/>
                          <a:pt x="3636" y="9412"/>
                          <a:pt x="3694" y="9706"/>
                        </a:cubicBezTo>
                        <a:cubicBezTo>
                          <a:pt x="3694" y="9804"/>
                          <a:pt x="3870" y="10000"/>
                          <a:pt x="4219" y="10000"/>
                        </a:cubicBezTo>
                        <a:lnTo>
                          <a:pt x="5796" y="9902"/>
                        </a:lnTo>
                        <a:cubicBezTo>
                          <a:pt x="6147" y="9902"/>
                          <a:pt x="6350" y="9886"/>
                          <a:pt x="6321" y="9608"/>
                        </a:cubicBezTo>
                        <a:lnTo>
                          <a:pt x="6321" y="8725"/>
                        </a:lnTo>
                        <a:cubicBezTo>
                          <a:pt x="8599" y="8431"/>
                          <a:pt x="10000" y="7451"/>
                          <a:pt x="10000" y="6275"/>
                        </a:cubicBezTo>
                        <a:cubicBezTo>
                          <a:pt x="10000" y="5196"/>
                          <a:pt x="8774" y="4412"/>
                          <a:pt x="6147" y="3922"/>
                        </a:cubicBezTo>
                        <a:cubicBezTo>
                          <a:pt x="4570" y="3627"/>
                          <a:pt x="3870" y="3431"/>
                          <a:pt x="3870" y="3235"/>
                        </a:cubicBezTo>
                        <a:cubicBezTo>
                          <a:pt x="3870" y="2745"/>
                          <a:pt x="4600" y="2778"/>
                          <a:pt x="5271" y="2745"/>
                        </a:cubicBezTo>
                        <a:cubicBezTo>
                          <a:pt x="5942" y="2712"/>
                          <a:pt x="7379" y="2843"/>
                          <a:pt x="7898" y="3039"/>
                        </a:cubicBezTo>
                        <a:cubicBezTo>
                          <a:pt x="8173" y="3143"/>
                          <a:pt x="8666" y="2970"/>
                          <a:pt x="8774" y="2843"/>
                        </a:cubicBezTo>
                        <a:cubicBezTo>
                          <a:pt x="8891" y="2451"/>
                          <a:pt x="9060" y="1786"/>
                          <a:pt x="9124" y="1667"/>
                        </a:cubicBezTo>
                        <a:cubicBezTo>
                          <a:pt x="9188" y="1548"/>
                          <a:pt x="9124" y="1373"/>
                          <a:pt x="8774" y="1275"/>
                        </a:cubicBezTo>
                        <a:cubicBezTo>
                          <a:pt x="8073" y="1078"/>
                          <a:pt x="7197" y="980"/>
                          <a:pt x="6147" y="980"/>
                        </a:cubicBezTo>
                        <a:lnTo>
                          <a:pt x="6147" y="294"/>
                        </a:lnTo>
                        <a:cubicBezTo>
                          <a:pt x="6147" y="98"/>
                          <a:pt x="5796" y="0"/>
                          <a:pt x="5621" y="0"/>
                        </a:cubicBezTo>
                        <a:lnTo>
                          <a:pt x="5621" y="0"/>
                        </a:lnTo>
                        <a:lnTo>
                          <a:pt x="3870" y="0"/>
                        </a:lnTo>
                        <a:cubicBezTo>
                          <a:pt x="3519" y="0"/>
                          <a:pt x="3343" y="98"/>
                          <a:pt x="3343" y="294"/>
                        </a:cubicBezTo>
                        <a:lnTo>
                          <a:pt x="3343" y="1176"/>
                        </a:lnTo>
                        <a:cubicBezTo>
                          <a:pt x="1241" y="1471"/>
                          <a:pt x="-160" y="2353"/>
                          <a:pt x="15" y="3431"/>
                        </a:cubicBezTo>
                        <a:cubicBezTo>
                          <a:pt x="15" y="4804"/>
                          <a:pt x="2117" y="5392"/>
                          <a:pt x="4044" y="5686"/>
                        </a:cubicBezTo>
                        <a:close/>
                      </a:path>
                    </a:pathLst>
                  </a:custGeom>
                  <a:noFill/>
                  <a:ln w="127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defTabSz="957756"/>
                    <a:endParaRPr lang="en-US" sz="700">
                      <a:solidFill>
                        <a:srgbClr val="2E2E2E"/>
                      </a:solidFill>
                      <a:cs typeface="Arial" pitchFamily="34" charset="0"/>
                    </a:endParaRPr>
                  </a:p>
                </p:txBody>
              </p:sp>
              <p:sp>
                <p:nvSpPr>
                  <p:cNvPr id="76" name="Freeform 168"/>
                  <p:cNvSpPr>
                    <a:spLocks noChangeAspect="1"/>
                  </p:cNvSpPr>
                  <p:nvPr/>
                </p:nvSpPr>
                <p:spPr bwMode="auto">
                  <a:xfrm>
                    <a:off x="4026458" y="1990327"/>
                    <a:ext cx="841680" cy="1578776"/>
                  </a:xfrm>
                  <a:custGeom>
                    <a:avLst/>
                    <a:gdLst>
                      <a:gd name="connsiteX0" fmla="*/ 4314 w 10176"/>
                      <a:gd name="connsiteY0" fmla="*/ 5686 h 10000"/>
                      <a:gd name="connsiteX1" fmla="*/ 6210 w 10176"/>
                      <a:gd name="connsiteY1" fmla="*/ 6569 h 10000"/>
                      <a:gd name="connsiteX2" fmla="*/ 4659 w 10176"/>
                      <a:gd name="connsiteY2" fmla="*/ 7059 h 10000"/>
                      <a:gd name="connsiteX3" fmla="*/ 1555 w 10176"/>
                      <a:gd name="connsiteY3" fmla="*/ 6667 h 10000"/>
                      <a:gd name="connsiteX4" fmla="*/ 1383 w 10176"/>
                      <a:gd name="connsiteY4" fmla="*/ 6667 h 10000"/>
                      <a:gd name="connsiteX5" fmla="*/ 866 w 10176"/>
                      <a:gd name="connsiteY5" fmla="*/ 6863 h 10000"/>
                      <a:gd name="connsiteX6" fmla="*/ 348 w 10176"/>
                      <a:gd name="connsiteY6" fmla="*/ 8039 h 10000"/>
                      <a:gd name="connsiteX7" fmla="*/ 693 w 10176"/>
                      <a:gd name="connsiteY7" fmla="*/ 8431 h 10000"/>
                      <a:gd name="connsiteX8" fmla="*/ 3797 w 10176"/>
                      <a:gd name="connsiteY8" fmla="*/ 8824 h 10000"/>
                      <a:gd name="connsiteX9" fmla="*/ 3969 w 10176"/>
                      <a:gd name="connsiteY9" fmla="*/ 9706 h 10000"/>
                      <a:gd name="connsiteX10" fmla="*/ 4486 w 10176"/>
                      <a:gd name="connsiteY10" fmla="*/ 10000 h 10000"/>
                      <a:gd name="connsiteX11" fmla="*/ 6038 w 10176"/>
                      <a:gd name="connsiteY11" fmla="*/ 9902 h 10000"/>
                      <a:gd name="connsiteX12" fmla="*/ 6555 w 10176"/>
                      <a:gd name="connsiteY12" fmla="*/ 9608 h 10000"/>
                      <a:gd name="connsiteX13" fmla="*/ 6555 w 10176"/>
                      <a:gd name="connsiteY13" fmla="*/ 8725 h 10000"/>
                      <a:gd name="connsiteX14" fmla="*/ 10176 w 10176"/>
                      <a:gd name="connsiteY14" fmla="*/ 6275 h 10000"/>
                      <a:gd name="connsiteX15" fmla="*/ 6383 w 10176"/>
                      <a:gd name="connsiteY15" fmla="*/ 3922 h 10000"/>
                      <a:gd name="connsiteX16" fmla="*/ 4142 w 10176"/>
                      <a:gd name="connsiteY16" fmla="*/ 3235 h 10000"/>
                      <a:gd name="connsiteX17" fmla="*/ 5521 w 10176"/>
                      <a:gd name="connsiteY17" fmla="*/ 2745 h 10000"/>
                      <a:gd name="connsiteX18" fmla="*/ 8107 w 10176"/>
                      <a:gd name="connsiteY18" fmla="*/ 3039 h 10000"/>
                      <a:gd name="connsiteX19" fmla="*/ 8452 w 10176"/>
                      <a:gd name="connsiteY19" fmla="*/ 3039 h 10000"/>
                      <a:gd name="connsiteX20" fmla="*/ 8969 w 10176"/>
                      <a:gd name="connsiteY20" fmla="*/ 2843 h 10000"/>
                      <a:gd name="connsiteX21" fmla="*/ 9314 w 10176"/>
                      <a:gd name="connsiteY21" fmla="*/ 1667 h 10000"/>
                      <a:gd name="connsiteX22" fmla="*/ 8969 w 10176"/>
                      <a:gd name="connsiteY22" fmla="*/ 1275 h 10000"/>
                      <a:gd name="connsiteX23" fmla="*/ 6383 w 10176"/>
                      <a:gd name="connsiteY23" fmla="*/ 980 h 10000"/>
                      <a:gd name="connsiteX24" fmla="*/ 6383 w 10176"/>
                      <a:gd name="connsiteY24" fmla="*/ 294 h 10000"/>
                      <a:gd name="connsiteX25" fmla="*/ 5866 w 10176"/>
                      <a:gd name="connsiteY25" fmla="*/ 0 h 10000"/>
                      <a:gd name="connsiteX26" fmla="*/ 5866 w 10176"/>
                      <a:gd name="connsiteY26" fmla="*/ 0 h 10000"/>
                      <a:gd name="connsiteX27" fmla="*/ 4142 w 10176"/>
                      <a:gd name="connsiteY27" fmla="*/ 0 h 10000"/>
                      <a:gd name="connsiteX28" fmla="*/ 3624 w 10176"/>
                      <a:gd name="connsiteY28" fmla="*/ 294 h 10000"/>
                      <a:gd name="connsiteX29" fmla="*/ 3624 w 10176"/>
                      <a:gd name="connsiteY29" fmla="*/ 1176 h 10000"/>
                      <a:gd name="connsiteX30" fmla="*/ 571 w 10176"/>
                      <a:gd name="connsiteY30" fmla="*/ 2534 h 10000"/>
                      <a:gd name="connsiteX31" fmla="*/ 348 w 10176"/>
                      <a:gd name="connsiteY31" fmla="*/ 3431 h 10000"/>
                      <a:gd name="connsiteX32" fmla="*/ 4314 w 10176"/>
                      <a:gd name="connsiteY32" fmla="*/ 5686 h 10000"/>
                      <a:gd name="connsiteX0" fmla="*/ 4314 w 10176"/>
                      <a:gd name="connsiteY0" fmla="*/ 5686 h 10000"/>
                      <a:gd name="connsiteX1" fmla="*/ 6210 w 10176"/>
                      <a:gd name="connsiteY1" fmla="*/ 6569 h 10000"/>
                      <a:gd name="connsiteX2" fmla="*/ 4659 w 10176"/>
                      <a:gd name="connsiteY2" fmla="*/ 7059 h 10000"/>
                      <a:gd name="connsiteX3" fmla="*/ 1555 w 10176"/>
                      <a:gd name="connsiteY3" fmla="*/ 6667 h 10000"/>
                      <a:gd name="connsiteX4" fmla="*/ 1383 w 10176"/>
                      <a:gd name="connsiteY4" fmla="*/ 6667 h 10000"/>
                      <a:gd name="connsiteX5" fmla="*/ 866 w 10176"/>
                      <a:gd name="connsiteY5" fmla="*/ 6863 h 10000"/>
                      <a:gd name="connsiteX6" fmla="*/ 348 w 10176"/>
                      <a:gd name="connsiteY6" fmla="*/ 8039 h 10000"/>
                      <a:gd name="connsiteX7" fmla="*/ 693 w 10176"/>
                      <a:gd name="connsiteY7" fmla="*/ 8431 h 10000"/>
                      <a:gd name="connsiteX8" fmla="*/ 3797 w 10176"/>
                      <a:gd name="connsiteY8" fmla="*/ 8824 h 10000"/>
                      <a:gd name="connsiteX9" fmla="*/ 3969 w 10176"/>
                      <a:gd name="connsiteY9" fmla="*/ 9706 h 10000"/>
                      <a:gd name="connsiteX10" fmla="*/ 4486 w 10176"/>
                      <a:gd name="connsiteY10" fmla="*/ 10000 h 10000"/>
                      <a:gd name="connsiteX11" fmla="*/ 6038 w 10176"/>
                      <a:gd name="connsiteY11" fmla="*/ 9902 h 10000"/>
                      <a:gd name="connsiteX12" fmla="*/ 6555 w 10176"/>
                      <a:gd name="connsiteY12" fmla="*/ 9608 h 10000"/>
                      <a:gd name="connsiteX13" fmla="*/ 6555 w 10176"/>
                      <a:gd name="connsiteY13" fmla="*/ 8725 h 10000"/>
                      <a:gd name="connsiteX14" fmla="*/ 10176 w 10176"/>
                      <a:gd name="connsiteY14" fmla="*/ 6275 h 10000"/>
                      <a:gd name="connsiteX15" fmla="*/ 6383 w 10176"/>
                      <a:gd name="connsiteY15" fmla="*/ 3922 h 10000"/>
                      <a:gd name="connsiteX16" fmla="*/ 4142 w 10176"/>
                      <a:gd name="connsiteY16" fmla="*/ 3235 h 10000"/>
                      <a:gd name="connsiteX17" fmla="*/ 5521 w 10176"/>
                      <a:gd name="connsiteY17" fmla="*/ 2745 h 10000"/>
                      <a:gd name="connsiteX18" fmla="*/ 8107 w 10176"/>
                      <a:gd name="connsiteY18" fmla="*/ 3039 h 10000"/>
                      <a:gd name="connsiteX19" fmla="*/ 8452 w 10176"/>
                      <a:gd name="connsiteY19" fmla="*/ 3039 h 10000"/>
                      <a:gd name="connsiteX20" fmla="*/ 8969 w 10176"/>
                      <a:gd name="connsiteY20" fmla="*/ 2843 h 10000"/>
                      <a:gd name="connsiteX21" fmla="*/ 9314 w 10176"/>
                      <a:gd name="connsiteY21" fmla="*/ 1667 h 10000"/>
                      <a:gd name="connsiteX22" fmla="*/ 8969 w 10176"/>
                      <a:gd name="connsiteY22" fmla="*/ 1275 h 10000"/>
                      <a:gd name="connsiteX23" fmla="*/ 6383 w 10176"/>
                      <a:gd name="connsiteY23" fmla="*/ 980 h 10000"/>
                      <a:gd name="connsiteX24" fmla="*/ 6383 w 10176"/>
                      <a:gd name="connsiteY24" fmla="*/ 294 h 10000"/>
                      <a:gd name="connsiteX25" fmla="*/ 5866 w 10176"/>
                      <a:gd name="connsiteY25" fmla="*/ 0 h 10000"/>
                      <a:gd name="connsiteX26" fmla="*/ 5866 w 10176"/>
                      <a:gd name="connsiteY26" fmla="*/ 0 h 10000"/>
                      <a:gd name="connsiteX27" fmla="*/ 4142 w 10176"/>
                      <a:gd name="connsiteY27" fmla="*/ 0 h 10000"/>
                      <a:gd name="connsiteX28" fmla="*/ 3624 w 10176"/>
                      <a:gd name="connsiteY28" fmla="*/ 294 h 10000"/>
                      <a:gd name="connsiteX29" fmla="*/ 3624 w 10176"/>
                      <a:gd name="connsiteY29" fmla="*/ 1176 h 10000"/>
                      <a:gd name="connsiteX30" fmla="*/ 571 w 10176"/>
                      <a:gd name="connsiteY30" fmla="*/ 2534 h 10000"/>
                      <a:gd name="connsiteX31" fmla="*/ 348 w 10176"/>
                      <a:gd name="connsiteY31" fmla="*/ 3431 h 10000"/>
                      <a:gd name="connsiteX32" fmla="*/ 4314 w 10176"/>
                      <a:gd name="connsiteY32" fmla="*/ 5686 h 10000"/>
                      <a:gd name="connsiteX0" fmla="*/ 4314 w 10176"/>
                      <a:gd name="connsiteY0" fmla="*/ 5686 h 10000"/>
                      <a:gd name="connsiteX1" fmla="*/ 6210 w 10176"/>
                      <a:gd name="connsiteY1" fmla="*/ 6569 h 10000"/>
                      <a:gd name="connsiteX2" fmla="*/ 4659 w 10176"/>
                      <a:gd name="connsiteY2" fmla="*/ 7059 h 10000"/>
                      <a:gd name="connsiteX3" fmla="*/ 1555 w 10176"/>
                      <a:gd name="connsiteY3" fmla="*/ 6667 h 10000"/>
                      <a:gd name="connsiteX4" fmla="*/ 1383 w 10176"/>
                      <a:gd name="connsiteY4" fmla="*/ 6667 h 10000"/>
                      <a:gd name="connsiteX5" fmla="*/ 866 w 10176"/>
                      <a:gd name="connsiteY5" fmla="*/ 6863 h 10000"/>
                      <a:gd name="connsiteX6" fmla="*/ 348 w 10176"/>
                      <a:gd name="connsiteY6" fmla="*/ 8039 h 10000"/>
                      <a:gd name="connsiteX7" fmla="*/ 693 w 10176"/>
                      <a:gd name="connsiteY7" fmla="*/ 8431 h 10000"/>
                      <a:gd name="connsiteX8" fmla="*/ 3797 w 10176"/>
                      <a:gd name="connsiteY8" fmla="*/ 8824 h 10000"/>
                      <a:gd name="connsiteX9" fmla="*/ 3969 w 10176"/>
                      <a:gd name="connsiteY9" fmla="*/ 9706 h 10000"/>
                      <a:gd name="connsiteX10" fmla="*/ 4486 w 10176"/>
                      <a:gd name="connsiteY10" fmla="*/ 10000 h 10000"/>
                      <a:gd name="connsiteX11" fmla="*/ 6038 w 10176"/>
                      <a:gd name="connsiteY11" fmla="*/ 9902 h 10000"/>
                      <a:gd name="connsiteX12" fmla="*/ 6555 w 10176"/>
                      <a:gd name="connsiteY12" fmla="*/ 9608 h 10000"/>
                      <a:gd name="connsiteX13" fmla="*/ 6555 w 10176"/>
                      <a:gd name="connsiteY13" fmla="*/ 8725 h 10000"/>
                      <a:gd name="connsiteX14" fmla="*/ 10176 w 10176"/>
                      <a:gd name="connsiteY14" fmla="*/ 6275 h 10000"/>
                      <a:gd name="connsiteX15" fmla="*/ 6383 w 10176"/>
                      <a:gd name="connsiteY15" fmla="*/ 3922 h 10000"/>
                      <a:gd name="connsiteX16" fmla="*/ 4142 w 10176"/>
                      <a:gd name="connsiteY16" fmla="*/ 3235 h 10000"/>
                      <a:gd name="connsiteX17" fmla="*/ 5521 w 10176"/>
                      <a:gd name="connsiteY17" fmla="*/ 2745 h 10000"/>
                      <a:gd name="connsiteX18" fmla="*/ 8107 w 10176"/>
                      <a:gd name="connsiteY18" fmla="*/ 3039 h 10000"/>
                      <a:gd name="connsiteX19" fmla="*/ 8452 w 10176"/>
                      <a:gd name="connsiteY19" fmla="*/ 3039 h 10000"/>
                      <a:gd name="connsiteX20" fmla="*/ 8969 w 10176"/>
                      <a:gd name="connsiteY20" fmla="*/ 2843 h 10000"/>
                      <a:gd name="connsiteX21" fmla="*/ 9314 w 10176"/>
                      <a:gd name="connsiteY21" fmla="*/ 1667 h 10000"/>
                      <a:gd name="connsiteX22" fmla="*/ 8969 w 10176"/>
                      <a:gd name="connsiteY22" fmla="*/ 1275 h 10000"/>
                      <a:gd name="connsiteX23" fmla="*/ 6383 w 10176"/>
                      <a:gd name="connsiteY23" fmla="*/ 980 h 10000"/>
                      <a:gd name="connsiteX24" fmla="*/ 6383 w 10176"/>
                      <a:gd name="connsiteY24" fmla="*/ 294 h 10000"/>
                      <a:gd name="connsiteX25" fmla="*/ 5866 w 10176"/>
                      <a:gd name="connsiteY25" fmla="*/ 0 h 10000"/>
                      <a:gd name="connsiteX26" fmla="*/ 5866 w 10176"/>
                      <a:gd name="connsiteY26" fmla="*/ 0 h 10000"/>
                      <a:gd name="connsiteX27" fmla="*/ 4142 w 10176"/>
                      <a:gd name="connsiteY27" fmla="*/ 0 h 10000"/>
                      <a:gd name="connsiteX28" fmla="*/ 3624 w 10176"/>
                      <a:gd name="connsiteY28" fmla="*/ 294 h 10000"/>
                      <a:gd name="connsiteX29" fmla="*/ 3624 w 10176"/>
                      <a:gd name="connsiteY29" fmla="*/ 1176 h 10000"/>
                      <a:gd name="connsiteX30" fmla="*/ 571 w 10176"/>
                      <a:gd name="connsiteY30" fmla="*/ 2534 h 10000"/>
                      <a:gd name="connsiteX31" fmla="*/ 348 w 10176"/>
                      <a:gd name="connsiteY31" fmla="*/ 3431 h 10000"/>
                      <a:gd name="connsiteX32" fmla="*/ 4314 w 10176"/>
                      <a:gd name="connsiteY32" fmla="*/ 5686 h 10000"/>
                      <a:gd name="connsiteX0" fmla="*/ 4314 w 10176"/>
                      <a:gd name="connsiteY0" fmla="*/ 5686 h 10000"/>
                      <a:gd name="connsiteX1" fmla="*/ 6210 w 10176"/>
                      <a:gd name="connsiteY1" fmla="*/ 6569 h 10000"/>
                      <a:gd name="connsiteX2" fmla="*/ 4659 w 10176"/>
                      <a:gd name="connsiteY2" fmla="*/ 7059 h 10000"/>
                      <a:gd name="connsiteX3" fmla="*/ 1555 w 10176"/>
                      <a:gd name="connsiteY3" fmla="*/ 6667 h 10000"/>
                      <a:gd name="connsiteX4" fmla="*/ 1383 w 10176"/>
                      <a:gd name="connsiteY4" fmla="*/ 6667 h 10000"/>
                      <a:gd name="connsiteX5" fmla="*/ 866 w 10176"/>
                      <a:gd name="connsiteY5" fmla="*/ 6863 h 10000"/>
                      <a:gd name="connsiteX6" fmla="*/ 348 w 10176"/>
                      <a:gd name="connsiteY6" fmla="*/ 8039 h 10000"/>
                      <a:gd name="connsiteX7" fmla="*/ 693 w 10176"/>
                      <a:gd name="connsiteY7" fmla="*/ 8431 h 10000"/>
                      <a:gd name="connsiteX8" fmla="*/ 3797 w 10176"/>
                      <a:gd name="connsiteY8" fmla="*/ 8824 h 10000"/>
                      <a:gd name="connsiteX9" fmla="*/ 3969 w 10176"/>
                      <a:gd name="connsiteY9" fmla="*/ 9706 h 10000"/>
                      <a:gd name="connsiteX10" fmla="*/ 4486 w 10176"/>
                      <a:gd name="connsiteY10" fmla="*/ 10000 h 10000"/>
                      <a:gd name="connsiteX11" fmla="*/ 6038 w 10176"/>
                      <a:gd name="connsiteY11" fmla="*/ 9902 h 10000"/>
                      <a:gd name="connsiteX12" fmla="*/ 6555 w 10176"/>
                      <a:gd name="connsiteY12" fmla="*/ 9608 h 10000"/>
                      <a:gd name="connsiteX13" fmla="*/ 6555 w 10176"/>
                      <a:gd name="connsiteY13" fmla="*/ 8725 h 10000"/>
                      <a:gd name="connsiteX14" fmla="*/ 10176 w 10176"/>
                      <a:gd name="connsiteY14" fmla="*/ 6275 h 10000"/>
                      <a:gd name="connsiteX15" fmla="*/ 6383 w 10176"/>
                      <a:gd name="connsiteY15" fmla="*/ 3922 h 10000"/>
                      <a:gd name="connsiteX16" fmla="*/ 4142 w 10176"/>
                      <a:gd name="connsiteY16" fmla="*/ 3235 h 10000"/>
                      <a:gd name="connsiteX17" fmla="*/ 5521 w 10176"/>
                      <a:gd name="connsiteY17" fmla="*/ 2745 h 10000"/>
                      <a:gd name="connsiteX18" fmla="*/ 8107 w 10176"/>
                      <a:gd name="connsiteY18" fmla="*/ 3039 h 10000"/>
                      <a:gd name="connsiteX19" fmla="*/ 8452 w 10176"/>
                      <a:gd name="connsiteY19" fmla="*/ 3039 h 10000"/>
                      <a:gd name="connsiteX20" fmla="*/ 8969 w 10176"/>
                      <a:gd name="connsiteY20" fmla="*/ 2843 h 10000"/>
                      <a:gd name="connsiteX21" fmla="*/ 9314 w 10176"/>
                      <a:gd name="connsiteY21" fmla="*/ 1667 h 10000"/>
                      <a:gd name="connsiteX22" fmla="*/ 8969 w 10176"/>
                      <a:gd name="connsiteY22" fmla="*/ 1275 h 10000"/>
                      <a:gd name="connsiteX23" fmla="*/ 6383 w 10176"/>
                      <a:gd name="connsiteY23" fmla="*/ 980 h 10000"/>
                      <a:gd name="connsiteX24" fmla="*/ 6383 w 10176"/>
                      <a:gd name="connsiteY24" fmla="*/ 294 h 10000"/>
                      <a:gd name="connsiteX25" fmla="*/ 5866 w 10176"/>
                      <a:gd name="connsiteY25" fmla="*/ 0 h 10000"/>
                      <a:gd name="connsiteX26" fmla="*/ 5866 w 10176"/>
                      <a:gd name="connsiteY26" fmla="*/ 0 h 10000"/>
                      <a:gd name="connsiteX27" fmla="*/ 4142 w 10176"/>
                      <a:gd name="connsiteY27" fmla="*/ 0 h 10000"/>
                      <a:gd name="connsiteX28" fmla="*/ 3624 w 10176"/>
                      <a:gd name="connsiteY28" fmla="*/ 294 h 10000"/>
                      <a:gd name="connsiteX29" fmla="*/ 3624 w 10176"/>
                      <a:gd name="connsiteY29" fmla="*/ 1176 h 10000"/>
                      <a:gd name="connsiteX30" fmla="*/ 571 w 10176"/>
                      <a:gd name="connsiteY30" fmla="*/ 2534 h 10000"/>
                      <a:gd name="connsiteX31" fmla="*/ 348 w 10176"/>
                      <a:gd name="connsiteY31" fmla="*/ 3431 h 10000"/>
                      <a:gd name="connsiteX32" fmla="*/ 1421 w 10176"/>
                      <a:gd name="connsiteY32" fmla="*/ 4867 h 10000"/>
                      <a:gd name="connsiteX33" fmla="*/ 4314 w 10176"/>
                      <a:gd name="connsiteY33" fmla="*/ 5686 h 10000"/>
                      <a:gd name="connsiteX0" fmla="*/ 4314 w 10176"/>
                      <a:gd name="connsiteY0" fmla="*/ 5686 h 10000"/>
                      <a:gd name="connsiteX1" fmla="*/ 6210 w 10176"/>
                      <a:gd name="connsiteY1" fmla="*/ 6569 h 10000"/>
                      <a:gd name="connsiteX2" fmla="*/ 4659 w 10176"/>
                      <a:gd name="connsiteY2" fmla="*/ 7059 h 10000"/>
                      <a:gd name="connsiteX3" fmla="*/ 1555 w 10176"/>
                      <a:gd name="connsiteY3" fmla="*/ 6667 h 10000"/>
                      <a:gd name="connsiteX4" fmla="*/ 1383 w 10176"/>
                      <a:gd name="connsiteY4" fmla="*/ 6667 h 10000"/>
                      <a:gd name="connsiteX5" fmla="*/ 866 w 10176"/>
                      <a:gd name="connsiteY5" fmla="*/ 6863 h 10000"/>
                      <a:gd name="connsiteX6" fmla="*/ 348 w 10176"/>
                      <a:gd name="connsiteY6" fmla="*/ 8039 h 10000"/>
                      <a:gd name="connsiteX7" fmla="*/ 693 w 10176"/>
                      <a:gd name="connsiteY7" fmla="*/ 8431 h 10000"/>
                      <a:gd name="connsiteX8" fmla="*/ 3797 w 10176"/>
                      <a:gd name="connsiteY8" fmla="*/ 8824 h 10000"/>
                      <a:gd name="connsiteX9" fmla="*/ 3969 w 10176"/>
                      <a:gd name="connsiteY9" fmla="*/ 9706 h 10000"/>
                      <a:gd name="connsiteX10" fmla="*/ 4486 w 10176"/>
                      <a:gd name="connsiteY10" fmla="*/ 10000 h 10000"/>
                      <a:gd name="connsiteX11" fmla="*/ 6038 w 10176"/>
                      <a:gd name="connsiteY11" fmla="*/ 9902 h 10000"/>
                      <a:gd name="connsiteX12" fmla="*/ 6555 w 10176"/>
                      <a:gd name="connsiteY12" fmla="*/ 9608 h 10000"/>
                      <a:gd name="connsiteX13" fmla="*/ 6555 w 10176"/>
                      <a:gd name="connsiteY13" fmla="*/ 8725 h 10000"/>
                      <a:gd name="connsiteX14" fmla="*/ 10176 w 10176"/>
                      <a:gd name="connsiteY14" fmla="*/ 6275 h 10000"/>
                      <a:gd name="connsiteX15" fmla="*/ 6383 w 10176"/>
                      <a:gd name="connsiteY15" fmla="*/ 3922 h 10000"/>
                      <a:gd name="connsiteX16" fmla="*/ 4142 w 10176"/>
                      <a:gd name="connsiteY16" fmla="*/ 3235 h 10000"/>
                      <a:gd name="connsiteX17" fmla="*/ 5521 w 10176"/>
                      <a:gd name="connsiteY17" fmla="*/ 2745 h 10000"/>
                      <a:gd name="connsiteX18" fmla="*/ 8107 w 10176"/>
                      <a:gd name="connsiteY18" fmla="*/ 3039 h 10000"/>
                      <a:gd name="connsiteX19" fmla="*/ 8452 w 10176"/>
                      <a:gd name="connsiteY19" fmla="*/ 3039 h 10000"/>
                      <a:gd name="connsiteX20" fmla="*/ 8969 w 10176"/>
                      <a:gd name="connsiteY20" fmla="*/ 2843 h 10000"/>
                      <a:gd name="connsiteX21" fmla="*/ 9314 w 10176"/>
                      <a:gd name="connsiteY21" fmla="*/ 1667 h 10000"/>
                      <a:gd name="connsiteX22" fmla="*/ 8969 w 10176"/>
                      <a:gd name="connsiteY22" fmla="*/ 1275 h 10000"/>
                      <a:gd name="connsiteX23" fmla="*/ 6383 w 10176"/>
                      <a:gd name="connsiteY23" fmla="*/ 980 h 10000"/>
                      <a:gd name="connsiteX24" fmla="*/ 6383 w 10176"/>
                      <a:gd name="connsiteY24" fmla="*/ 294 h 10000"/>
                      <a:gd name="connsiteX25" fmla="*/ 5866 w 10176"/>
                      <a:gd name="connsiteY25" fmla="*/ 0 h 10000"/>
                      <a:gd name="connsiteX26" fmla="*/ 5866 w 10176"/>
                      <a:gd name="connsiteY26" fmla="*/ 0 h 10000"/>
                      <a:gd name="connsiteX27" fmla="*/ 4142 w 10176"/>
                      <a:gd name="connsiteY27" fmla="*/ 0 h 10000"/>
                      <a:gd name="connsiteX28" fmla="*/ 3624 w 10176"/>
                      <a:gd name="connsiteY28" fmla="*/ 294 h 10000"/>
                      <a:gd name="connsiteX29" fmla="*/ 3624 w 10176"/>
                      <a:gd name="connsiteY29" fmla="*/ 1176 h 10000"/>
                      <a:gd name="connsiteX30" fmla="*/ 571 w 10176"/>
                      <a:gd name="connsiteY30" fmla="*/ 2534 h 10000"/>
                      <a:gd name="connsiteX31" fmla="*/ 348 w 10176"/>
                      <a:gd name="connsiteY31" fmla="*/ 3431 h 10000"/>
                      <a:gd name="connsiteX32" fmla="*/ 1421 w 10176"/>
                      <a:gd name="connsiteY32" fmla="*/ 4867 h 10000"/>
                      <a:gd name="connsiteX33" fmla="*/ 4314 w 10176"/>
                      <a:gd name="connsiteY33" fmla="*/ 5686 h 10000"/>
                      <a:gd name="connsiteX0" fmla="*/ 4314 w 10176"/>
                      <a:gd name="connsiteY0" fmla="*/ 5686 h 10000"/>
                      <a:gd name="connsiteX1" fmla="*/ 6210 w 10176"/>
                      <a:gd name="connsiteY1" fmla="*/ 6569 h 10000"/>
                      <a:gd name="connsiteX2" fmla="*/ 4659 w 10176"/>
                      <a:gd name="connsiteY2" fmla="*/ 7059 h 10000"/>
                      <a:gd name="connsiteX3" fmla="*/ 1555 w 10176"/>
                      <a:gd name="connsiteY3" fmla="*/ 6667 h 10000"/>
                      <a:gd name="connsiteX4" fmla="*/ 1383 w 10176"/>
                      <a:gd name="connsiteY4" fmla="*/ 6667 h 10000"/>
                      <a:gd name="connsiteX5" fmla="*/ 866 w 10176"/>
                      <a:gd name="connsiteY5" fmla="*/ 6863 h 10000"/>
                      <a:gd name="connsiteX6" fmla="*/ 348 w 10176"/>
                      <a:gd name="connsiteY6" fmla="*/ 8039 h 10000"/>
                      <a:gd name="connsiteX7" fmla="*/ 693 w 10176"/>
                      <a:gd name="connsiteY7" fmla="*/ 8431 h 10000"/>
                      <a:gd name="connsiteX8" fmla="*/ 3797 w 10176"/>
                      <a:gd name="connsiteY8" fmla="*/ 8824 h 10000"/>
                      <a:gd name="connsiteX9" fmla="*/ 3969 w 10176"/>
                      <a:gd name="connsiteY9" fmla="*/ 9706 h 10000"/>
                      <a:gd name="connsiteX10" fmla="*/ 4486 w 10176"/>
                      <a:gd name="connsiteY10" fmla="*/ 10000 h 10000"/>
                      <a:gd name="connsiteX11" fmla="*/ 6038 w 10176"/>
                      <a:gd name="connsiteY11" fmla="*/ 9902 h 10000"/>
                      <a:gd name="connsiteX12" fmla="*/ 6555 w 10176"/>
                      <a:gd name="connsiteY12" fmla="*/ 9608 h 10000"/>
                      <a:gd name="connsiteX13" fmla="*/ 6555 w 10176"/>
                      <a:gd name="connsiteY13" fmla="*/ 8725 h 10000"/>
                      <a:gd name="connsiteX14" fmla="*/ 10176 w 10176"/>
                      <a:gd name="connsiteY14" fmla="*/ 6275 h 10000"/>
                      <a:gd name="connsiteX15" fmla="*/ 6383 w 10176"/>
                      <a:gd name="connsiteY15" fmla="*/ 3922 h 10000"/>
                      <a:gd name="connsiteX16" fmla="*/ 4142 w 10176"/>
                      <a:gd name="connsiteY16" fmla="*/ 3235 h 10000"/>
                      <a:gd name="connsiteX17" fmla="*/ 5521 w 10176"/>
                      <a:gd name="connsiteY17" fmla="*/ 2745 h 10000"/>
                      <a:gd name="connsiteX18" fmla="*/ 8107 w 10176"/>
                      <a:gd name="connsiteY18" fmla="*/ 3039 h 10000"/>
                      <a:gd name="connsiteX19" fmla="*/ 8452 w 10176"/>
                      <a:gd name="connsiteY19" fmla="*/ 3039 h 10000"/>
                      <a:gd name="connsiteX20" fmla="*/ 8969 w 10176"/>
                      <a:gd name="connsiteY20" fmla="*/ 2843 h 10000"/>
                      <a:gd name="connsiteX21" fmla="*/ 9314 w 10176"/>
                      <a:gd name="connsiteY21" fmla="*/ 1667 h 10000"/>
                      <a:gd name="connsiteX22" fmla="*/ 8969 w 10176"/>
                      <a:gd name="connsiteY22" fmla="*/ 1275 h 10000"/>
                      <a:gd name="connsiteX23" fmla="*/ 6383 w 10176"/>
                      <a:gd name="connsiteY23" fmla="*/ 980 h 10000"/>
                      <a:gd name="connsiteX24" fmla="*/ 6383 w 10176"/>
                      <a:gd name="connsiteY24" fmla="*/ 294 h 10000"/>
                      <a:gd name="connsiteX25" fmla="*/ 5866 w 10176"/>
                      <a:gd name="connsiteY25" fmla="*/ 0 h 10000"/>
                      <a:gd name="connsiteX26" fmla="*/ 5866 w 10176"/>
                      <a:gd name="connsiteY26" fmla="*/ 0 h 10000"/>
                      <a:gd name="connsiteX27" fmla="*/ 4142 w 10176"/>
                      <a:gd name="connsiteY27" fmla="*/ 0 h 10000"/>
                      <a:gd name="connsiteX28" fmla="*/ 3624 w 10176"/>
                      <a:gd name="connsiteY28" fmla="*/ 294 h 10000"/>
                      <a:gd name="connsiteX29" fmla="*/ 3624 w 10176"/>
                      <a:gd name="connsiteY29" fmla="*/ 1176 h 10000"/>
                      <a:gd name="connsiteX30" fmla="*/ 571 w 10176"/>
                      <a:gd name="connsiteY30" fmla="*/ 2534 h 10000"/>
                      <a:gd name="connsiteX31" fmla="*/ 348 w 10176"/>
                      <a:gd name="connsiteY31" fmla="*/ 3431 h 10000"/>
                      <a:gd name="connsiteX32" fmla="*/ 1421 w 10176"/>
                      <a:gd name="connsiteY32" fmla="*/ 4867 h 10000"/>
                      <a:gd name="connsiteX33" fmla="*/ 4314 w 10176"/>
                      <a:gd name="connsiteY33" fmla="*/ 5686 h 10000"/>
                      <a:gd name="connsiteX0" fmla="*/ 211 w 10039"/>
                      <a:gd name="connsiteY0" fmla="*/ 3431 h 10000"/>
                      <a:gd name="connsiteX1" fmla="*/ 1284 w 10039"/>
                      <a:gd name="connsiteY1" fmla="*/ 4867 h 10000"/>
                      <a:gd name="connsiteX2" fmla="*/ 4177 w 10039"/>
                      <a:gd name="connsiteY2" fmla="*/ 5686 h 10000"/>
                      <a:gd name="connsiteX3" fmla="*/ 6073 w 10039"/>
                      <a:gd name="connsiteY3" fmla="*/ 6569 h 10000"/>
                      <a:gd name="connsiteX4" fmla="*/ 4522 w 10039"/>
                      <a:gd name="connsiteY4" fmla="*/ 7059 h 10000"/>
                      <a:gd name="connsiteX5" fmla="*/ 1418 w 10039"/>
                      <a:gd name="connsiteY5" fmla="*/ 6667 h 10000"/>
                      <a:gd name="connsiteX6" fmla="*/ 1246 w 10039"/>
                      <a:gd name="connsiteY6" fmla="*/ 6667 h 10000"/>
                      <a:gd name="connsiteX7" fmla="*/ 729 w 10039"/>
                      <a:gd name="connsiteY7" fmla="*/ 6863 h 10000"/>
                      <a:gd name="connsiteX8" fmla="*/ 211 w 10039"/>
                      <a:gd name="connsiteY8" fmla="*/ 8039 h 10000"/>
                      <a:gd name="connsiteX9" fmla="*/ 556 w 10039"/>
                      <a:gd name="connsiteY9" fmla="*/ 8431 h 10000"/>
                      <a:gd name="connsiteX10" fmla="*/ 3660 w 10039"/>
                      <a:gd name="connsiteY10" fmla="*/ 8824 h 10000"/>
                      <a:gd name="connsiteX11" fmla="*/ 3832 w 10039"/>
                      <a:gd name="connsiteY11" fmla="*/ 9706 h 10000"/>
                      <a:gd name="connsiteX12" fmla="*/ 4349 w 10039"/>
                      <a:gd name="connsiteY12" fmla="*/ 10000 h 10000"/>
                      <a:gd name="connsiteX13" fmla="*/ 5901 w 10039"/>
                      <a:gd name="connsiteY13" fmla="*/ 9902 h 10000"/>
                      <a:gd name="connsiteX14" fmla="*/ 6418 w 10039"/>
                      <a:gd name="connsiteY14" fmla="*/ 9608 h 10000"/>
                      <a:gd name="connsiteX15" fmla="*/ 6418 w 10039"/>
                      <a:gd name="connsiteY15" fmla="*/ 8725 h 10000"/>
                      <a:gd name="connsiteX16" fmla="*/ 10039 w 10039"/>
                      <a:gd name="connsiteY16" fmla="*/ 6275 h 10000"/>
                      <a:gd name="connsiteX17" fmla="*/ 6246 w 10039"/>
                      <a:gd name="connsiteY17" fmla="*/ 3922 h 10000"/>
                      <a:gd name="connsiteX18" fmla="*/ 4005 w 10039"/>
                      <a:gd name="connsiteY18" fmla="*/ 3235 h 10000"/>
                      <a:gd name="connsiteX19" fmla="*/ 5384 w 10039"/>
                      <a:gd name="connsiteY19" fmla="*/ 2745 h 10000"/>
                      <a:gd name="connsiteX20" fmla="*/ 7970 w 10039"/>
                      <a:gd name="connsiteY20" fmla="*/ 3039 h 10000"/>
                      <a:gd name="connsiteX21" fmla="*/ 8315 w 10039"/>
                      <a:gd name="connsiteY21" fmla="*/ 3039 h 10000"/>
                      <a:gd name="connsiteX22" fmla="*/ 8832 w 10039"/>
                      <a:gd name="connsiteY22" fmla="*/ 2843 h 10000"/>
                      <a:gd name="connsiteX23" fmla="*/ 9177 w 10039"/>
                      <a:gd name="connsiteY23" fmla="*/ 1667 h 10000"/>
                      <a:gd name="connsiteX24" fmla="*/ 8832 w 10039"/>
                      <a:gd name="connsiteY24" fmla="*/ 1275 h 10000"/>
                      <a:gd name="connsiteX25" fmla="*/ 6246 w 10039"/>
                      <a:gd name="connsiteY25" fmla="*/ 980 h 10000"/>
                      <a:gd name="connsiteX26" fmla="*/ 6246 w 10039"/>
                      <a:gd name="connsiteY26" fmla="*/ 294 h 10000"/>
                      <a:gd name="connsiteX27" fmla="*/ 5729 w 10039"/>
                      <a:gd name="connsiteY27" fmla="*/ 0 h 10000"/>
                      <a:gd name="connsiteX28" fmla="*/ 5729 w 10039"/>
                      <a:gd name="connsiteY28" fmla="*/ 0 h 10000"/>
                      <a:gd name="connsiteX29" fmla="*/ 4005 w 10039"/>
                      <a:gd name="connsiteY29" fmla="*/ 0 h 10000"/>
                      <a:gd name="connsiteX30" fmla="*/ 3487 w 10039"/>
                      <a:gd name="connsiteY30" fmla="*/ 294 h 10000"/>
                      <a:gd name="connsiteX31" fmla="*/ 3487 w 10039"/>
                      <a:gd name="connsiteY31" fmla="*/ 1176 h 10000"/>
                      <a:gd name="connsiteX32" fmla="*/ 434 w 10039"/>
                      <a:gd name="connsiteY32" fmla="*/ 2534 h 10000"/>
                      <a:gd name="connsiteX33" fmla="*/ 1231 w 10039"/>
                      <a:gd name="connsiteY33" fmla="*/ 4010 h 10000"/>
                      <a:gd name="connsiteX0" fmla="*/ 0 w 9828"/>
                      <a:gd name="connsiteY0" fmla="*/ 3431 h 10000"/>
                      <a:gd name="connsiteX1" fmla="*/ 1073 w 9828"/>
                      <a:gd name="connsiteY1" fmla="*/ 4867 h 10000"/>
                      <a:gd name="connsiteX2" fmla="*/ 3966 w 9828"/>
                      <a:gd name="connsiteY2" fmla="*/ 5686 h 10000"/>
                      <a:gd name="connsiteX3" fmla="*/ 5862 w 9828"/>
                      <a:gd name="connsiteY3" fmla="*/ 6569 h 10000"/>
                      <a:gd name="connsiteX4" fmla="*/ 4311 w 9828"/>
                      <a:gd name="connsiteY4" fmla="*/ 7059 h 10000"/>
                      <a:gd name="connsiteX5" fmla="*/ 1207 w 9828"/>
                      <a:gd name="connsiteY5" fmla="*/ 6667 h 10000"/>
                      <a:gd name="connsiteX6" fmla="*/ 1035 w 9828"/>
                      <a:gd name="connsiteY6" fmla="*/ 6667 h 10000"/>
                      <a:gd name="connsiteX7" fmla="*/ 518 w 9828"/>
                      <a:gd name="connsiteY7" fmla="*/ 6863 h 10000"/>
                      <a:gd name="connsiteX8" fmla="*/ 0 w 9828"/>
                      <a:gd name="connsiteY8" fmla="*/ 8039 h 10000"/>
                      <a:gd name="connsiteX9" fmla="*/ 345 w 9828"/>
                      <a:gd name="connsiteY9" fmla="*/ 8431 h 10000"/>
                      <a:gd name="connsiteX10" fmla="*/ 3449 w 9828"/>
                      <a:gd name="connsiteY10" fmla="*/ 8824 h 10000"/>
                      <a:gd name="connsiteX11" fmla="*/ 3621 w 9828"/>
                      <a:gd name="connsiteY11" fmla="*/ 9706 h 10000"/>
                      <a:gd name="connsiteX12" fmla="*/ 4138 w 9828"/>
                      <a:gd name="connsiteY12" fmla="*/ 10000 h 10000"/>
                      <a:gd name="connsiteX13" fmla="*/ 5690 w 9828"/>
                      <a:gd name="connsiteY13" fmla="*/ 9902 h 10000"/>
                      <a:gd name="connsiteX14" fmla="*/ 6207 w 9828"/>
                      <a:gd name="connsiteY14" fmla="*/ 9608 h 10000"/>
                      <a:gd name="connsiteX15" fmla="*/ 6207 w 9828"/>
                      <a:gd name="connsiteY15" fmla="*/ 8725 h 10000"/>
                      <a:gd name="connsiteX16" fmla="*/ 9828 w 9828"/>
                      <a:gd name="connsiteY16" fmla="*/ 6275 h 10000"/>
                      <a:gd name="connsiteX17" fmla="*/ 6035 w 9828"/>
                      <a:gd name="connsiteY17" fmla="*/ 3922 h 10000"/>
                      <a:gd name="connsiteX18" fmla="*/ 3794 w 9828"/>
                      <a:gd name="connsiteY18" fmla="*/ 3235 h 10000"/>
                      <a:gd name="connsiteX19" fmla="*/ 5173 w 9828"/>
                      <a:gd name="connsiteY19" fmla="*/ 2745 h 10000"/>
                      <a:gd name="connsiteX20" fmla="*/ 7759 w 9828"/>
                      <a:gd name="connsiteY20" fmla="*/ 3039 h 10000"/>
                      <a:gd name="connsiteX21" fmla="*/ 8104 w 9828"/>
                      <a:gd name="connsiteY21" fmla="*/ 3039 h 10000"/>
                      <a:gd name="connsiteX22" fmla="*/ 8621 w 9828"/>
                      <a:gd name="connsiteY22" fmla="*/ 2843 h 10000"/>
                      <a:gd name="connsiteX23" fmla="*/ 8966 w 9828"/>
                      <a:gd name="connsiteY23" fmla="*/ 1667 h 10000"/>
                      <a:gd name="connsiteX24" fmla="*/ 8621 w 9828"/>
                      <a:gd name="connsiteY24" fmla="*/ 1275 h 10000"/>
                      <a:gd name="connsiteX25" fmla="*/ 6035 w 9828"/>
                      <a:gd name="connsiteY25" fmla="*/ 980 h 10000"/>
                      <a:gd name="connsiteX26" fmla="*/ 6035 w 9828"/>
                      <a:gd name="connsiteY26" fmla="*/ 294 h 10000"/>
                      <a:gd name="connsiteX27" fmla="*/ 5518 w 9828"/>
                      <a:gd name="connsiteY27" fmla="*/ 0 h 10000"/>
                      <a:gd name="connsiteX28" fmla="*/ 5518 w 9828"/>
                      <a:gd name="connsiteY28" fmla="*/ 0 h 10000"/>
                      <a:gd name="connsiteX29" fmla="*/ 3794 w 9828"/>
                      <a:gd name="connsiteY29" fmla="*/ 0 h 10000"/>
                      <a:gd name="connsiteX30" fmla="*/ 3276 w 9828"/>
                      <a:gd name="connsiteY30" fmla="*/ 294 h 10000"/>
                      <a:gd name="connsiteX31" fmla="*/ 3276 w 9828"/>
                      <a:gd name="connsiteY31" fmla="*/ 1176 h 10000"/>
                      <a:gd name="connsiteX32" fmla="*/ 223 w 9828"/>
                      <a:gd name="connsiteY32" fmla="*/ 2534 h 10000"/>
                      <a:gd name="connsiteX0" fmla="*/ 1092 w 10000"/>
                      <a:gd name="connsiteY0" fmla="*/ 4867 h 10000"/>
                      <a:gd name="connsiteX1" fmla="*/ 4035 w 10000"/>
                      <a:gd name="connsiteY1" fmla="*/ 5686 h 10000"/>
                      <a:gd name="connsiteX2" fmla="*/ 5965 w 10000"/>
                      <a:gd name="connsiteY2" fmla="*/ 6569 h 10000"/>
                      <a:gd name="connsiteX3" fmla="*/ 4386 w 10000"/>
                      <a:gd name="connsiteY3" fmla="*/ 7059 h 10000"/>
                      <a:gd name="connsiteX4" fmla="*/ 1228 w 10000"/>
                      <a:gd name="connsiteY4" fmla="*/ 6667 h 10000"/>
                      <a:gd name="connsiteX5" fmla="*/ 1053 w 10000"/>
                      <a:gd name="connsiteY5" fmla="*/ 6667 h 10000"/>
                      <a:gd name="connsiteX6" fmla="*/ 527 w 10000"/>
                      <a:gd name="connsiteY6" fmla="*/ 6863 h 10000"/>
                      <a:gd name="connsiteX7" fmla="*/ 0 w 10000"/>
                      <a:gd name="connsiteY7" fmla="*/ 8039 h 10000"/>
                      <a:gd name="connsiteX8" fmla="*/ 351 w 10000"/>
                      <a:gd name="connsiteY8" fmla="*/ 8431 h 10000"/>
                      <a:gd name="connsiteX9" fmla="*/ 3509 w 10000"/>
                      <a:gd name="connsiteY9" fmla="*/ 8824 h 10000"/>
                      <a:gd name="connsiteX10" fmla="*/ 3684 w 10000"/>
                      <a:gd name="connsiteY10" fmla="*/ 9706 h 10000"/>
                      <a:gd name="connsiteX11" fmla="*/ 4210 w 10000"/>
                      <a:gd name="connsiteY11" fmla="*/ 10000 h 10000"/>
                      <a:gd name="connsiteX12" fmla="*/ 5790 w 10000"/>
                      <a:gd name="connsiteY12" fmla="*/ 9902 h 10000"/>
                      <a:gd name="connsiteX13" fmla="*/ 6316 w 10000"/>
                      <a:gd name="connsiteY13" fmla="*/ 9608 h 10000"/>
                      <a:gd name="connsiteX14" fmla="*/ 6316 w 10000"/>
                      <a:gd name="connsiteY14" fmla="*/ 8725 h 10000"/>
                      <a:gd name="connsiteX15" fmla="*/ 10000 w 10000"/>
                      <a:gd name="connsiteY15" fmla="*/ 6275 h 10000"/>
                      <a:gd name="connsiteX16" fmla="*/ 6141 w 10000"/>
                      <a:gd name="connsiteY16" fmla="*/ 3922 h 10000"/>
                      <a:gd name="connsiteX17" fmla="*/ 3860 w 10000"/>
                      <a:gd name="connsiteY17" fmla="*/ 3235 h 10000"/>
                      <a:gd name="connsiteX18" fmla="*/ 5264 w 10000"/>
                      <a:gd name="connsiteY18" fmla="*/ 2745 h 10000"/>
                      <a:gd name="connsiteX19" fmla="*/ 7895 w 10000"/>
                      <a:gd name="connsiteY19" fmla="*/ 3039 h 10000"/>
                      <a:gd name="connsiteX20" fmla="*/ 8246 w 10000"/>
                      <a:gd name="connsiteY20" fmla="*/ 3039 h 10000"/>
                      <a:gd name="connsiteX21" fmla="*/ 8772 w 10000"/>
                      <a:gd name="connsiteY21" fmla="*/ 2843 h 10000"/>
                      <a:gd name="connsiteX22" fmla="*/ 9123 w 10000"/>
                      <a:gd name="connsiteY22" fmla="*/ 1667 h 10000"/>
                      <a:gd name="connsiteX23" fmla="*/ 8772 w 10000"/>
                      <a:gd name="connsiteY23" fmla="*/ 1275 h 10000"/>
                      <a:gd name="connsiteX24" fmla="*/ 6141 w 10000"/>
                      <a:gd name="connsiteY24" fmla="*/ 980 h 10000"/>
                      <a:gd name="connsiteX25" fmla="*/ 6141 w 10000"/>
                      <a:gd name="connsiteY25" fmla="*/ 294 h 10000"/>
                      <a:gd name="connsiteX26" fmla="*/ 5615 w 10000"/>
                      <a:gd name="connsiteY26" fmla="*/ 0 h 10000"/>
                      <a:gd name="connsiteX27" fmla="*/ 5615 w 10000"/>
                      <a:gd name="connsiteY27" fmla="*/ 0 h 10000"/>
                      <a:gd name="connsiteX28" fmla="*/ 3860 w 10000"/>
                      <a:gd name="connsiteY28" fmla="*/ 0 h 10000"/>
                      <a:gd name="connsiteX29" fmla="*/ 3333 w 10000"/>
                      <a:gd name="connsiteY29" fmla="*/ 294 h 10000"/>
                      <a:gd name="connsiteX30" fmla="*/ 3333 w 10000"/>
                      <a:gd name="connsiteY30" fmla="*/ 1176 h 10000"/>
                      <a:gd name="connsiteX31" fmla="*/ 227 w 10000"/>
                      <a:gd name="connsiteY31" fmla="*/ 2534 h 10000"/>
                      <a:gd name="connsiteX0" fmla="*/ 1092 w 10000"/>
                      <a:gd name="connsiteY0" fmla="*/ 4867 h 10000"/>
                      <a:gd name="connsiteX1" fmla="*/ 4035 w 10000"/>
                      <a:gd name="connsiteY1" fmla="*/ 5686 h 10000"/>
                      <a:gd name="connsiteX2" fmla="*/ 5965 w 10000"/>
                      <a:gd name="connsiteY2" fmla="*/ 6569 h 10000"/>
                      <a:gd name="connsiteX3" fmla="*/ 4839 w 10000"/>
                      <a:gd name="connsiteY3" fmla="*/ 7039 h 10000"/>
                      <a:gd name="connsiteX4" fmla="*/ 4386 w 10000"/>
                      <a:gd name="connsiteY4" fmla="*/ 7059 h 10000"/>
                      <a:gd name="connsiteX5" fmla="*/ 1228 w 10000"/>
                      <a:gd name="connsiteY5" fmla="*/ 6667 h 10000"/>
                      <a:gd name="connsiteX6" fmla="*/ 1053 w 10000"/>
                      <a:gd name="connsiteY6" fmla="*/ 6667 h 10000"/>
                      <a:gd name="connsiteX7" fmla="*/ 527 w 10000"/>
                      <a:gd name="connsiteY7" fmla="*/ 6863 h 10000"/>
                      <a:gd name="connsiteX8" fmla="*/ 0 w 10000"/>
                      <a:gd name="connsiteY8" fmla="*/ 8039 h 10000"/>
                      <a:gd name="connsiteX9" fmla="*/ 351 w 10000"/>
                      <a:gd name="connsiteY9" fmla="*/ 8431 h 10000"/>
                      <a:gd name="connsiteX10" fmla="*/ 3509 w 10000"/>
                      <a:gd name="connsiteY10" fmla="*/ 8824 h 10000"/>
                      <a:gd name="connsiteX11" fmla="*/ 3684 w 10000"/>
                      <a:gd name="connsiteY11" fmla="*/ 9706 h 10000"/>
                      <a:gd name="connsiteX12" fmla="*/ 4210 w 10000"/>
                      <a:gd name="connsiteY12" fmla="*/ 10000 h 10000"/>
                      <a:gd name="connsiteX13" fmla="*/ 5790 w 10000"/>
                      <a:gd name="connsiteY13" fmla="*/ 9902 h 10000"/>
                      <a:gd name="connsiteX14" fmla="*/ 6316 w 10000"/>
                      <a:gd name="connsiteY14" fmla="*/ 9608 h 10000"/>
                      <a:gd name="connsiteX15" fmla="*/ 6316 w 10000"/>
                      <a:gd name="connsiteY15" fmla="*/ 8725 h 10000"/>
                      <a:gd name="connsiteX16" fmla="*/ 10000 w 10000"/>
                      <a:gd name="connsiteY16" fmla="*/ 6275 h 10000"/>
                      <a:gd name="connsiteX17" fmla="*/ 6141 w 10000"/>
                      <a:gd name="connsiteY17" fmla="*/ 3922 h 10000"/>
                      <a:gd name="connsiteX18" fmla="*/ 3860 w 10000"/>
                      <a:gd name="connsiteY18" fmla="*/ 3235 h 10000"/>
                      <a:gd name="connsiteX19" fmla="*/ 5264 w 10000"/>
                      <a:gd name="connsiteY19" fmla="*/ 2745 h 10000"/>
                      <a:gd name="connsiteX20" fmla="*/ 7895 w 10000"/>
                      <a:gd name="connsiteY20" fmla="*/ 3039 h 10000"/>
                      <a:gd name="connsiteX21" fmla="*/ 8246 w 10000"/>
                      <a:gd name="connsiteY21" fmla="*/ 3039 h 10000"/>
                      <a:gd name="connsiteX22" fmla="*/ 8772 w 10000"/>
                      <a:gd name="connsiteY22" fmla="*/ 2843 h 10000"/>
                      <a:gd name="connsiteX23" fmla="*/ 9123 w 10000"/>
                      <a:gd name="connsiteY23" fmla="*/ 1667 h 10000"/>
                      <a:gd name="connsiteX24" fmla="*/ 8772 w 10000"/>
                      <a:gd name="connsiteY24" fmla="*/ 1275 h 10000"/>
                      <a:gd name="connsiteX25" fmla="*/ 6141 w 10000"/>
                      <a:gd name="connsiteY25" fmla="*/ 980 h 10000"/>
                      <a:gd name="connsiteX26" fmla="*/ 6141 w 10000"/>
                      <a:gd name="connsiteY26" fmla="*/ 294 h 10000"/>
                      <a:gd name="connsiteX27" fmla="*/ 5615 w 10000"/>
                      <a:gd name="connsiteY27" fmla="*/ 0 h 10000"/>
                      <a:gd name="connsiteX28" fmla="*/ 5615 w 10000"/>
                      <a:gd name="connsiteY28" fmla="*/ 0 h 10000"/>
                      <a:gd name="connsiteX29" fmla="*/ 3860 w 10000"/>
                      <a:gd name="connsiteY29" fmla="*/ 0 h 10000"/>
                      <a:gd name="connsiteX30" fmla="*/ 3333 w 10000"/>
                      <a:gd name="connsiteY30" fmla="*/ 294 h 10000"/>
                      <a:gd name="connsiteX31" fmla="*/ 3333 w 10000"/>
                      <a:gd name="connsiteY31" fmla="*/ 1176 h 10000"/>
                      <a:gd name="connsiteX32" fmla="*/ 227 w 10000"/>
                      <a:gd name="connsiteY32" fmla="*/ 2534 h 10000"/>
                      <a:gd name="connsiteX0" fmla="*/ 1092 w 10000"/>
                      <a:gd name="connsiteY0" fmla="*/ 4867 h 10000"/>
                      <a:gd name="connsiteX1" fmla="*/ 4035 w 10000"/>
                      <a:gd name="connsiteY1" fmla="*/ 5686 h 10000"/>
                      <a:gd name="connsiteX2" fmla="*/ 5965 w 10000"/>
                      <a:gd name="connsiteY2" fmla="*/ 6569 h 10000"/>
                      <a:gd name="connsiteX3" fmla="*/ 4839 w 10000"/>
                      <a:gd name="connsiteY3" fmla="*/ 7039 h 10000"/>
                      <a:gd name="connsiteX4" fmla="*/ 4386 w 10000"/>
                      <a:gd name="connsiteY4" fmla="*/ 7059 h 10000"/>
                      <a:gd name="connsiteX5" fmla="*/ 1228 w 10000"/>
                      <a:gd name="connsiteY5" fmla="*/ 6667 h 10000"/>
                      <a:gd name="connsiteX6" fmla="*/ 1053 w 10000"/>
                      <a:gd name="connsiteY6" fmla="*/ 6667 h 10000"/>
                      <a:gd name="connsiteX7" fmla="*/ 527 w 10000"/>
                      <a:gd name="connsiteY7" fmla="*/ 6863 h 10000"/>
                      <a:gd name="connsiteX8" fmla="*/ 0 w 10000"/>
                      <a:gd name="connsiteY8" fmla="*/ 8039 h 10000"/>
                      <a:gd name="connsiteX9" fmla="*/ 351 w 10000"/>
                      <a:gd name="connsiteY9" fmla="*/ 8431 h 10000"/>
                      <a:gd name="connsiteX10" fmla="*/ 3509 w 10000"/>
                      <a:gd name="connsiteY10" fmla="*/ 8824 h 10000"/>
                      <a:gd name="connsiteX11" fmla="*/ 3684 w 10000"/>
                      <a:gd name="connsiteY11" fmla="*/ 9706 h 10000"/>
                      <a:gd name="connsiteX12" fmla="*/ 4210 w 10000"/>
                      <a:gd name="connsiteY12" fmla="*/ 10000 h 10000"/>
                      <a:gd name="connsiteX13" fmla="*/ 5790 w 10000"/>
                      <a:gd name="connsiteY13" fmla="*/ 9902 h 10000"/>
                      <a:gd name="connsiteX14" fmla="*/ 6316 w 10000"/>
                      <a:gd name="connsiteY14" fmla="*/ 9608 h 10000"/>
                      <a:gd name="connsiteX15" fmla="*/ 6316 w 10000"/>
                      <a:gd name="connsiteY15" fmla="*/ 8725 h 10000"/>
                      <a:gd name="connsiteX16" fmla="*/ 10000 w 10000"/>
                      <a:gd name="connsiteY16" fmla="*/ 6275 h 10000"/>
                      <a:gd name="connsiteX17" fmla="*/ 6141 w 10000"/>
                      <a:gd name="connsiteY17" fmla="*/ 3922 h 10000"/>
                      <a:gd name="connsiteX18" fmla="*/ 3860 w 10000"/>
                      <a:gd name="connsiteY18" fmla="*/ 3235 h 10000"/>
                      <a:gd name="connsiteX19" fmla="*/ 5264 w 10000"/>
                      <a:gd name="connsiteY19" fmla="*/ 2745 h 10000"/>
                      <a:gd name="connsiteX20" fmla="*/ 7895 w 10000"/>
                      <a:gd name="connsiteY20" fmla="*/ 3039 h 10000"/>
                      <a:gd name="connsiteX21" fmla="*/ 8246 w 10000"/>
                      <a:gd name="connsiteY21" fmla="*/ 3039 h 10000"/>
                      <a:gd name="connsiteX22" fmla="*/ 8772 w 10000"/>
                      <a:gd name="connsiteY22" fmla="*/ 2843 h 10000"/>
                      <a:gd name="connsiteX23" fmla="*/ 9123 w 10000"/>
                      <a:gd name="connsiteY23" fmla="*/ 1667 h 10000"/>
                      <a:gd name="connsiteX24" fmla="*/ 8772 w 10000"/>
                      <a:gd name="connsiteY24" fmla="*/ 1275 h 10000"/>
                      <a:gd name="connsiteX25" fmla="*/ 6141 w 10000"/>
                      <a:gd name="connsiteY25" fmla="*/ 980 h 10000"/>
                      <a:gd name="connsiteX26" fmla="*/ 6141 w 10000"/>
                      <a:gd name="connsiteY26" fmla="*/ 294 h 10000"/>
                      <a:gd name="connsiteX27" fmla="*/ 5615 w 10000"/>
                      <a:gd name="connsiteY27" fmla="*/ 0 h 10000"/>
                      <a:gd name="connsiteX28" fmla="*/ 5615 w 10000"/>
                      <a:gd name="connsiteY28" fmla="*/ 0 h 10000"/>
                      <a:gd name="connsiteX29" fmla="*/ 3860 w 10000"/>
                      <a:gd name="connsiteY29" fmla="*/ 0 h 10000"/>
                      <a:gd name="connsiteX30" fmla="*/ 3333 w 10000"/>
                      <a:gd name="connsiteY30" fmla="*/ 294 h 10000"/>
                      <a:gd name="connsiteX31" fmla="*/ 3333 w 10000"/>
                      <a:gd name="connsiteY31" fmla="*/ 1176 h 10000"/>
                      <a:gd name="connsiteX32" fmla="*/ 227 w 10000"/>
                      <a:gd name="connsiteY32" fmla="*/ 2534 h 10000"/>
                      <a:gd name="connsiteX0" fmla="*/ 1092 w 10000"/>
                      <a:gd name="connsiteY0" fmla="*/ 4867 h 10000"/>
                      <a:gd name="connsiteX1" fmla="*/ 4035 w 10000"/>
                      <a:gd name="connsiteY1" fmla="*/ 5686 h 10000"/>
                      <a:gd name="connsiteX2" fmla="*/ 5965 w 10000"/>
                      <a:gd name="connsiteY2" fmla="*/ 6569 h 10000"/>
                      <a:gd name="connsiteX3" fmla="*/ 4839 w 10000"/>
                      <a:gd name="connsiteY3" fmla="*/ 7039 h 10000"/>
                      <a:gd name="connsiteX4" fmla="*/ 4386 w 10000"/>
                      <a:gd name="connsiteY4" fmla="*/ 7059 h 10000"/>
                      <a:gd name="connsiteX5" fmla="*/ 1228 w 10000"/>
                      <a:gd name="connsiteY5" fmla="*/ 6667 h 10000"/>
                      <a:gd name="connsiteX6" fmla="*/ 1053 w 10000"/>
                      <a:gd name="connsiteY6" fmla="*/ 6667 h 10000"/>
                      <a:gd name="connsiteX7" fmla="*/ 527 w 10000"/>
                      <a:gd name="connsiteY7" fmla="*/ 6863 h 10000"/>
                      <a:gd name="connsiteX8" fmla="*/ 0 w 10000"/>
                      <a:gd name="connsiteY8" fmla="*/ 8039 h 10000"/>
                      <a:gd name="connsiteX9" fmla="*/ 351 w 10000"/>
                      <a:gd name="connsiteY9" fmla="*/ 8431 h 10000"/>
                      <a:gd name="connsiteX10" fmla="*/ 3509 w 10000"/>
                      <a:gd name="connsiteY10" fmla="*/ 8824 h 10000"/>
                      <a:gd name="connsiteX11" fmla="*/ 3684 w 10000"/>
                      <a:gd name="connsiteY11" fmla="*/ 9706 h 10000"/>
                      <a:gd name="connsiteX12" fmla="*/ 4210 w 10000"/>
                      <a:gd name="connsiteY12" fmla="*/ 10000 h 10000"/>
                      <a:gd name="connsiteX13" fmla="*/ 5790 w 10000"/>
                      <a:gd name="connsiteY13" fmla="*/ 9902 h 10000"/>
                      <a:gd name="connsiteX14" fmla="*/ 6316 w 10000"/>
                      <a:gd name="connsiteY14" fmla="*/ 9608 h 10000"/>
                      <a:gd name="connsiteX15" fmla="*/ 6316 w 10000"/>
                      <a:gd name="connsiteY15" fmla="*/ 8725 h 10000"/>
                      <a:gd name="connsiteX16" fmla="*/ 10000 w 10000"/>
                      <a:gd name="connsiteY16" fmla="*/ 6275 h 10000"/>
                      <a:gd name="connsiteX17" fmla="*/ 6141 w 10000"/>
                      <a:gd name="connsiteY17" fmla="*/ 3922 h 10000"/>
                      <a:gd name="connsiteX18" fmla="*/ 3860 w 10000"/>
                      <a:gd name="connsiteY18" fmla="*/ 3235 h 10000"/>
                      <a:gd name="connsiteX19" fmla="*/ 5264 w 10000"/>
                      <a:gd name="connsiteY19" fmla="*/ 2745 h 10000"/>
                      <a:gd name="connsiteX20" fmla="*/ 7895 w 10000"/>
                      <a:gd name="connsiteY20" fmla="*/ 3039 h 10000"/>
                      <a:gd name="connsiteX21" fmla="*/ 8246 w 10000"/>
                      <a:gd name="connsiteY21" fmla="*/ 3039 h 10000"/>
                      <a:gd name="connsiteX22" fmla="*/ 8772 w 10000"/>
                      <a:gd name="connsiteY22" fmla="*/ 2843 h 10000"/>
                      <a:gd name="connsiteX23" fmla="*/ 9123 w 10000"/>
                      <a:gd name="connsiteY23" fmla="*/ 1667 h 10000"/>
                      <a:gd name="connsiteX24" fmla="*/ 8772 w 10000"/>
                      <a:gd name="connsiteY24" fmla="*/ 1275 h 10000"/>
                      <a:gd name="connsiteX25" fmla="*/ 6141 w 10000"/>
                      <a:gd name="connsiteY25" fmla="*/ 980 h 10000"/>
                      <a:gd name="connsiteX26" fmla="*/ 6141 w 10000"/>
                      <a:gd name="connsiteY26" fmla="*/ 294 h 10000"/>
                      <a:gd name="connsiteX27" fmla="*/ 5615 w 10000"/>
                      <a:gd name="connsiteY27" fmla="*/ 0 h 10000"/>
                      <a:gd name="connsiteX28" fmla="*/ 5615 w 10000"/>
                      <a:gd name="connsiteY28" fmla="*/ 0 h 10000"/>
                      <a:gd name="connsiteX29" fmla="*/ 3860 w 10000"/>
                      <a:gd name="connsiteY29" fmla="*/ 0 h 10000"/>
                      <a:gd name="connsiteX30" fmla="*/ 3333 w 10000"/>
                      <a:gd name="connsiteY30" fmla="*/ 294 h 10000"/>
                      <a:gd name="connsiteX31" fmla="*/ 3333 w 10000"/>
                      <a:gd name="connsiteY31" fmla="*/ 1176 h 10000"/>
                      <a:gd name="connsiteX32" fmla="*/ 227 w 10000"/>
                      <a:gd name="connsiteY32" fmla="*/ 2534 h 10000"/>
                      <a:gd name="connsiteX0" fmla="*/ 4035 w 10000"/>
                      <a:gd name="connsiteY0" fmla="*/ 5686 h 10000"/>
                      <a:gd name="connsiteX1" fmla="*/ 5965 w 10000"/>
                      <a:gd name="connsiteY1" fmla="*/ 6569 h 10000"/>
                      <a:gd name="connsiteX2" fmla="*/ 4839 w 10000"/>
                      <a:gd name="connsiteY2" fmla="*/ 7039 h 10000"/>
                      <a:gd name="connsiteX3" fmla="*/ 4386 w 10000"/>
                      <a:gd name="connsiteY3" fmla="*/ 7059 h 10000"/>
                      <a:gd name="connsiteX4" fmla="*/ 1228 w 10000"/>
                      <a:gd name="connsiteY4" fmla="*/ 6667 h 10000"/>
                      <a:gd name="connsiteX5" fmla="*/ 1053 w 10000"/>
                      <a:gd name="connsiteY5" fmla="*/ 6667 h 10000"/>
                      <a:gd name="connsiteX6" fmla="*/ 527 w 10000"/>
                      <a:gd name="connsiteY6" fmla="*/ 6863 h 10000"/>
                      <a:gd name="connsiteX7" fmla="*/ 0 w 10000"/>
                      <a:gd name="connsiteY7" fmla="*/ 8039 h 10000"/>
                      <a:gd name="connsiteX8" fmla="*/ 351 w 10000"/>
                      <a:gd name="connsiteY8" fmla="*/ 8431 h 10000"/>
                      <a:gd name="connsiteX9" fmla="*/ 3509 w 10000"/>
                      <a:gd name="connsiteY9" fmla="*/ 8824 h 10000"/>
                      <a:gd name="connsiteX10" fmla="*/ 3684 w 10000"/>
                      <a:gd name="connsiteY10" fmla="*/ 9706 h 10000"/>
                      <a:gd name="connsiteX11" fmla="*/ 4210 w 10000"/>
                      <a:gd name="connsiteY11" fmla="*/ 10000 h 10000"/>
                      <a:gd name="connsiteX12" fmla="*/ 5790 w 10000"/>
                      <a:gd name="connsiteY12" fmla="*/ 9902 h 10000"/>
                      <a:gd name="connsiteX13" fmla="*/ 6316 w 10000"/>
                      <a:gd name="connsiteY13" fmla="*/ 9608 h 10000"/>
                      <a:gd name="connsiteX14" fmla="*/ 6316 w 10000"/>
                      <a:gd name="connsiteY14" fmla="*/ 8725 h 10000"/>
                      <a:gd name="connsiteX15" fmla="*/ 10000 w 10000"/>
                      <a:gd name="connsiteY15" fmla="*/ 6275 h 10000"/>
                      <a:gd name="connsiteX16" fmla="*/ 6141 w 10000"/>
                      <a:gd name="connsiteY16" fmla="*/ 3922 h 10000"/>
                      <a:gd name="connsiteX17" fmla="*/ 3860 w 10000"/>
                      <a:gd name="connsiteY17" fmla="*/ 3235 h 10000"/>
                      <a:gd name="connsiteX18" fmla="*/ 5264 w 10000"/>
                      <a:gd name="connsiteY18" fmla="*/ 2745 h 10000"/>
                      <a:gd name="connsiteX19" fmla="*/ 7895 w 10000"/>
                      <a:gd name="connsiteY19" fmla="*/ 3039 h 10000"/>
                      <a:gd name="connsiteX20" fmla="*/ 8246 w 10000"/>
                      <a:gd name="connsiteY20" fmla="*/ 3039 h 10000"/>
                      <a:gd name="connsiteX21" fmla="*/ 8772 w 10000"/>
                      <a:gd name="connsiteY21" fmla="*/ 2843 h 10000"/>
                      <a:gd name="connsiteX22" fmla="*/ 9123 w 10000"/>
                      <a:gd name="connsiteY22" fmla="*/ 1667 h 10000"/>
                      <a:gd name="connsiteX23" fmla="*/ 8772 w 10000"/>
                      <a:gd name="connsiteY23" fmla="*/ 1275 h 10000"/>
                      <a:gd name="connsiteX24" fmla="*/ 6141 w 10000"/>
                      <a:gd name="connsiteY24" fmla="*/ 980 h 10000"/>
                      <a:gd name="connsiteX25" fmla="*/ 6141 w 10000"/>
                      <a:gd name="connsiteY25" fmla="*/ 294 h 10000"/>
                      <a:gd name="connsiteX26" fmla="*/ 5615 w 10000"/>
                      <a:gd name="connsiteY26" fmla="*/ 0 h 10000"/>
                      <a:gd name="connsiteX27" fmla="*/ 5615 w 10000"/>
                      <a:gd name="connsiteY27" fmla="*/ 0 h 10000"/>
                      <a:gd name="connsiteX28" fmla="*/ 3860 w 10000"/>
                      <a:gd name="connsiteY28" fmla="*/ 0 h 10000"/>
                      <a:gd name="connsiteX29" fmla="*/ 3333 w 10000"/>
                      <a:gd name="connsiteY29" fmla="*/ 294 h 10000"/>
                      <a:gd name="connsiteX30" fmla="*/ 3333 w 10000"/>
                      <a:gd name="connsiteY30" fmla="*/ 1176 h 10000"/>
                      <a:gd name="connsiteX31" fmla="*/ 227 w 10000"/>
                      <a:gd name="connsiteY31" fmla="*/ 2534 h 10000"/>
                      <a:gd name="connsiteX0" fmla="*/ 5965 w 10000"/>
                      <a:gd name="connsiteY0" fmla="*/ 6569 h 10000"/>
                      <a:gd name="connsiteX1" fmla="*/ 4839 w 10000"/>
                      <a:gd name="connsiteY1" fmla="*/ 7039 h 10000"/>
                      <a:gd name="connsiteX2" fmla="*/ 4386 w 10000"/>
                      <a:gd name="connsiteY2" fmla="*/ 7059 h 10000"/>
                      <a:gd name="connsiteX3" fmla="*/ 1228 w 10000"/>
                      <a:gd name="connsiteY3" fmla="*/ 6667 h 10000"/>
                      <a:gd name="connsiteX4" fmla="*/ 1053 w 10000"/>
                      <a:gd name="connsiteY4" fmla="*/ 6667 h 10000"/>
                      <a:gd name="connsiteX5" fmla="*/ 527 w 10000"/>
                      <a:gd name="connsiteY5" fmla="*/ 6863 h 10000"/>
                      <a:gd name="connsiteX6" fmla="*/ 0 w 10000"/>
                      <a:gd name="connsiteY6" fmla="*/ 8039 h 10000"/>
                      <a:gd name="connsiteX7" fmla="*/ 351 w 10000"/>
                      <a:gd name="connsiteY7" fmla="*/ 8431 h 10000"/>
                      <a:gd name="connsiteX8" fmla="*/ 3509 w 10000"/>
                      <a:gd name="connsiteY8" fmla="*/ 8824 h 10000"/>
                      <a:gd name="connsiteX9" fmla="*/ 3684 w 10000"/>
                      <a:gd name="connsiteY9" fmla="*/ 9706 h 10000"/>
                      <a:gd name="connsiteX10" fmla="*/ 4210 w 10000"/>
                      <a:gd name="connsiteY10" fmla="*/ 10000 h 10000"/>
                      <a:gd name="connsiteX11" fmla="*/ 5790 w 10000"/>
                      <a:gd name="connsiteY11" fmla="*/ 9902 h 10000"/>
                      <a:gd name="connsiteX12" fmla="*/ 6316 w 10000"/>
                      <a:gd name="connsiteY12" fmla="*/ 9608 h 10000"/>
                      <a:gd name="connsiteX13" fmla="*/ 6316 w 10000"/>
                      <a:gd name="connsiteY13" fmla="*/ 8725 h 10000"/>
                      <a:gd name="connsiteX14" fmla="*/ 10000 w 10000"/>
                      <a:gd name="connsiteY14" fmla="*/ 6275 h 10000"/>
                      <a:gd name="connsiteX15" fmla="*/ 6141 w 10000"/>
                      <a:gd name="connsiteY15" fmla="*/ 3922 h 10000"/>
                      <a:gd name="connsiteX16" fmla="*/ 3860 w 10000"/>
                      <a:gd name="connsiteY16" fmla="*/ 3235 h 10000"/>
                      <a:gd name="connsiteX17" fmla="*/ 5264 w 10000"/>
                      <a:gd name="connsiteY17" fmla="*/ 2745 h 10000"/>
                      <a:gd name="connsiteX18" fmla="*/ 7895 w 10000"/>
                      <a:gd name="connsiteY18" fmla="*/ 3039 h 10000"/>
                      <a:gd name="connsiteX19" fmla="*/ 8246 w 10000"/>
                      <a:gd name="connsiteY19" fmla="*/ 3039 h 10000"/>
                      <a:gd name="connsiteX20" fmla="*/ 8772 w 10000"/>
                      <a:gd name="connsiteY20" fmla="*/ 2843 h 10000"/>
                      <a:gd name="connsiteX21" fmla="*/ 9123 w 10000"/>
                      <a:gd name="connsiteY21" fmla="*/ 1667 h 10000"/>
                      <a:gd name="connsiteX22" fmla="*/ 8772 w 10000"/>
                      <a:gd name="connsiteY22" fmla="*/ 1275 h 10000"/>
                      <a:gd name="connsiteX23" fmla="*/ 6141 w 10000"/>
                      <a:gd name="connsiteY23" fmla="*/ 980 h 10000"/>
                      <a:gd name="connsiteX24" fmla="*/ 6141 w 10000"/>
                      <a:gd name="connsiteY24" fmla="*/ 294 h 10000"/>
                      <a:gd name="connsiteX25" fmla="*/ 5615 w 10000"/>
                      <a:gd name="connsiteY25" fmla="*/ 0 h 10000"/>
                      <a:gd name="connsiteX26" fmla="*/ 5615 w 10000"/>
                      <a:gd name="connsiteY26" fmla="*/ 0 h 10000"/>
                      <a:gd name="connsiteX27" fmla="*/ 3860 w 10000"/>
                      <a:gd name="connsiteY27" fmla="*/ 0 h 10000"/>
                      <a:gd name="connsiteX28" fmla="*/ 3333 w 10000"/>
                      <a:gd name="connsiteY28" fmla="*/ 294 h 10000"/>
                      <a:gd name="connsiteX29" fmla="*/ 3333 w 10000"/>
                      <a:gd name="connsiteY29" fmla="*/ 1176 h 10000"/>
                      <a:gd name="connsiteX30" fmla="*/ 227 w 10000"/>
                      <a:gd name="connsiteY30" fmla="*/ 2534 h 10000"/>
                      <a:gd name="connsiteX0" fmla="*/ 4839 w 10000"/>
                      <a:gd name="connsiteY0" fmla="*/ 7039 h 10000"/>
                      <a:gd name="connsiteX1" fmla="*/ 4386 w 10000"/>
                      <a:gd name="connsiteY1" fmla="*/ 7059 h 10000"/>
                      <a:gd name="connsiteX2" fmla="*/ 1228 w 10000"/>
                      <a:gd name="connsiteY2" fmla="*/ 6667 h 10000"/>
                      <a:gd name="connsiteX3" fmla="*/ 1053 w 10000"/>
                      <a:gd name="connsiteY3" fmla="*/ 6667 h 10000"/>
                      <a:gd name="connsiteX4" fmla="*/ 527 w 10000"/>
                      <a:gd name="connsiteY4" fmla="*/ 6863 h 10000"/>
                      <a:gd name="connsiteX5" fmla="*/ 0 w 10000"/>
                      <a:gd name="connsiteY5" fmla="*/ 8039 h 10000"/>
                      <a:gd name="connsiteX6" fmla="*/ 351 w 10000"/>
                      <a:gd name="connsiteY6" fmla="*/ 8431 h 10000"/>
                      <a:gd name="connsiteX7" fmla="*/ 3509 w 10000"/>
                      <a:gd name="connsiteY7" fmla="*/ 8824 h 10000"/>
                      <a:gd name="connsiteX8" fmla="*/ 3684 w 10000"/>
                      <a:gd name="connsiteY8" fmla="*/ 9706 h 10000"/>
                      <a:gd name="connsiteX9" fmla="*/ 4210 w 10000"/>
                      <a:gd name="connsiteY9" fmla="*/ 10000 h 10000"/>
                      <a:gd name="connsiteX10" fmla="*/ 5790 w 10000"/>
                      <a:gd name="connsiteY10" fmla="*/ 9902 h 10000"/>
                      <a:gd name="connsiteX11" fmla="*/ 6316 w 10000"/>
                      <a:gd name="connsiteY11" fmla="*/ 9608 h 10000"/>
                      <a:gd name="connsiteX12" fmla="*/ 6316 w 10000"/>
                      <a:gd name="connsiteY12" fmla="*/ 8725 h 10000"/>
                      <a:gd name="connsiteX13" fmla="*/ 10000 w 10000"/>
                      <a:gd name="connsiteY13" fmla="*/ 6275 h 10000"/>
                      <a:gd name="connsiteX14" fmla="*/ 6141 w 10000"/>
                      <a:gd name="connsiteY14" fmla="*/ 3922 h 10000"/>
                      <a:gd name="connsiteX15" fmla="*/ 3860 w 10000"/>
                      <a:gd name="connsiteY15" fmla="*/ 3235 h 10000"/>
                      <a:gd name="connsiteX16" fmla="*/ 5264 w 10000"/>
                      <a:gd name="connsiteY16" fmla="*/ 2745 h 10000"/>
                      <a:gd name="connsiteX17" fmla="*/ 7895 w 10000"/>
                      <a:gd name="connsiteY17" fmla="*/ 3039 h 10000"/>
                      <a:gd name="connsiteX18" fmla="*/ 8246 w 10000"/>
                      <a:gd name="connsiteY18" fmla="*/ 3039 h 10000"/>
                      <a:gd name="connsiteX19" fmla="*/ 8772 w 10000"/>
                      <a:gd name="connsiteY19" fmla="*/ 2843 h 10000"/>
                      <a:gd name="connsiteX20" fmla="*/ 9123 w 10000"/>
                      <a:gd name="connsiteY20" fmla="*/ 1667 h 10000"/>
                      <a:gd name="connsiteX21" fmla="*/ 8772 w 10000"/>
                      <a:gd name="connsiteY21" fmla="*/ 1275 h 10000"/>
                      <a:gd name="connsiteX22" fmla="*/ 6141 w 10000"/>
                      <a:gd name="connsiteY22" fmla="*/ 980 h 10000"/>
                      <a:gd name="connsiteX23" fmla="*/ 6141 w 10000"/>
                      <a:gd name="connsiteY23" fmla="*/ 294 h 10000"/>
                      <a:gd name="connsiteX24" fmla="*/ 5615 w 10000"/>
                      <a:gd name="connsiteY24" fmla="*/ 0 h 10000"/>
                      <a:gd name="connsiteX25" fmla="*/ 5615 w 10000"/>
                      <a:gd name="connsiteY25" fmla="*/ 0 h 10000"/>
                      <a:gd name="connsiteX26" fmla="*/ 3860 w 10000"/>
                      <a:gd name="connsiteY26" fmla="*/ 0 h 10000"/>
                      <a:gd name="connsiteX27" fmla="*/ 3333 w 10000"/>
                      <a:gd name="connsiteY27" fmla="*/ 294 h 10000"/>
                      <a:gd name="connsiteX28" fmla="*/ 3333 w 10000"/>
                      <a:gd name="connsiteY28" fmla="*/ 1176 h 10000"/>
                      <a:gd name="connsiteX29" fmla="*/ 227 w 10000"/>
                      <a:gd name="connsiteY29" fmla="*/ 2534 h 10000"/>
                      <a:gd name="connsiteX0" fmla="*/ 4386 w 10000"/>
                      <a:gd name="connsiteY0" fmla="*/ 7059 h 10000"/>
                      <a:gd name="connsiteX1" fmla="*/ 1228 w 10000"/>
                      <a:gd name="connsiteY1" fmla="*/ 6667 h 10000"/>
                      <a:gd name="connsiteX2" fmla="*/ 1053 w 10000"/>
                      <a:gd name="connsiteY2" fmla="*/ 6667 h 10000"/>
                      <a:gd name="connsiteX3" fmla="*/ 527 w 10000"/>
                      <a:gd name="connsiteY3" fmla="*/ 6863 h 10000"/>
                      <a:gd name="connsiteX4" fmla="*/ 0 w 10000"/>
                      <a:gd name="connsiteY4" fmla="*/ 8039 h 10000"/>
                      <a:gd name="connsiteX5" fmla="*/ 351 w 10000"/>
                      <a:gd name="connsiteY5" fmla="*/ 8431 h 10000"/>
                      <a:gd name="connsiteX6" fmla="*/ 3509 w 10000"/>
                      <a:gd name="connsiteY6" fmla="*/ 8824 h 10000"/>
                      <a:gd name="connsiteX7" fmla="*/ 3684 w 10000"/>
                      <a:gd name="connsiteY7" fmla="*/ 9706 h 10000"/>
                      <a:gd name="connsiteX8" fmla="*/ 4210 w 10000"/>
                      <a:gd name="connsiteY8" fmla="*/ 10000 h 10000"/>
                      <a:gd name="connsiteX9" fmla="*/ 5790 w 10000"/>
                      <a:gd name="connsiteY9" fmla="*/ 9902 h 10000"/>
                      <a:gd name="connsiteX10" fmla="*/ 6316 w 10000"/>
                      <a:gd name="connsiteY10" fmla="*/ 9608 h 10000"/>
                      <a:gd name="connsiteX11" fmla="*/ 6316 w 10000"/>
                      <a:gd name="connsiteY11" fmla="*/ 8725 h 10000"/>
                      <a:gd name="connsiteX12" fmla="*/ 10000 w 10000"/>
                      <a:gd name="connsiteY12" fmla="*/ 6275 h 10000"/>
                      <a:gd name="connsiteX13" fmla="*/ 6141 w 10000"/>
                      <a:gd name="connsiteY13" fmla="*/ 3922 h 10000"/>
                      <a:gd name="connsiteX14" fmla="*/ 3860 w 10000"/>
                      <a:gd name="connsiteY14" fmla="*/ 3235 h 10000"/>
                      <a:gd name="connsiteX15" fmla="*/ 5264 w 10000"/>
                      <a:gd name="connsiteY15" fmla="*/ 2745 h 10000"/>
                      <a:gd name="connsiteX16" fmla="*/ 7895 w 10000"/>
                      <a:gd name="connsiteY16" fmla="*/ 3039 h 10000"/>
                      <a:gd name="connsiteX17" fmla="*/ 8246 w 10000"/>
                      <a:gd name="connsiteY17" fmla="*/ 3039 h 10000"/>
                      <a:gd name="connsiteX18" fmla="*/ 8772 w 10000"/>
                      <a:gd name="connsiteY18" fmla="*/ 2843 h 10000"/>
                      <a:gd name="connsiteX19" fmla="*/ 9123 w 10000"/>
                      <a:gd name="connsiteY19" fmla="*/ 1667 h 10000"/>
                      <a:gd name="connsiteX20" fmla="*/ 8772 w 10000"/>
                      <a:gd name="connsiteY20" fmla="*/ 1275 h 10000"/>
                      <a:gd name="connsiteX21" fmla="*/ 6141 w 10000"/>
                      <a:gd name="connsiteY21" fmla="*/ 980 h 10000"/>
                      <a:gd name="connsiteX22" fmla="*/ 6141 w 10000"/>
                      <a:gd name="connsiteY22" fmla="*/ 294 h 10000"/>
                      <a:gd name="connsiteX23" fmla="*/ 5615 w 10000"/>
                      <a:gd name="connsiteY23" fmla="*/ 0 h 10000"/>
                      <a:gd name="connsiteX24" fmla="*/ 5615 w 10000"/>
                      <a:gd name="connsiteY24" fmla="*/ 0 h 10000"/>
                      <a:gd name="connsiteX25" fmla="*/ 3860 w 10000"/>
                      <a:gd name="connsiteY25" fmla="*/ 0 h 10000"/>
                      <a:gd name="connsiteX26" fmla="*/ 3333 w 10000"/>
                      <a:gd name="connsiteY26" fmla="*/ 294 h 10000"/>
                      <a:gd name="connsiteX27" fmla="*/ 3333 w 10000"/>
                      <a:gd name="connsiteY27" fmla="*/ 1176 h 10000"/>
                      <a:gd name="connsiteX28" fmla="*/ 227 w 10000"/>
                      <a:gd name="connsiteY28" fmla="*/ 2534 h 10000"/>
                      <a:gd name="connsiteX0" fmla="*/ 1228 w 10000"/>
                      <a:gd name="connsiteY0" fmla="*/ 6667 h 10000"/>
                      <a:gd name="connsiteX1" fmla="*/ 1053 w 10000"/>
                      <a:gd name="connsiteY1" fmla="*/ 6667 h 10000"/>
                      <a:gd name="connsiteX2" fmla="*/ 527 w 10000"/>
                      <a:gd name="connsiteY2" fmla="*/ 6863 h 10000"/>
                      <a:gd name="connsiteX3" fmla="*/ 0 w 10000"/>
                      <a:gd name="connsiteY3" fmla="*/ 8039 h 10000"/>
                      <a:gd name="connsiteX4" fmla="*/ 351 w 10000"/>
                      <a:gd name="connsiteY4" fmla="*/ 8431 h 10000"/>
                      <a:gd name="connsiteX5" fmla="*/ 3509 w 10000"/>
                      <a:gd name="connsiteY5" fmla="*/ 8824 h 10000"/>
                      <a:gd name="connsiteX6" fmla="*/ 3684 w 10000"/>
                      <a:gd name="connsiteY6" fmla="*/ 9706 h 10000"/>
                      <a:gd name="connsiteX7" fmla="*/ 4210 w 10000"/>
                      <a:gd name="connsiteY7" fmla="*/ 10000 h 10000"/>
                      <a:gd name="connsiteX8" fmla="*/ 5790 w 10000"/>
                      <a:gd name="connsiteY8" fmla="*/ 9902 h 10000"/>
                      <a:gd name="connsiteX9" fmla="*/ 6316 w 10000"/>
                      <a:gd name="connsiteY9" fmla="*/ 9608 h 10000"/>
                      <a:gd name="connsiteX10" fmla="*/ 6316 w 10000"/>
                      <a:gd name="connsiteY10" fmla="*/ 8725 h 10000"/>
                      <a:gd name="connsiteX11" fmla="*/ 10000 w 10000"/>
                      <a:gd name="connsiteY11" fmla="*/ 6275 h 10000"/>
                      <a:gd name="connsiteX12" fmla="*/ 6141 w 10000"/>
                      <a:gd name="connsiteY12" fmla="*/ 3922 h 10000"/>
                      <a:gd name="connsiteX13" fmla="*/ 3860 w 10000"/>
                      <a:gd name="connsiteY13" fmla="*/ 3235 h 10000"/>
                      <a:gd name="connsiteX14" fmla="*/ 5264 w 10000"/>
                      <a:gd name="connsiteY14" fmla="*/ 2745 h 10000"/>
                      <a:gd name="connsiteX15" fmla="*/ 7895 w 10000"/>
                      <a:gd name="connsiteY15" fmla="*/ 3039 h 10000"/>
                      <a:gd name="connsiteX16" fmla="*/ 8246 w 10000"/>
                      <a:gd name="connsiteY16" fmla="*/ 3039 h 10000"/>
                      <a:gd name="connsiteX17" fmla="*/ 8772 w 10000"/>
                      <a:gd name="connsiteY17" fmla="*/ 2843 h 10000"/>
                      <a:gd name="connsiteX18" fmla="*/ 9123 w 10000"/>
                      <a:gd name="connsiteY18" fmla="*/ 1667 h 10000"/>
                      <a:gd name="connsiteX19" fmla="*/ 8772 w 10000"/>
                      <a:gd name="connsiteY19" fmla="*/ 1275 h 10000"/>
                      <a:gd name="connsiteX20" fmla="*/ 6141 w 10000"/>
                      <a:gd name="connsiteY20" fmla="*/ 980 h 10000"/>
                      <a:gd name="connsiteX21" fmla="*/ 6141 w 10000"/>
                      <a:gd name="connsiteY21" fmla="*/ 294 h 10000"/>
                      <a:gd name="connsiteX22" fmla="*/ 5615 w 10000"/>
                      <a:gd name="connsiteY22" fmla="*/ 0 h 10000"/>
                      <a:gd name="connsiteX23" fmla="*/ 5615 w 10000"/>
                      <a:gd name="connsiteY23" fmla="*/ 0 h 10000"/>
                      <a:gd name="connsiteX24" fmla="*/ 3860 w 10000"/>
                      <a:gd name="connsiteY24" fmla="*/ 0 h 10000"/>
                      <a:gd name="connsiteX25" fmla="*/ 3333 w 10000"/>
                      <a:gd name="connsiteY25" fmla="*/ 294 h 10000"/>
                      <a:gd name="connsiteX26" fmla="*/ 3333 w 10000"/>
                      <a:gd name="connsiteY26" fmla="*/ 1176 h 10000"/>
                      <a:gd name="connsiteX27" fmla="*/ 227 w 10000"/>
                      <a:gd name="connsiteY27" fmla="*/ 2534 h 10000"/>
                      <a:gd name="connsiteX0" fmla="*/ 1053 w 10000"/>
                      <a:gd name="connsiteY0" fmla="*/ 6667 h 10000"/>
                      <a:gd name="connsiteX1" fmla="*/ 527 w 10000"/>
                      <a:gd name="connsiteY1" fmla="*/ 6863 h 10000"/>
                      <a:gd name="connsiteX2" fmla="*/ 0 w 10000"/>
                      <a:gd name="connsiteY2" fmla="*/ 8039 h 10000"/>
                      <a:gd name="connsiteX3" fmla="*/ 351 w 10000"/>
                      <a:gd name="connsiteY3" fmla="*/ 8431 h 10000"/>
                      <a:gd name="connsiteX4" fmla="*/ 3509 w 10000"/>
                      <a:gd name="connsiteY4" fmla="*/ 8824 h 10000"/>
                      <a:gd name="connsiteX5" fmla="*/ 3684 w 10000"/>
                      <a:gd name="connsiteY5" fmla="*/ 9706 h 10000"/>
                      <a:gd name="connsiteX6" fmla="*/ 4210 w 10000"/>
                      <a:gd name="connsiteY6" fmla="*/ 10000 h 10000"/>
                      <a:gd name="connsiteX7" fmla="*/ 5790 w 10000"/>
                      <a:gd name="connsiteY7" fmla="*/ 9902 h 10000"/>
                      <a:gd name="connsiteX8" fmla="*/ 6316 w 10000"/>
                      <a:gd name="connsiteY8" fmla="*/ 9608 h 10000"/>
                      <a:gd name="connsiteX9" fmla="*/ 6316 w 10000"/>
                      <a:gd name="connsiteY9" fmla="*/ 8725 h 10000"/>
                      <a:gd name="connsiteX10" fmla="*/ 10000 w 10000"/>
                      <a:gd name="connsiteY10" fmla="*/ 6275 h 10000"/>
                      <a:gd name="connsiteX11" fmla="*/ 6141 w 10000"/>
                      <a:gd name="connsiteY11" fmla="*/ 3922 h 10000"/>
                      <a:gd name="connsiteX12" fmla="*/ 3860 w 10000"/>
                      <a:gd name="connsiteY12" fmla="*/ 3235 h 10000"/>
                      <a:gd name="connsiteX13" fmla="*/ 5264 w 10000"/>
                      <a:gd name="connsiteY13" fmla="*/ 2745 h 10000"/>
                      <a:gd name="connsiteX14" fmla="*/ 7895 w 10000"/>
                      <a:gd name="connsiteY14" fmla="*/ 3039 h 10000"/>
                      <a:gd name="connsiteX15" fmla="*/ 8246 w 10000"/>
                      <a:gd name="connsiteY15" fmla="*/ 3039 h 10000"/>
                      <a:gd name="connsiteX16" fmla="*/ 8772 w 10000"/>
                      <a:gd name="connsiteY16" fmla="*/ 2843 h 10000"/>
                      <a:gd name="connsiteX17" fmla="*/ 9123 w 10000"/>
                      <a:gd name="connsiteY17" fmla="*/ 1667 h 10000"/>
                      <a:gd name="connsiteX18" fmla="*/ 8772 w 10000"/>
                      <a:gd name="connsiteY18" fmla="*/ 1275 h 10000"/>
                      <a:gd name="connsiteX19" fmla="*/ 6141 w 10000"/>
                      <a:gd name="connsiteY19" fmla="*/ 980 h 10000"/>
                      <a:gd name="connsiteX20" fmla="*/ 6141 w 10000"/>
                      <a:gd name="connsiteY20" fmla="*/ 294 h 10000"/>
                      <a:gd name="connsiteX21" fmla="*/ 5615 w 10000"/>
                      <a:gd name="connsiteY21" fmla="*/ 0 h 10000"/>
                      <a:gd name="connsiteX22" fmla="*/ 5615 w 10000"/>
                      <a:gd name="connsiteY22" fmla="*/ 0 h 10000"/>
                      <a:gd name="connsiteX23" fmla="*/ 3860 w 10000"/>
                      <a:gd name="connsiteY23" fmla="*/ 0 h 10000"/>
                      <a:gd name="connsiteX24" fmla="*/ 3333 w 10000"/>
                      <a:gd name="connsiteY24" fmla="*/ 294 h 10000"/>
                      <a:gd name="connsiteX25" fmla="*/ 3333 w 10000"/>
                      <a:gd name="connsiteY25" fmla="*/ 1176 h 10000"/>
                      <a:gd name="connsiteX26" fmla="*/ 227 w 10000"/>
                      <a:gd name="connsiteY26" fmla="*/ 2534 h 10000"/>
                      <a:gd name="connsiteX0" fmla="*/ 527 w 10000"/>
                      <a:gd name="connsiteY0" fmla="*/ 6863 h 10000"/>
                      <a:gd name="connsiteX1" fmla="*/ 0 w 10000"/>
                      <a:gd name="connsiteY1" fmla="*/ 8039 h 10000"/>
                      <a:gd name="connsiteX2" fmla="*/ 351 w 10000"/>
                      <a:gd name="connsiteY2" fmla="*/ 8431 h 10000"/>
                      <a:gd name="connsiteX3" fmla="*/ 3509 w 10000"/>
                      <a:gd name="connsiteY3" fmla="*/ 8824 h 10000"/>
                      <a:gd name="connsiteX4" fmla="*/ 3684 w 10000"/>
                      <a:gd name="connsiteY4" fmla="*/ 9706 h 10000"/>
                      <a:gd name="connsiteX5" fmla="*/ 4210 w 10000"/>
                      <a:gd name="connsiteY5" fmla="*/ 10000 h 10000"/>
                      <a:gd name="connsiteX6" fmla="*/ 5790 w 10000"/>
                      <a:gd name="connsiteY6" fmla="*/ 9902 h 10000"/>
                      <a:gd name="connsiteX7" fmla="*/ 6316 w 10000"/>
                      <a:gd name="connsiteY7" fmla="*/ 9608 h 10000"/>
                      <a:gd name="connsiteX8" fmla="*/ 6316 w 10000"/>
                      <a:gd name="connsiteY8" fmla="*/ 8725 h 10000"/>
                      <a:gd name="connsiteX9" fmla="*/ 10000 w 10000"/>
                      <a:gd name="connsiteY9" fmla="*/ 6275 h 10000"/>
                      <a:gd name="connsiteX10" fmla="*/ 6141 w 10000"/>
                      <a:gd name="connsiteY10" fmla="*/ 3922 h 10000"/>
                      <a:gd name="connsiteX11" fmla="*/ 3860 w 10000"/>
                      <a:gd name="connsiteY11" fmla="*/ 3235 h 10000"/>
                      <a:gd name="connsiteX12" fmla="*/ 5264 w 10000"/>
                      <a:gd name="connsiteY12" fmla="*/ 2745 h 10000"/>
                      <a:gd name="connsiteX13" fmla="*/ 7895 w 10000"/>
                      <a:gd name="connsiteY13" fmla="*/ 3039 h 10000"/>
                      <a:gd name="connsiteX14" fmla="*/ 8246 w 10000"/>
                      <a:gd name="connsiteY14" fmla="*/ 3039 h 10000"/>
                      <a:gd name="connsiteX15" fmla="*/ 8772 w 10000"/>
                      <a:gd name="connsiteY15" fmla="*/ 2843 h 10000"/>
                      <a:gd name="connsiteX16" fmla="*/ 9123 w 10000"/>
                      <a:gd name="connsiteY16" fmla="*/ 1667 h 10000"/>
                      <a:gd name="connsiteX17" fmla="*/ 8772 w 10000"/>
                      <a:gd name="connsiteY17" fmla="*/ 1275 h 10000"/>
                      <a:gd name="connsiteX18" fmla="*/ 6141 w 10000"/>
                      <a:gd name="connsiteY18" fmla="*/ 980 h 10000"/>
                      <a:gd name="connsiteX19" fmla="*/ 6141 w 10000"/>
                      <a:gd name="connsiteY19" fmla="*/ 294 h 10000"/>
                      <a:gd name="connsiteX20" fmla="*/ 5615 w 10000"/>
                      <a:gd name="connsiteY20" fmla="*/ 0 h 10000"/>
                      <a:gd name="connsiteX21" fmla="*/ 5615 w 10000"/>
                      <a:gd name="connsiteY21" fmla="*/ 0 h 10000"/>
                      <a:gd name="connsiteX22" fmla="*/ 3860 w 10000"/>
                      <a:gd name="connsiteY22" fmla="*/ 0 h 10000"/>
                      <a:gd name="connsiteX23" fmla="*/ 3333 w 10000"/>
                      <a:gd name="connsiteY23" fmla="*/ 294 h 10000"/>
                      <a:gd name="connsiteX24" fmla="*/ 3333 w 10000"/>
                      <a:gd name="connsiteY24" fmla="*/ 1176 h 10000"/>
                      <a:gd name="connsiteX25" fmla="*/ 227 w 10000"/>
                      <a:gd name="connsiteY25" fmla="*/ 2534 h 10000"/>
                      <a:gd name="connsiteX0" fmla="*/ 0 w 10000"/>
                      <a:gd name="connsiteY0" fmla="*/ 8039 h 10000"/>
                      <a:gd name="connsiteX1" fmla="*/ 351 w 10000"/>
                      <a:gd name="connsiteY1" fmla="*/ 8431 h 10000"/>
                      <a:gd name="connsiteX2" fmla="*/ 3509 w 10000"/>
                      <a:gd name="connsiteY2" fmla="*/ 8824 h 10000"/>
                      <a:gd name="connsiteX3" fmla="*/ 3684 w 10000"/>
                      <a:gd name="connsiteY3" fmla="*/ 9706 h 10000"/>
                      <a:gd name="connsiteX4" fmla="*/ 4210 w 10000"/>
                      <a:gd name="connsiteY4" fmla="*/ 10000 h 10000"/>
                      <a:gd name="connsiteX5" fmla="*/ 5790 w 10000"/>
                      <a:gd name="connsiteY5" fmla="*/ 9902 h 10000"/>
                      <a:gd name="connsiteX6" fmla="*/ 6316 w 10000"/>
                      <a:gd name="connsiteY6" fmla="*/ 9608 h 10000"/>
                      <a:gd name="connsiteX7" fmla="*/ 6316 w 10000"/>
                      <a:gd name="connsiteY7" fmla="*/ 8725 h 10000"/>
                      <a:gd name="connsiteX8" fmla="*/ 10000 w 10000"/>
                      <a:gd name="connsiteY8" fmla="*/ 6275 h 10000"/>
                      <a:gd name="connsiteX9" fmla="*/ 6141 w 10000"/>
                      <a:gd name="connsiteY9" fmla="*/ 3922 h 10000"/>
                      <a:gd name="connsiteX10" fmla="*/ 3860 w 10000"/>
                      <a:gd name="connsiteY10" fmla="*/ 3235 h 10000"/>
                      <a:gd name="connsiteX11" fmla="*/ 5264 w 10000"/>
                      <a:gd name="connsiteY11" fmla="*/ 2745 h 10000"/>
                      <a:gd name="connsiteX12" fmla="*/ 7895 w 10000"/>
                      <a:gd name="connsiteY12" fmla="*/ 3039 h 10000"/>
                      <a:gd name="connsiteX13" fmla="*/ 8246 w 10000"/>
                      <a:gd name="connsiteY13" fmla="*/ 3039 h 10000"/>
                      <a:gd name="connsiteX14" fmla="*/ 8772 w 10000"/>
                      <a:gd name="connsiteY14" fmla="*/ 2843 h 10000"/>
                      <a:gd name="connsiteX15" fmla="*/ 9123 w 10000"/>
                      <a:gd name="connsiteY15" fmla="*/ 1667 h 10000"/>
                      <a:gd name="connsiteX16" fmla="*/ 8772 w 10000"/>
                      <a:gd name="connsiteY16" fmla="*/ 1275 h 10000"/>
                      <a:gd name="connsiteX17" fmla="*/ 6141 w 10000"/>
                      <a:gd name="connsiteY17" fmla="*/ 980 h 10000"/>
                      <a:gd name="connsiteX18" fmla="*/ 6141 w 10000"/>
                      <a:gd name="connsiteY18" fmla="*/ 294 h 10000"/>
                      <a:gd name="connsiteX19" fmla="*/ 5615 w 10000"/>
                      <a:gd name="connsiteY19" fmla="*/ 0 h 10000"/>
                      <a:gd name="connsiteX20" fmla="*/ 5615 w 10000"/>
                      <a:gd name="connsiteY20" fmla="*/ 0 h 10000"/>
                      <a:gd name="connsiteX21" fmla="*/ 3860 w 10000"/>
                      <a:gd name="connsiteY21" fmla="*/ 0 h 10000"/>
                      <a:gd name="connsiteX22" fmla="*/ 3333 w 10000"/>
                      <a:gd name="connsiteY22" fmla="*/ 294 h 10000"/>
                      <a:gd name="connsiteX23" fmla="*/ 3333 w 10000"/>
                      <a:gd name="connsiteY23" fmla="*/ 1176 h 10000"/>
                      <a:gd name="connsiteX24" fmla="*/ 227 w 10000"/>
                      <a:gd name="connsiteY24" fmla="*/ 2534 h 10000"/>
                      <a:gd name="connsiteX0" fmla="*/ 124 w 9773"/>
                      <a:gd name="connsiteY0" fmla="*/ 8431 h 10000"/>
                      <a:gd name="connsiteX1" fmla="*/ 3282 w 9773"/>
                      <a:gd name="connsiteY1" fmla="*/ 8824 h 10000"/>
                      <a:gd name="connsiteX2" fmla="*/ 3457 w 9773"/>
                      <a:gd name="connsiteY2" fmla="*/ 9706 h 10000"/>
                      <a:gd name="connsiteX3" fmla="*/ 3983 w 9773"/>
                      <a:gd name="connsiteY3" fmla="*/ 10000 h 10000"/>
                      <a:gd name="connsiteX4" fmla="*/ 5563 w 9773"/>
                      <a:gd name="connsiteY4" fmla="*/ 9902 h 10000"/>
                      <a:gd name="connsiteX5" fmla="*/ 6089 w 9773"/>
                      <a:gd name="connsiteY5" fmla="*/ 9608 h 10000"/>
                      <a:gd name="connsiteX6" fmla="*/ 6089 w 9773"/>
                      <a:gd name="connsiteY6" fmla="*/ 8725 h 10000"/>
                      <a:gd name="connsiteX7" fmla="*/ 9773 w 9773"/>
                      <a:gd name="connsiteY7" fmla="*/ 6275 h 10000"/>
                      <a:gd name="connsiteX8" fmla="*/ 5914 w 9773"/>
                      <a:gd name="connsiteY8" fmla="*/ 3922 h 10000"/>
                      <a:gd name="connsiteX9" fmla="*/ 3633 w 9773"/>
                      <a:gd name="connsiteY9" fmla="*/ 3235 h 10000"/>
                      <a:gd name="connsiteX10" fmla="*/ 5037 w 9773"/>
                      <a:gd name="connsiteY10" fmla="*/ 2745 h 10000"/>
                      <a:gd name="connsiteX11" fmla="*/ 7668 w 9773"/>
                      <a:gd name="connsiteY11" fmla="*/ 3039 h 10000"/>
                      <a:gd name="connsiteX12" fmla="*/ 8019 w 9773"/>
                      <a:gd name="connsiteY12" fmla="*/ 3039 h 10000"/>
                      <a:gd name="connsiteX13" fmla="*/ 8545 w 9773"/>
                      <a:gd name="connsiteY13" fmla="*/ 2843 h 10000"/>
                      <a:gd name="connsiteX14" fmla="*/ 8896 w 9773"/>
                      <a:gd name="connsiteY14" fmla="*/ 1667 h 10000"/>
                      <a:gd name="connsiteX15" fmla="*/ 8545 w 9773"/>
                      <a:gd name="connsiteY15" fmla="*/ 1275 h 10000"/>
                      <a:gd name="connsiteX16" fmla="*/ 5914 w 9773"/>
                      <a:gd name="connsiteY16" fmla="*/ 980 h 10000"/>
                      <a:gd name="connsiteX17" fmla="*/ 5914 w 9773"/>
                      <a:gd name="connsiteY17" fmla="*/ 294 h 10000"/>
                      <a:gd name="connsiteX18" fmla="*/ 5388 w 9773"/>
                      <a:gd name="connsiteY18" fmla="*/ 0 h 10000"/>
                      <a:gd name="connsiteX19" fmla="*/ 5388 w 9773"/>
                      <a:gd name="connsiteY19" fmla="*/ 0 h 10000"/>
                      <a:gd name="connsiteX20" fmla="*/ 3633 w 9773"/>
                      <a:gd name="connsiteY20" fmla="*/ 0 h 10000"/>
                      <a:gd name="connsiteX21" fmla="*/ 3106 w 9773"/>
                      <a:gd name="connsiteY21" fmla="*/ 294 h 10000"/>
                      <a:gd name="connsiteX22" fmla="*/ 3106 w 9773"/>
                      <a:gd name="connsiteY22" fmla="*/ 1176 h 10000"/>
                      <a:gd name="connsiteX23" fmla="*/ 0 w 9773"/>
                      <a:gd name="connsiteY23" fmla="*/ 2534 h 10000"/>
                      <a:gd name="connsiteX0" fmla="*/ 3358 w 10000"/>
                      <a:gd name="connsiteY0" fmla="*/ 8824 h 10000"/>
                      <a:gd name="connsiteX1" fmla="*/ 3537 w 10000"/>
                      <a:gd name="connsiteY1" fmla="*/ 9706 h 10000"/>
                      <a:gd name="connsiteX2" fmla="*/ 4076 w 10000"/>
                      <a:gd name="connsiteY2" fmla="*/ 10000 h 10000"/>
                      <a:gd name="connsiteX3" fmla="*/ 5692 w 10000"/>
                      <a:gd name="connsiteY3" fmla="*/ 9902 h 10000"/>
                      <a:gd name="connsiteX4" fmla="*/ 6230 w 10000"/>
                      <a:gd name="connsiteY4" fmla="*/ 9608 h 10000"/>
                      <a:gd name="connsiteX5" fmla="*/ 6230 w 10000"/>
                      <a:gd name="connsiteY5" fmla="*/ 8725 h 10000"/>
                      <a:gd name="connsiteX6" fmla="*/ 10000 w 10000"/>
                      <a:gd name="connsiteY6" fmla="*/ 6275 h 10000"/>
                      <a:gd name="connsiteX7" fmla="*/ 6051 w 10000"/>
                      <a:gd name="connsiteY7" fmla="*/ 3922 h 10000"/>
                      <a:gd name="connsiteX8" fmla="*/ 3717 w 10000"/>
                      <a:gd name="connsiteY8" fmla="*/ 3235 h 10000"/>
                      <a:gd name="connsiteX9" fmla="*/ 5154 w 10000"/>
                      <a:gd name="connsiteY9" fmla="*/ 2745 h 10000"/>
                      <a:gd name="connsiteX10" fmla="*/ 7846 w 10000"/>
                      <a:gd name="connsiteY10" fmla="*/ 3039 h 10000"/>
                      <a:gd name="connsiteX11" fmla="*/ 8205 w 10000"/>
                      <a:gd name="connsiteY11" fmla="*/ 3039 h 10000"/>
                      <a:gd name="connsiteX12" fmla="*/ 8743 w 10000"/>
                      <a:gd name="connsiteY12" fmla="*/ 2843 h 10000"/>
                      <a:gd name="connsiteX13" fmla="*/ 9103 w 10000"/>
                      <a:gd name="connsiteY13" fmla="*/ 1667 h 10000"/>
                      <a:gd name="connsiteX14" fmla="*/ 8743 w 10000"/>
                      <a:gd name="connsiteY14" fmla="*/ 1275 h 10000"/>
                      <a:gd name="connsiteX15" fmla="*/ 6051 w 10000"/>
                      <a:gd name="connsiteY15" fmla="*/ 980 h 10000"/>
                      <a:gd name="connsiteX16" fmla="*/ 6051 w 10000"/>
                      <a:gd name="connsiteY16" fmla="*/ 294 h 10000"/>
                      <a:gd name="connsiteX17" fmla="*/ 5513 w 10000"/>
                      <a:gd name="connsiteY17" fmla="*/ 0 h 10000"/>
                      <a:gd name="connsiteX18" fmla="*/ 5513 w 10000"/>
                      <a:gd name="connsiteY18" fmla="*/ 0 h 10000"/>
                      <a:gd name="connsiteX19" fmla="*/ 3717 w 10000"/>
                      <a:gd name="connsiteY19" fmla="*/ 0 h 10000"/>
                      <a:gd name="connsiteX20" fmla="*/ 3178 w 10000"/>
                      <a:gd name="connsiteY20" fmla="*/ 294 h 10000"/>
                      <a:gd name="connsiteX21" fmla="*/ 3178 w 10000"/>
                      <a:gd name="connsiteY21" fmla="*/ 1176 h 10000"/>
                      <a:gd name="connsiteX22" fmla="*/ 0 w 10000"/>
                      <a:gd name="connsiteY22" fmla="*/ 2534 h 10000"/>
                      <a:gd name="connsiteX0" fmla="*/ 3358 w 10000"/>
                      <a:gd name="connsiteY0" fmla="*/ 8824 h 10000"/>
                      <a:gd name="connsiteX1" fmla="*/ 3537 w 10000"/>
                      <a:gd name="connsiteY1" fmla="*/ 9706 h 10000"/>
                      <a:gd name="connsiteX2" fmla="*/ 4076 w 10000"/>
                      <a:gd name="connsiteY2" fmla="*/ 10000 h 10000"/>
                      <a:gd name="connsiteX3" fmla="*/ 5692 w 10000"/>
                      <a:gd name="connsiteY3" fmla="*/ 9902 h 10000"/>
                      <a:gd name="connsiteX4" fmla="*/ 6230 w 10000"/>
                      <a:gd name="connsiteY4" fmla="*/ 9608 h 10000"/>
                      <a:gd name="connsiteX5" fmla="*/ 6230 w 10000"/>
                      <a:gd name="connsiteY5" fmla="*/ 8725 h 10000"/>
                      <a:gd name="connsiteX6" fmla="*/ 10000 w 10000"/>
                      <a:gd name="connsiteY6" fmla="*/ 6275 h 10000"/>
                      <a:gd name="connsiteX7" fmla="*/ 6051 w 10000"/>
                      <a:gd name="connsiteY7" fmla="*/ 3922 h 10000"/>
                      <a:gd name="connsiteX8" fmla="*/ 3717 w 10000"/>
                      <a:gd name="connsiteY8" fmla="*/ 3235 h 10000"/>
                      <a:gd name="connsiteX9" fmla="*/ 5154 w 10000"/>
                      <a:gd name="connsiteY9" fmla="*/ 2745 h 10000"/>
                      <a:gd name="connsiteX10" fmla="*/ 7846 w 10000"/>
                      <a:gd name="connsiteY10" fmla="*/ 3039 h 10000"/>
                      <a:gd name="connsiteX11" fmla="*/ 8205 w 10000"/>
                      <a:gd name="connsiteY11" fmla="*/ 3039 h 10000"/>
                      <a:gd name="connsiteX12" fmla="*/ 8743 w 10000"/>
                      <a:gd name="connsiteY12" fmla="*/ 2843 h 10000"/>
                      <a:gd name="connsiteX13" fmla="*/ 9103 w 10000"/>
                      <a:gd name="connsiteY13" fmla="*/ 1667 h 10000"/>
                      <a:gd name="connsiteX14" fmla="*/ 8743 w 10000"/>
                      <a:gd name="connsiteY14" fmla="*/ 1275 h 10000"/>
                      <a:gd name="connsiteX15" fmla="*/ 6051 w 10000"/>
                      <a:gd name="connsiteY15" fmla="*/ 980 h 10000"/>
                      <a:gd name="connsiteX16" fmla="*/ 6051 w 10000"/>
                      <a:gd name="connsiteY16" fmla="*/ 294 h 10000"/>
                      <a:gd name="connsiteX17" fmla="*/ 5513 w 10000"/>
                      <a:gd name="connsiteY17" fmla="*/ 0 h 10000"/>
                      <a:gd name="connsiteX18" fmla="*/ 5513 w 10000"/>
                      <a:gd name="connsiteY18" fmla="*/ 0 h 10000"/>
                      <a:gd name="connsiteX19" fmla="*/ 3717 w 10000"/>
                      <a:gd name="connsiteY19" fmla="*/ 0 h 10000"/>
                      <a:gd name="connsiteX20" fmla="*/ 3178 w 10000"/>
                      <a:gd name="connsiteY20" fmla="*/ 294 h 10000"/>
                      <a:gd name="connsiteX21" fmla="*/ 3178 w 10000"/>
                      <a:gd name="connsiteY21" fmla="*/ 1176 h 10000"/>
                      <a:gd name="connsiteX22" fmla="*/ 0 w 10000"/>
                      <a:gd name="connsiteY22" fmla="*/ 2534 h 10000"/>
                      <a:gd name="connsiteX0" fmla="*/ 3358 w 10000"/>
                      <a:gd name="connsiteY0" fmla="*/ 8824 h 10000"/>
                      <a:gd name="connsiteX1" fmla="*/ 3537 w 10000"/>
                      <a:gd name="connsiteY1" fmla="*/ 9706 h 10000"/>
                      <a:gd name="connsiteX2" fmla="*/ 4076 w 10000"/>
                      <a:gd name="connsiteY2" fmla="*/ 10000 h 10000"/>
                      <a:gd name="connsiteX3" fmla="*/ 5692 w 10000"/>
                      <a:gd name="connsiteY3" fmla="*/ 9902 h 10000"/>
                      <a:gd name="connsiteX4" fmla="*/ 6230 w 10000"/>
                      <a:gd name="connsiteY4" fmla="*/ 9608 h 10000"/>
                      <a:gd name="connsiteX5" fmla="*/ 6230 w 10000"/>
                      <a:gd name="connsiteY5" fmla="*/ 8725 h 10000"/>
                      <a:gd name="connsiteX6" fmla="*/ 10000 w 10000"/>
                      <a:gd name="connsiteY6" fmla="*/ 6275 h 10000"/>
                      <a:gd name="connsiteX7" fmla="*/ 6051 w 10000"/>
                      <a:gd name="connsiteY7" fmla="*/ 3922 h 10000"/>
                      <a:gd name="connsiteX8" fmla="*/ 3717 w 10000"/>
                      <a:gd name="connsiteY8" fmla="*/ 3235 h 10000"/>
                      <a:gd name="connsiteX9" fmla="*/ 5154 w 10000"/>
                      <a:gd name="connsiteY9" fmla="*/ 2745 h 10000"/>
                      <a:gd name="connsiteX10" fmla="*/ 7846 w 10000"/>
                      <a:gd name="connsiteY10" fmla="*/ 3039 h 10000"/>
                      <a:gd name="connsiteX11" fmla="*/ 8205 w 10000"/>
                      <a:gd name="connsiteY11" fmla="*/ 3039 h 10000"/>
                      <a:gd name="connsiteX12" fmla="*/ 8743 w 10000"/>
                      <a:gd name="connsiteY12" fmla="*/ 2843 h 10000"/>
                      <a:gd name="connsiteX13" fmla="*/ 9103 w 10000"/>
                      <a:gd name="connsiteY13" fmla="*/ 1667 h 10000"/>
                      <a:gd name="connsiteX14" fmla="*/ 8743 w 10000"/>
                      <a:gd name="connsiteY14" fmla="*/ 1275 h 10000"/>
                      <a:gd name="connsiteX15" fmla="*/ 6051 w 10000"/>
                      <a:gd name="connsiteY15" fmla="*/ 980 h 10000"/>
                      <a:gd name="connsiteX16" fmla="*/ 6051 w 10000"/>
                      <a:gd name="connsiteY16" fmla="*/ 294 h 10000"/>
                      <a:gd name="connsiteX17" fmla="*/ 5513 w 10000"/>
                      <a:gd name="connsiteY17" fmla="*/ 0 h 10000"/>
                      <a:gd name="connsiteX18" fmla="*/ 5513 w 10000"/>
                      <a:gd name="connsiteY18" fmla="*/ 0 h 10000"/>
                      <a:gd name="connsiteX19" fmla="*/ 3717 w 10000"/>
                      <a:gd name="connsiteY19" fmla="*/ 0 h 10000"/>
                      <a:gd name="connsiteX20" fmla="*/ 3178 w 10000"/>
                      <a:gd name="connsiteY20" fmla="*/ 294 h 10000"/>
                      <a:gd name="connsiteX21" fmla="*/ 3178 w 10000"/>
                      <a:gd name="connsiteY21" fmla="*/ 1176 h 10000"/>
                      <a:gd name="connsiteX22" fmla="*/ 0 w 10000"/>
                      <a:gd name="connsiteY22" fmla="*/ 2534 h 10000"/>
                      <a:gd name="connsiteX0" fmla="*/ 3358 w 10000"/>
                      <a:gd name="connsiteY0" fmla="*/ 8824 h 10000"/>
                      <a:gd name="connsiteX1" fmla="*/ 3537 w 10000"/>
                      <a:gd name="connsiteY1" fmla="*/ 9706 h 10000"/>
                      <a:gd name="connsiteX2" fmla="*/ 4076 w 10000"/>
                      <a:gd name="connsiteY2" fmla="*/ 10000 h 10000"/>
                      <a:gd name="connsiteX3" fmla="*/ 5692 w 10000"/>
                      <a:gd name="connsiteY3" fmla="*/ 9902 h 10000"/>
                      <a:gd name="connsiteX4" fmla="*/ 6230 w 10000"/>
                      <a:gd name="connsiteY4" fmla="*/ 9608 h 10000"/>
                      <a:gd name="connsiteX5" fmla="*/ 6230 w 10000"/>
                      <a:gd name="connsiteY5" fmla="*/ 8725 h 10000"/>
                      <a:gd name="connsiteX6" fmla="*/ 10000 w 10000"/>
                      <a:gd name="connsiteY6" fmla="*/ 6275 h 10000"/>
                      <a:gd name="connsiteX7" fmla="*/ 6051 w 10000"/>
                      <a:gd name="connsiteY7" fmla="*/ 3922 h 10000"/>
                      <a:gd name="connsiteX8" fmla="*/ 3717 w 10000"/>
                      <a:gd name="connsiteY8" fmla="*/ 3235 h 10000"/>
                      <a:gd name="connsiteX9" fmla="*/ 5154 w 10000"/>
                      <a:gd name="connsiteY9" fmla="*/ 2745 h 10000"/>
                      <a:gd name="connsiteX10" fmla="*/ 7846 w 10000"/>
                      <a:gd name="connsiteY10" fmla="*/ 3039 h 10000"/>
                      <a:gd name="connsiteX11" fmla="*/ 8205 w 10000"/>
                      <a:gd name="connsiteY11" fmla="*/ 3039 h 10000"/>
                      <a:gd name="connsiteX12" fmla="*/ 8743 w 10000"/>
                      <a:gd name="connsiteY12" fmla="*/ 2843 h 10000"/>
                      <a:gd name="connsiteX13" fmla="*/ 9103 w 10000"/>
                      <a:gd name="connsiteY13" fmla="*/ 1667 h 10000"/>
                      <a:gd name="connsiteX14" fmla="*/ 8743 w 10000"/>
                      <a:gd name="connsiteY14" fmla="*/ 1275 h 10000"/>
                      <a:gd name="connsiteX15" fmla="*/ 6051 w 10000"/>
                      <a:gd name="connsiteY15" fmla="*/ 980 h 10000"/>
                      <a:gd name="connsiteX16" fmla="*/ 6051 w 10000"/>
                      <a:gd name="connsiteY16" fmla="*/ 294 h 10000"/>
                      <a:gd name="connsiteX17" fmla="*/ 5513 w 10000"/>
                      <a:gd name="connsiteY17" fmla="*/ 0 h 10000"/>
                      <a:gd name="connsiteX18" fmla="*/ 5513 w 10000"/>
                      <a:gd name="connsiteY18" fmla="*/ 0 h 10000"/>
                      <a:gd name="connsiteX19" fmla="*/ 3717 w 10000"/>
                      <a:gd name="connsiteY19" fmla="*/ 0 h 10000"/>
                      <a:gd name="connsiteX20" fmla="*/ 3178 w 10000"/>
                      <a:gd name="connsiteY20" fmla="*/ 294 h 10000"/>
                      <a:gd name="connsiteX21" fmla="*/ 3178 w 10000"/>
                      <a:gd name="connsiteY21" fmla="*/ 1176 h 10000"/>
                      <a:gd name="connsiteX22" fmla="*/ 0 w 10000"/>
                      <a:gd name="connsiteY22" fmla="*/ 2534 h 10000"/>
                      <a:gd name="connsiteX0" fmla="*/ 3358 w 10000"/>
                      <a:gd name="connsiteY0" fmla="*/ 8824 h 10000"/>
                      <a:gd name="connsiteX1" fmla="*/ 3537 w 10000"/>
                      <a:gd name="connsiteY1" fmla="*/ 9706 h 10000"/>
                      <a:gd name="connsiteX2" fmla="*/ 4076 w 10000"/>
                      <a:gd name="connsiteY2" fmla="*/ 10000 h 10000"/>
                      <a:gd name="connsiteX3" fmla="*/ 5692 w 10000"/>
                      <a:gd name="connsiteY3" fmla="*/ 9902 h 10000"/>
                      <a:gd name="connsiteX4" fmla="*/ 6230 w 10000"/>
                      <a:gd name="connsiteY4" fmla="*/ 9608 h 10000"/>
                      <a:gd name="connsiteX5" fmla="*/ 6230 w 10000"/>
                      <a:gd name="connsiteY5" fmla="*/ 8725 h 10000"/>
                      <a:gd name="connsiteX6" fmla="*/ 10000 w 10000"/>
                      <a:gd name="connsiteY6" fmla="*/ 6275 h 10000"/>
                      <a:gd name="connsiteX7" fmla="*/ 6051 w 10000"/>
                      <a:gd name="connsiteY7" fmla="*/ 3922 h 10000"/>
                      <a:gd name="connsiteX8" fmla="*/ 3717 w 10000"/>
                      <a:gd name="connsiteY8" fmla="*/ 3235 h 10000"/>
                      <a:gd name="connsiteX9" fmla="*/ 5154 w 10000"/>
                      <a:gd name="connsiteY9" fmla="*/ 2745 h 10000"/>
                      <a:gd name="connsiteX10" fmla="*/ 7846 w 10000"/>
                      <a:gd name="connsiteY10" fmla="*/ 3039 h 10000"/>
                      <a:gd name="connsiteX11" fmla="*/ 8743 w 10000"/>
                      <a:gd name="connsiteY11" fmla="*/ 2843 h 10000"/>
                      <a:gd name="connsiteX12" fmla="*/ 9103 w 10000"/>
                      <a:gd name="connsiteY12" fmla="*/ 1667 h 10000"/>
                      <a:gd name="connsiteX13" fmla="*/ 8743 w 10000"/>
                      <a:gd name="connsiteY13" fmla="*/ 1275 h 10000"/>
                      <a:gd name="connsiteX14" fmla="*/ 6051 w 10000"/>
                      <a:gd name="connsiteY14" fmla="*/ 980 h 10000"/>
                      <a:gd name="connsiteX15" fmla="*/ 6051 w 10000"/>
                      <a:gd name="connsiteY15" fmla="*/ 294 h 10000"/>
                      <a:gd name="connsiteX16" fmla="*/ 5513 w 10000"/>
                      <a:gd name="connsiteY16" fmla="*/ 0 h 10000"/>
                      <a:gd name="connsiteX17" fmla="*/ 5513 w 10000"/>
                      <a:gd name="connsiteY17" fmla="*/ 0 h 10000"/>
                      <a:gd name="connsiteX18" fmla="*/ 3717 w 10000"/>
                      <a:gd name="connsiteY18" fmla="*/ 0 h 10000"/>
                      <a:gd name="connsiteX19" fmla="*/ 3178 w 10000"/>
                      <a:gd name="connsiteY19" fmla="*/ 294 h 10000"/>
                      <a:gd name="connsiteX20" fmla="*/ 3178 w 10000"/>
                      <a:gd name="connsiteY20" fmla="*/ 1176 h 10000"/>
                      <a:gd name="connsiteX21" fmla="*/ 0 w 10000"/>
                      <a:gd name="connsiteY21" fmla="*/ 2534 h 10000"/>
                      <a:gd name="connsiteX0" fmla="*/ 3358 w 10000"/>
                      <a:gd name="connsiteY0" fmla="*/ 8824 h 10000"/>
                      <a:gd name="connsiteX1" fmla="*/ 3537 w 10000"/>
                      <a:gd name="connsiteY1" fmla="*/ 9706 h 10000"/>
                      <a:gd name="connsiteX2" fmla="*/ 4076 w 10000"/>
                      <a:gd name="connsiteY2" fmla="*/ 10000 h 10000"/>
                      <a:gd name="connsiteX3" fmla="*/ 5692 w 10000"/>
                      <a:gd name="connsiteY3" fmla="*/ 9902 h 10000"/>
                      <a:gd name="connsiteX4" fmla="*/ 6230 w 10000"/>
                      <a:gd name="connsiteY4" fmla="*/ 9608 h 10000"/>
                      <a:gd name="connsiteX5" fmla="*/ 6230 w 10000"/>
                      <a:gd name="connsiteY5" fmla="*/ 8725 h 10000"/>
                      <a:gd name="connsiteX6" fmla="*/ 10000 w 10000"/>
                      <a:gd name="connsiteY6" fmla="*/ 6275 h 10000"/>
                      <a:gd name="connsiteX7" fmla="*/ 6051 w 10000"/>
                      <a:gd name="connsiteY7" fmla="*/ 3922 h 10000"/>
                      <a:gd name="connsiteX8" fmla="*/ 3717 w 10000"/>
                      <a:gd name="connsiteY8" fmla="*/ 3235 h 10000"/>
                      <a:gd name="connsiteX9" fmla="*/ 5154 w 10000"/>
                      <a:gd name="connsiteY9" fmla="*/ 2745 h 10000"/>
                      <a:gd name="connsiteX10" fmla="*/ 7846 w 10000"/>
                      <a:gd name="connsiteY10" fmla="*/ 3039 h 10000"/>
                      <a:gd name="connsiteX11" fmla="*/ 8743 w 10000"/>
                      <a:gd name="connsiteY11" fmla="*/ 2843 h 10000"/>
                      <a:gd name="connsiteX12" fmla="*/ 9103 w 10000"/>
                      <a:gd name="connsiteY12" fmla="*/ 1667 h 10000"/>
                      <a:gd name="connsiteX13" fmla="*/ 8743 w 10000"/>
                      <a:gd name="connsiteY13" fmla="*/ 1275 h 10000"/>
                      <a:gd name="connsiteX14" fmla="*/ 6051 w 10000"/>
                      <a:gd name="connsiteY14" fmla="*/ 980 h 10000"/>
                      <a:gd name="connsiteX15" fmla="*/ 6051 w 10000"/>
                      <a:gd name="connsiteY15" fmla="*/ 294 h 10000"/>
                      <a:gd name="connsiteX16" fmla="*/ 5513 w 10000"/>
                      <a:gd name="connsiteY16" fmla="*/ 0 h 10000"/>
                      <a:gd name="connsiteX17" fmla="*/ 5513 w 10000"/>
                      <a:gd name="connsiteY17" fmla="*/ 0 h 10000"/>
                      <a:gd name="connsiteX18" fmla="*/ 3717 w 10000"/>
                      <a:gd name="connsiteY18" fmla="*/ 0 h 10000"/>
                      <a:gd name="connsiteX19" fmla="*/ 3178 w 10000"/>
                      <a:gd name="connsiteY19" fmla="*/ 294 h 10000"/>
                      <a:gd name="connsiteX20" fmla="*/ 3178 w 10000"/>
                      <a:gd name="connsiteY20" fmla="*/ 1176 h 10000"/>
                      <a:gd name="connsiteX21" fmla="*/ 0 w 10000"/>
                      <a:gd name="connsiteY21" fmla="*/ 2534 h 10000"/>
                      <a:gd name="connsiteX0" fmla="*/ 3358 w 10000"/>
                      <a:gd name="connsiteY0" fmla="*/ 8824 h 10000"/>
                      <a:gd name="connsiteX1" fmla="*/ 3537 w 10000"/>
                      <a:gd name="connsiteY1" fmla="*/ 9706 h 10000"/>
                      <a:gd name="connsiteX2" fmla="*/ 4076 w 10000"/>
                      <a:gd name="connsiteY2" fmla="*/ 10000 h 10000"/>
                      <a:gd name="connsiteX3" fmla="*/ 5692 w 10000"/>
                      <a:gd name="connsiteY3" fmla="*/ 9902 h 10000"/>
                      <a:gd name="connsiteX4" fmla="*/ 6230 w 10000"/>
                      <a:gd name="connsiteY4" fmla="*/ 9608 h 10000"/>
                      <a:gd name="connsiteX5" fmla="*/ 6230 w 10000"/>
                      <a:gd name="connsiteY5" fmla="*/ 8725 h 10000"/>
                      <a:gd name="connsiteX6" fmla="*/ 10000 w 10000"/>
                      <a:gd name="connsiteY6" fmla="*/ 6275 h 10000"/>
                      <a:gd name="connsiteX7" fmla="*/ 6051 w 10000"/>
                      <a:gd name="connsiteY7" fmla="*/ 3922 h 10000"/>
                      <a:gd name="connsiteX8" fmla="*/ 3717 w 10000"/>
                      <a:gd name="connsiteY8" fmla="*/ 3235 h 10000"/>
                      <a:gd name="connsiteX9" fmla="*/ 5154 w 10000"/>
                      <a:gd name="connsiteY9" fmla="*/ 2745 h 10000"/>
                      <a:gd name="connsiteX10" fmla="*/ 7846 w 10000"/>
                      <a:gd name="connsiteY10" fmla="*/ 3039 h 10000"/>
                      <a:gd name="connsiteX11" fmla="*/ 8743 w 10000"/>
                      <a:gd name="connsiteY11" fmla="*/ 2843 h 10000"/>
                      <a:gd name="connsiteX12" fmla="*/ 9103 w 10000"/>
                      <a:gd name="connsiteY12" fmla="*/ 1667 h 10000"/>
                      <a:gd name="connsiteX13" fmla="*/ 8743 w 10000"/>
                      <a:gd name="connsiteY13" fmla="*/ 1275 h 10000"/>
                      <a:gd name="connsiteX14" fmla="*/ 6051 w 10000"/>
                      <a:gd name="connsiteY14" fmla="*/ 980 h 10000"/>
                      <a:gd name="connsiteX15" fmla="*/ 6051 w 10000"/>
                      <a:gd name="connsiteY15" fmla="*/ 294 h 10000"/>
                      <a:gd name="connsiteX16" fmla="*/ 5513 w 10000"/>
                      <a:gd name="connsiteY16" fmla="*/ 0 h 10000"/>
                      <a:gd name="connsiteX17" fmla="*/ 5513 w 10000"/>
                      <a:gd name="connsiteY17" fmla="*/ 0 h 10000"/>
                      <a:gd name="connsiteX18" fmla="*/ 3717 w 10000"/>
                      <a:gd name="connsiteY18" fmla="*/ 0 h 10000"/>
                      <a:gd name="connsiteX19" fmla="*/ 3178 w 10000"/>
                      <a:gd name="connsiteY19" fmla="*/ 294 h 10000"/>
                      <a:gd name="connsiteX20" fmla="*/ 3178 w 10000"/>
                      <a:gd name="connsiteY20" fmla="*/ 1176 h 10000"/>
                      <a:gd name="connsiteX21" fmla="*/ 0 w 10000"/>
                      <a:gd name="connsiteY21" fmla="*/ 2534 h 10000"/>
                      <a:gd name="connsiteX0" fmla="*/ 3358 w 10000"/>
                      <a:gd name="connsiteY0" fmla="*/ 8824 h 10000"/>
                      <a:gd name="connsiteX1" fmla="*/ 3537 w 10000"/>
                      <a:gd name="connsiteY1" fmla="*/ 9706 h 10000"/>
                      <a:gd name="connsiteX2" fmla="*/ 4076 w 10000"/>
                      <a:gd name="connsiteY2" fmla="*/ 10000 h 10000"/>
                      <a:gd name="connsiteX3" fmla="*/ 5692 w 10000"/>
                      <a:gd name="connsiteY3" fmla="*/ 9902 h 10000"/>
                      <a:gd name="connsiteX4" fmla="*/ 6230 w 10000"/>
                      <a:gd name="connsiteY4" fmla="*/ 9608 h 10000"/>
                      <a:gd name="connsiteX5" fmla="*/ 6230 w 10000"/>
                      <a:gd name="connsiteY5" fmla="*/ 8725 h 10000"/>
                      <a:gd name="connsiteX6" fmla="*/ 10000 w 10000"/>
                      <a:gd name="connsiteY6" fmla="*/ 6275 h 10000"/>
                      <a:gd name="connsiteX7" fmla="*/ 6051 w 10000"/>
                      <a:gd name="connsiteY7" fmla="*/ 3922 h 10000"/>
                      <a:gd name="connsiteX8" fmla="*/ 3717 w 10000"/>
                      <a:gd name="connsiteY8" fmla="*/ 3235 h 10000"/>
                      <a:gd name="connsiteX9" fmla="*/ 5154 w 10000"/>
                      <a:gd name="connsiteY9" fmla="*/ 2745 h 10000"/>
                      <a:gd name="connsiteX10" fmla="*/ 7846 w 10000"/>
                      <a:gd name="connsiteY10" fmla="*/ 3039 h 10000"/>
                      <a:gd name="connsiteX11" fmla="*/ 8743 w 10000"/>
                      <a:gd name="connsiteY11" fmla="*/ 2843 h 10000"/>
                      <a:gd name="connsiteX12" fmla="*/ 9103 w 10000"/>
                      <a:gd name="connsiteY12" fmla="*/ 1667 h 10000"/>
                      <a:gd name="connsiteX13" fmla="*/ 8743 w 10000"/>
                      <a:gd name="connsiteY13" fmla="*/ 1275 h 10000"/>
                      <a:gd name="connsiteX14" fmla="*/ 6051 w 10000"/>
                      <a:gd name="connsiteY14" fmla="*/ 980 h 10000"/>
                      <a:gd name="connsiteX15" fmla="*/ 6051 w 10000"/>
                      <a:gd name="connsiteY15" fmla="*/ 294 h 10000"/>
                      <a:gd name="connsiteX16" fmla="*/ 5513 w 10000"/>
                      <a:gd name="connsiteY16" fmla="*/ 0 h 10000"/>
                      <a:gd name="connsiteX17" fmla="*/ 5513 w 10000"/>
                      <a:gd name="connsiteY17" fmla="*/ 0 h 10000"/>
                      <a:gd name="connsiteX18" fmla="*/ 3717 w 10000"/>
                      <a:gd name="connsiteY18" fmla="*/ 0 h 10000"/>
                      <a:gd name="connsiteX19" fmla="*/ 3178 w 10000"/>
                      <a:gd name="connsiteY19" fmla="*/ 294 h 10000"/>
                      <a:gd name="connsiteX20" fmla="*/ 3178 w 10000"/>
                      <a:gd name="connsiteY20" fmla="*/ 1176 h 10000"/>
                      <a:gd name="connsiteX21" fmla="*/ 0 w 10000"/>
                      <a:gd name="connsiteY21" fmla="*/ 2534 h 10000"/>
                      <a:gd name="connsiteX0" fmla="*/ 3358 w 10000"/>
                      <a:gd name="connsiteY0" fmla="*/ 8824 h 10000"/>
                      <a:gd name="connsiteX1" fmla="*/ 3537 w 10000"/>
                      <a:gd name="connsiteY1" fmla="*/ 9706 h 10000"/>
                      <a:gd name="connsiteX2" fmla="*/ 4076 w 10000"/>
                      <a:gd name="connsiteY2" fmla="*/ 10000 h 10000"/>
                      <a:gd name="connsiteX3" fmla="*/ 5692 w 10000"/>
                      <a:gd name="connsiteY3" fmla="*/ 9902 h 10000"/>
                      <a:gd name="connsiteX4" fmla="*/ 6230 w 10000"/>
                      <a:gd name="connsiteY4" fmla="*/ 9608 h 10000"/>
                      <a:gd name="connsiteX5" fmla="*/ 6230 w 10000"/>
                      <a:gd name="connsiteY5" fmla="*/ 8725 h 10000"/>
                      <a:gd name="connsiteX6" fmla="*/ 10000 w 10000"/>
                      <a:gd name="connsiteY6" fmla="*/ 6275 h 10000"/>
                      <a:gd name="connsiteX7" fmla="*/ 6051 w 10000"/>
                      <a:gd name="connsiteY7" fmla="*/ 3922 h 10000"/>
                      <a:gd name="connsiteX8" fmla="*/ 3717 w 10000"/>
                      <a:gd name="connsiteY8" fmla="*/ 3235 h 10000"/>
                      <a:gd name="connsiteX9" fmla="*/ 5154 w 10000"/>
                      <a:gd name="connsiteY9" fmla="*/ 2745 h 10000"/>
                      <a:gd name="connsiteX10" fmla="*/ 7846 w 10000"/>
                      <a:gd name="connsiteY10" fmla="*/ 3039 h 10000"/>
                      <a:gd name="connsiteX11" fmla="*/ 8743 w 10000"/>
                      <a:gd name="connsiteY11" fmla="*/ 2843 h 10000"/>
                      <a:gd name="connsiteX12" fmla="*/ 9103 w 10000"/>
                      <a:gd name="connsiteY12" fmla="*/ 1667 h 10000"/>
                      <a:gd name="connsiteX13" fmla="*/ 8743 w 10000"/>
                      <a:gd name="connsiteY13" fmla="*/ 1275 h 10000"/>
                      <a:gd name="connsiteX14" fmla="*/ 6051 w 10000"/>
                      <a:gd name="connsiteY14" fmla="*/ 980 h 10000"/>
                      <a:gd name="connsiteX15" fmla="*/ 6051 w 10000"/>
                      <a:gd name="connsiteY15" fmla="*/ 294 h 10000"/>
                      <a:gd name="connsiteX16" fmla="*/ 5513 w 10000"/>
                      <a:gd name="connsiteY16" fmla="*/ 0 h 10000"/>
                      <a:gd name="connsiteX17" fmla="*/ 5513 w 10000"/>
                      <a:gd name="connsiteY17" fmla="*/ 0 h 10000"/>
                      <a:gd name="connsiteX18" fmla="*/ 3717 w 10000"/>
                      <a:gd name="connsiteY18" fmla="*/ 0 h 10000"/>
                      <a:gd name="connsiteX19" fmla="*/ 3178 w 10000"/>
                      <a:gd name="connsiteY19" fmla="*/ 294 h 10000"/>
                      <a:gd name="connsiteX20" fmla="*/ 3178 w 10000"/>
                      <a:gd name="connsiteY20" fmla="*/ 1176 h 10000"/>
                      <a:gd name="connsiteX21" fmla="*/ 0 w 10000"/>
                      <a:gd name="connsiteY21" fmla="*/ 2534 h 10000"/>
                      <a:gd name="connsiteX0" fmla="*/ 3358 w 10000"/>
                      <a:gd name="connsiteY0" fmla="*/ 8824 h 10000"/>
                      <a:gd name="connsiteX1" fmla="*/ 3537 w 10000"/>
                      <a:gd name="connsiteY1" fmla="*/ 9706 h 10000"/>
                      <a:gd name="connsiteX2" fmla="*/ 4076 w 10000"/>
                      <a:gd name="connsiteY2" fmla="*/ 10000 h 10000"/>
                      <a:gd name="connsiteX3" fmla="*/ 5692 w 10000"/>
                      <a:gd name="connsiteY3" fmla="*/ 9902 h 10000"/>
                      <a:gd name="connsiteX4" fmla="*/ 6230 w 10000"/>
                      <a:gd name="connsiteY4" fmla="*/ 9608 h 10000"/>
                      <a:gd name="connsiteX5" fmla="*/ 6230 w 10000"/>
                      <a:gd name="connsiteY5" fmla="*/ 8725 h 10000"/>
                      <a:gd name="connsiteX6" fmla="*/ 10000 w 10000"/>
                      <a:gd name="connsiteY6" fmla="*/ 6275 h 10000"/>
                      <a:gd name="connsiteX7" fmla="*/ 6051 w 10000"/>
                      <a:gd name="connsiteY7" fmla="*/ 3922 h 10000"/>
                      <a:gd name="connsiteX8" fmla="*/ 3717 w 10000"/>
                      <a:gd name="connsiteY8" fmla="*/ 3235 h 10000"/>
                      <a:gd name="connsiteX9" fmla="*/ 5154 w 10000"/>
                      <a:gd name="connsiteY9" fmla="*/ 2745 h 10000"/>
                      <a:gd name="connsiteX10" fmla="*/ 7846 w 10000"/>
                      <a:gd name="connsiteY10" fmla="*/ 3039 h 10000"/>
                      <a:gd name="connsiteX11" fmla="*/ 8743 w 10000"/>
                      <a:gd name="connsiteY11" fmla="*/ 2843 h 10000"/>
                      <a:gd name="connsiteX12" fmla="*/ 9103 w 10000"/>
                      <a:gd name="connsiteY12" fmla="*/ 1667 h 10000"/>
                      <a:gd name="connsiteX13" fmla="*/ 8743 w 10000"/>
                      <a:gd name="connsiteY13" fmla="*/ 1275 h 10000"/>
                      <a:gd name="connsiteX14" fmla="*/ 6051 w 10000"/>
                      <a:gd name="connsiteY14" fmla="*/ 980 h 10000"/>
                      <a:gd name="connsiteX15" fmla="*/ 6051 w 10000"/>
                      <a:gd name="connsiteY15" fmla="*/ 294 h 10000"/>
                      <a:gd name="connsiteX16" fmla="*/ 5513 w 10000"/>
                      <a:gd name="connsiteY16" fmla="*/ 0 h 10000"/>
                      <a:gd name="connsiteX17" fmla="*/ 5513 w 10000"/>
                      <a:gd name="connsiteY17" fmla="*/ 0 h 10000"/>
                      <a:gd name="connsiteX18" fmla="*/ 3717 w 10000"/>
                      <a:gd name="connsiteY18" fmla="*/ 0 h 10000"/>
                      <a:gd name="connsiteX19" fmla="*/ 3178 w 10000"/>
                      <a:gd name="connsiteY19" fmla="*/ 294 h 10000"/>
                      <a:gd name="connsiteX20" fmla="*/ 3178 w 10000"/>
                      <a:gd name="connsiteY20" fmla="*/ 1176 h 10000"/>
                      <a:gd name="connsiteX21" fmla="*/ 0 w 10000"/>
                      <a:gd name="connsiteY21" fmla="*/ 2534 h 10000"/>
                      <a:gd name="connsiteX0" fmla="*/ 3444 w 10000"/>
                      <a:gd name="connsiteY0" fmla="*/ 8964 h 10000"/>
                      <a:gd name="connsiteX1" fmla="*/ 3537 w 10000"/>
                      <a:gd name="connsiteY1" fmla="*/ 9706 h 10000"/>
                      <a:gd name="connsiteX2" fmla="*/ 4076 w 10000"/>
                      <a:gd name="connsiteY2" fmla="*/ 10000 h 10000"/>
                      <a:gd name="connsiteX3" fmla="*/ 5692 w 10000"/>
                      <a:gd name="connsiteY3" fmla="*/ 9902 h 10000"/>
                      <a:gd name="connsiteX4" fmla="*/ 6230 w 10000"/>
                      <a:gd name="connsiteY4" fmla="*/ 9608 h 10000"/>
                      <a:gd name="connsiteX5" fmla="*/ 6230 w 10000"/>
                      <a:gd name="connsiteY5" fmla="*/ 8725 h 10000"/>
                      <a:gd name="connsiteX6" fmla="*/ 10000 w 10000"/>
                      <a:gd name="connsiteY6" fmla="*/ 6275 h 10000"/>
                      <a:gd name="connsiteX7" fmla="*/ 6051 w 10000"/>
                      <a:gd name="connsiteY7" fmla="*/ 3922 h 10000"/>
                      <a:gd name="connsiteX8" fmla="*/ 3717 w 10000"/>
                      <a:gd name="connsiteY8" fmla="*/ 3235 h 10000"/>
                      <a:gd name="connsiteX9" fmla="*/ 5154 w 10000"/>
                      <a:gd name="connsiteY9" fmla="*/ 2745 h 10000"/>
                      <a:gd name="connsiteX10" fmla="*/ 7846 w 10000"/>
                      <a:gd name="connsiteY10" fmla="*/ 3039 h 10000"/>
                      <a:gd name="connsiteX11" fmla="*/ 8743 w 10000"/>
                      <a:gd name="connsiteY11" fmla="*/ 2843 h 10000"/>
                      <a:gd name="connsiteX12" fmla="*/ 9103 w 10000"/>
                      <a:gd name="connsiteY12" fmla="*/ 1667 h 10000"/>
                      <a:gd name="connsiteX13" fmla="*/ 8743 w 10000"/>
                      <a:gd name="connsiteY13" fmla="*/ 1275 h 10000"/>
                      <a:gd name="connsiteX14" fmla="*/ 6051 w 10000"/>
                      <a:gd name="connsiteY14" fmla="*/ 980 h 10000"/>
                      <a:gd name="connsiteX15" fmla="*/ 6051 w 10000"/>
                      <a:gd name="connsiteY15" fmla="*/ 294 h 10000"/>
                      <a:gd name="connsiteX16" fmla="*/ 5513 w 10000"/>
                      <a:gd name="connsiteY16" fmla="*/ 0 h 10000"/>
                      <a:gd name="connsiteX17" fmla="*/ 5513 w 10000"/>
                      <a:gd name="connsiteY17" fmla="*/ 0 h 10000"/>
                      <a:gd name="connsiteX18" fmla="*/ 3717 w 10000"/>
                      <a:gd name="connsiteY18" fmla="*/ 0 h 10000"/>
                      <a:gd name="connsiteX19" fmla="*/ 3178 w 10000"/>
                      <a:gd name="connsiteY19" fmla="*/ 294 h 10000"/>
                      <a:gd name="connsiteX20" fmla="*/ 3178 w 10000"/>
                      <a:gd name="connsiteY20" fmla="*/ 1176 h 10000"/>
                      <a:gd name="connsiteX21" fmla="*/ 0 w 10000"/>
                      <a:gd name="connsiteY21" fmla="*/ 2534 h 10000"/>
                      <a:gd name="connsiteX0" fmla="*/ 3444 w 10000"/>
                      <a:gd name="connsiteY0" fmla="*/ 8964 h 10000"/>
                      <a:gd name="connsiteX1" fmla="*/ 3537 w 10000"/>
                      <a:gd name="connsiteY1" fmla="*/ 9706 h 10000"/>
                      <a:gd name="connsiteX2" fmla="*/ 4076 w 10000"/>
                      <a:gd name="connsiteY2" fmla="*/ 10000 h 10000"/>
                      <a:gd name="connsiteX3" fmla="*/ 5692 w 10000"/>
                      <a:gd name="connsiteY3" fmla="*/ 9902 h 10000"/>
                      <a:gd name="connsiteX4" fmla="*/ 6230 w 10000"/>
                      <a:gd name="connsiteY4" fmla="*/ 9608 h 10000"/>
                      <a:gd name="connsiteX5" fmla="*/ 6230 w 10000"/>
                      <a:gd name="connsiteY5" fmla="*/ 8725 h 10000"/>
                      <a:gd name="connsiteX6" fmla="*/ 10000 w 10000"/>
                      <a:gd name="connsiteY6" fmla="*/ 6275 h 10000"/>
                      <a:gd name="connsiteX7" fmla="*/ 6051 w 10000"/>
                      <a:gd name="connsiteY7" fmla="*/ 3922 h 10000"/>
                      <a:gd name="connsiteX8" fmla="*/ 3717 w 10000"/>
                      <a:gd name="connsiteY8" fmla="*/ 3235 h 10000"/>
                      <a:gd name="connsiteX9" fmla="*/ 5154 w 10000"/>
                      <a:gd name="connsiteY9" fmla="*/ 2745 h 10000"/>
                      <a:gd name="connsiteX10" fmla="*/ 7846 w 10000"/>
                      <a:gd name="connsiteY10" fmla="*/ 3039 h 10000"/>
                      <a:gd name="connsiteX11" fmla="*/ 8743 w 10000"/>
                      <a:gd name="connsiteY11" fmla="*/ 2843 h 10000"/>
                      <a:gd name="connsiteX12" fmla="*/ 9103 w 10000"/>
                      <a:gd name="connsiteY12" fmla="*/ 1667 h 10000"/>
                      <a:gd name="connsiteX13" fmla="*/ 8743 w 10000"/>
                      <a:gd name="connsiteY13" fmla="*/ 1275 h 10000"/>
                      <a:gd name="connsiteX14" fmla="*/ 6051 w 10000"/>
                      <a:gd name="connsiteY14" fmla="*/ 980 h 10000"/>
                      <a:gd name="connsiteX15" fmla="*/ 6051 w 10000"/>
                      <a:gd name="connsiteY15" fmla="*/ 294 h 10000"/>
                      <a:gd name="connsiteX16" fmla="*/ 5513 w 10000"/>
                      <a:gd name="connsiteY16" fmla="*/ 0 h 10000"/>
                      <a:gd name="connsiteX17" fmla="*/ 5513 w 10000"/>
                      <a:gd name="connsiteY17" fmla="*/ 0 h 10000"/>
                      <a:gd name="connsiteX18" fmla="*/ 3717 w 10000"/>
                      <a:gd name="connsiteY18" fmla="*/ 0 h 10000"/>
                      <a:gd name="connsiteX19" fmla="*/ 3178 w 10000"/>
                      <a:gd name="connsiteY19" fmla="*/ 294 h 10000"/>
                      <a:gd name="connsiteX20" fmla="*/ 3178 w 10000"/>
                      <a:gd name="connsiteY20" fmla="*/ 1176 h 10000"/>
                      <a:gd name="connsiteX21" fmla="*/ 0 w 10000"/>
                      <a:gd name="connsiteY21" fmla="*/ 2534 h 10000"/>
                      <a:gd name="connsiteX0" fmla="*/ 3444 w 10000"/>
                      <a:gd name="connsiteY0" fmla="*/ 8964 h 10000"/>
                      <a:gd name="connsiteX1" fmla="*/ 3537 w 10000"/>
                      <a:gd name="connsiteY1" fmla="*/ 9706 h 10000"/>
                      <a:gd name="connsiteX2" fmla="*/ 4076 w 10000"/>
                      <a:gd name="connsiteY2" fmla="*/ 10000 h 10000"/>
                      <a:gd name="connsiteX3" fmla="*/ 5692 w 10000"/>
                      <a:gd name="connsiteY3" fmla="*/ 9902 h 10000"/>
                      <a:gd name="connsiteX4" fmla="*/ 6230 w 10000"/>
                      <a:gd name="connsiteY4" fmla="*/ 9608 h 10000"/>
                      <a:gd name="connsiteX5" fmla="*/ 6230 w 10000"/>
                      <a:gd name="connsiteY5" fmla="*/ 8725 h 10000"/>
                      <a:gd name="connsiteX6" fmla="*/ 10000 w 10000"/>
                      <a:gd name="connsiteY6" fmla="*/ 6275 h 10000"/>
                      <a:gd name="connsiteX7" fmla="*/ 6051 w 10000"/>
                      <a:gd name="connsiteY7" fmla="*/ 3922 h 10000"/>
                      <a:gd name="connsiteX8" fmla="*/ 3717 w 10000"/>
                      <a:gd name="connsiteY8" fmla="*/ 3235 h 10000"/>
                      <a:gd name="connsiteX9" fmla="*/ 5154 w 10000"/>
                      <a:gd name="connsiteY9" fmla="*/ 2745 h 10000"/>
                      <a:gd name="connsiteX10" fmla="*/ 7846 w 10000"/>
                      <a:gd name="connsiteY10" fmla="*/ 3039 h 10000"/>
                      <a:gd name="connsiteX11" fmla="*/ 8743 w 10000"/>
                      <a:gd name="connsiteY11" fmla="*/ 2843 h 10000"/>
                      <a:gd name="connsiteX12" fmla="*/ 9103 w 10000"/>
                      <a:gd name="connsiteY12" fmla="*/ 1667 h 10000"/>
                      <a:gd name="connsiteX13" fmla="*/ 8743 w 10000"/>
                      <a:gd name="connsiteY13" fmla="*/ 1275 h 10000"/>
                      <a:gd name="connsiteX14" fmla="*/ 6051 w 10000"/>
                      <a:gd name="connsiteY14" fmla="*/ 980 h 10000"/>
                      <a:gd name="connsiteX15" fmla="*/ 6051 w 10000"/>
                      <a:gd name="connsiteY15" fmla="*/ 294 h 10000"/>
                      <a:gd name="connsiteX16" fmla="*/ 5513 w 10000"/>
                      <a:gd name="connsiteY16" fmla="*/ 0 h 10000"/>
                      <a:gd name="connsiteX17" fmla="*/ 5513 w 10000"/>
                      <a:gd name="connsiteY17" fmla="*/ 0 h 10000"/>
                      <a:gd name="connsiteX18" fmla="*/ 3717 w 10000"/>
                      <a:gd name="connsiteY18" fmla="*/ 0 h 10000"/>
                      <a:gd name="connsiteX19" fmla="*/ 3178 w 10000"/>
                      <a:gd name="connsiteY19" fmla="*/ 294 h 10000"/>
                      <a:gd name="connsiteX20" fmla="*/ 3178 w 10000"/>
                      <a:gd name="connsiteY20" fmla="*/ 1176 h 10000"/>
                      <a:gd name="connsiteX21" fmla="*/ 0 w 10000"/>
                      <a:gd name="connsiteY21" fmla="*/ 2534 h 10000"/>
                      <a:gd name="connsiteX0" fmla="*/ 3444 w 10000"/>
                      <a:gd name="connsiteY0" fmla="*/ 8964 h 10000"/>
                      <a:gd name="connsiteX1" fmla="*/ 3537 w 10000"/>
                      <a:gd name="connsiteY1" fmla="*/ 9706 h 10000"/>
                      <a:gd name="connsiteX2" fmla="*/ 4076 w 10000"/>
                      <a:gd name="connsiteY2" fmla="*/ 10000 h 10000"/>
                      <a:gd name="connsiteX3" fmla="*/ 5692 w 10000"/>
                      <a:gd name="connsiteY3" fmla="*/ 9902 h 10000"/>
                      <a:gd name="connsiteX4" fmla="*/ 6230 w 10000"/>
                      <a:gd name="connsiteY4" fmla="*/ 9608 h 10000"/>
                      <a:gd name="connsiteX5" fmla="*/ 6230 w 10000"/>
                      <a:gd name="connsiteY5" fmla="*/ 8725 h 10000"/>
                      <a:gd name="connsiteX6" fmla="*/ 10000 w 10000"/>
                      <a:gd name="connsiteY6" fmla="*/ 6275 h 10000"/>
                      <a:gd name="connsiteX7" fmla="*/ 6051 w 10000"/>
                      <a:gd name="connsiteY7" fmla="*/ 3922 h 10000"/>
                      <a:gd name="connsiteX8" fmla="*/ 3717 w 10000"/>
                      <a:gd name="connsiteY8" fmla="*/ 3235 h 10000"/>
                      <a:gd name="connsiteX9" fmla="*/ 5154 w 10000"/>
                      <a:gd name="connsiteY9" fmla="*/ 2745 h 10000"/>
                      <a:gd name="connsiteX10" fmla="*/ 7846 w 10000"/>
                      <a:gd name="connsiteY10" fmla="*/ 3039 h 10000"/>
                      <a:gd name="connsiteX11" fmla="*/ 8743 w 10000"/>
                      <a:gd name="connsiteY11" fmla="*/ 2843 h 10000"/>
                      <a:gd name="connsiteX12" fmla="*/ 9103 w 10000"/>
                      <a:gd name="connsiteY12" fmla="*/ 1667 h 10000"/>
                      <a:gd name="connsiteX13" fmla="*/ 8743 w 10000"/>
                      <a:gd name="connsiteY13" fmla="*/ 1275 h 10000"/>
                      <a:gd name="connsiteX14" fmla="*/ 6051 w 10000"/>
                      <a:gd name="connsiteY14" fmla="*/ 980 h 10000"/>
                      <a:gd name="connsiteX15" fmla="*/ 6051 w 10000"/>
                      <a:gd name="connsiteY15" fmla="*/ 294 h 10000"/>
                      <a:gd name="connsiteX16" fmla="*/ 5513 w 10000"/>
                      <a:gd name="connsiteY16" fmla="*/ 0 h 10000"/>
                      <a:gd name="connsiteX17" fmla="*/ 5513 w 10000"/>
                      <a:gd name="connsiteY17" fmla="*/ 0 h 10000"/>
                      <a:gd name="connsiteX18" fmla="*/ 3717 w 10000"/>
                      <a:gd name="connsiteY18" fmla="*/ 0 h 10000"/>
                      <a:gd name="connsiteX19" fmla="*/ 3178 w 10000"/>
                      <a:gd name="connsiteY19" fmla="*/ 294 h 10000"/>
                      <a:gd name="connsiteX20" fmla="*/ 3178 w 10000"/>
                      <a:gd name="connsiteY20" fmla="*/ 1176 h 10000"/>
                      <a:gd name="connsiteX21" fmla="*/ 0 w 10000"/>
                      <a:gd name="connsiteY21" fmla="*/ 2534 h 10000"/>
                      <a:gd name="connsiteX0" fmla="*/ 3216 w 9772"/>
                      <a:gd name="connsiteY0" fmla="*/ 8964 h 10000"/>
                      <a:gd name="connsiteX1" fmla="*/ 3309 w 9772"/>
                      <a:gd name="connsiteY1" fmla="*/ 9706 h 10000"/>
                      <a:gd name="connsiteX2" fmla="*/ 3848 w 9772"/>
                      <a:gd name="connsiteY2" fmla="*/ 10000 h 10000"/>
                      <a:gd name="connsiteX3" fmla="*/ 5464 w 9772"/>
                      <a:gd name="connsiteY3" fmla="*/ 9902 h 10000"/>
                      <a:gd name="connsiteX4" fmla="*/ 6002 w 9772"/>
                      <a:gd name="connsiteY4" fmla="*/ 9608 h 10000"/>
                      <a:gd name="connsiteX5" fmla="*/ 6002 w 9772"/>
                      <a:gd name="connsiteY5" fmla="*/ 8725 h 10000"/>
                      <a:gd name="connsiteX6" fmla="*/ 9772 w 9772"/>
                      <a:gd name="connsiteY6" fmla="*/ 6275 h 10000"/>
                      <a:gd name="connsiteX7" fmla="*/ 5823 w 9772"/>
                      <a:gd name="connsiteY7" fmla="*/ 3922 h 10000"/>
                      <a:gd name="connsiteX8" fmla="*/ 3489 w 9772"/>
                      <a:gd name="connsiteY8" fmla="*/ 3235 h 10000"/>
                      <a:gd name="connsiteX9" fmla="*/ 4926 w 9772"/>
                      <a:gd name="connsiteY9" fmla="*/ 2745 h 10000"/>
                      <a:gd name="connsiteX10" fmla="*/ 7618 w 9772"/>
                      <a:gd name="connsiteY10" fmla="*/ 3039 h 10000"/>
                      <a:gd name="connsiteX11" fmla="*/ 8515 w 9772"/>
                      <a:gd name="connsiteY11" fmla="*/ 2843 h 10000"/>
                      <a:gd name="connsiteX12" fmla="*/ 8875 w 9772"/>
                      <a:gd name="connsiteY12" fmla="*/ 1667 h 10000"/>
                      <a:gd name="connsiteX13" fmla="*/ 8515 w 9772"/>
                      <a:gd name="connsiteY13" fmla="*/ 1275 h 10000"/>
                      <a:gd name="connsiteX14" fmla="*/ 5823 w 9772"/>
                      <a:gd name="connsiteY14" fmla="*/ 980 h 10000"/>
                      <a:gd name="connsiteX15" fmla="*/ 5823 w 9772"/>
                      <a:gd name="connsiteY15" fmla="*/ 294 h 10000"/>
                      <a:gd name="connsiteX16" fmla="*/ 5285 w 9772"/>
                      <a:gd name="connsiteY16" fmla="*/ 0 h 10000"/>
                      <a:gd name="connsiteX17" fmla="*/ 5285 w 9772"/>
                      <a:gd name="connsiteY17" fmla="*/ 0 h 10000"/>
                      <a:gd name="connsiteX18" fmla="*/ 3489 w 9772"/>
                      <a:gd name="connsiteY18" fmla="*/ 0 h 10000"/>
                      <a:gd name="connsiteX19" fmla="*/ 2950 w 9772"/>
                      <a:gd name="connsiteY19" fmla="*/ 294 h 10000"/>
                      <a:gd name="connsiteX20" fmla="*/ 2950 w 9772"/>
                      <a:gd name="connsiteY20" fmla="*/ 1176 h 10000"/>
                      <a:gd name="connsiteX21" fmla="*/ 0 w 9772"/>
                      <a:gd name="connsiteY21" fmla="*/ 2347 h 10000"/>
                      <a:gd name="connsiteX0" fmla="*/ 3291 w 10000"/>
                      <a:gd name="connsiteY0" fmla="*/ 8964 h 10000"/>
                      <a:gd name="connsiteX1" fmla="*/ 3386 w 10000"/>
                      <a:gd name="connsiteY1" fmla="*/ 9706 h 10000"/>
                      <a:gd name="connsiteX2" fmla="*/ 3938 w 10000"/>
                      <a:gd name="connsiteY2" fmla="*/ 10000 h 10000"/>
                      <a:gd name="connsiteX3" fmla="*/ 5591 w 10000"/>
                      <a:gd name="connsiteY3" fmla="*/ 9902 h 10000"/>
                      <a:gd name="connsiteX4" fmla="*/ 6142 w 10000"/>
                      <a:gd name="connsiteY4" fmla="*/ 9608 h 10000"/>
                      <a:gd name="connsiteX5" fmla="*/ 6142 w 10000"/>
                      <a:gd name="connsiteY5" fmla="*/ 8725 h 10000"/>
                      <a:gd name="connsiteX6" fmla="*/ 10000 w 10000"/>
                      <a:gd name="connsiteY6" fmla="*/ 6275 h 10000"/>
                      <a:gd name="connsiteX7" fmla="*/ 5959 w 10000"/>
                      <a:gd name="connsiteY7" fmla="*/ 3922 h 10000"/>
                      <a:gd name="connsiteX8" fmla="*/ 3570 w 10000"/>
                      <a:gd name="connsiteY8" fmla="*/ 3235 h 10000"/>
                      <a:gd name="connsiteX9" fmla="*/ 5041 w 10000"/>
                      <a:gd name="connsiteY9" fmla="*/ 2745 h 10000"/>
                      <a:gd name="connsiteX10" fmla="*/ 7796 w 10000"/>
                      <a:gd name="connsiteY10" fmla="*/ 3039 h 10000"/>
                      <a:gd name="connsiteX11" fmla="*/ 8714 w 10000"/>
                      <a:gd name="connsiteY11" fmla="*/ 2843 h 10000"/>
                      <a:gd name="connsiteX12" fmla="*/ 9082 w 10000"/>
                      <a:gd name="connsiteY12" fmla="*/ 1667 h 10000"/>
                      <a:gd name="connsiteX13" fmla="*/ 8714 w 10000"/>
                      <a:gd name="connsiteY13" fmla="*/ 1275 h 10000"/>
                      <a:gd name="connsiteX14" fmla="*/ 5959 w 10000"/>
                      <a:gd name="connsiteY14" fmla="*/ 980 h 10000"/>
                      <a:gd name="connsiteX15" fmla="*/ 5959 w 10000"/>
                      <a:gd name="connsiteY15" fmla="*/ 294 h 10000"/>
                      <a:gd name="connsiteX16" fmla="*/ 5408 w 10000"/>
                      <a:gd name="connsiteY16" fmla="*/ 0 h 10000"/>
                      <a:gd name="connsiteX17" fmla="*/ 5408 w 10000"/>
                      <a:gd name="connsiteY17" fmla="*/ 0 h 10000"/>
                      <a:gd name="connsiteX18" fmla="*/ 3570 w 10000"/>
                      <a:gd name="connsiteY18" fmla="*/ 0 h 10000"/>
                      <a:gd name="connsiteX19" fmla="*/ 3019 w 10000"/>
                      <a:gd name="connsiteY19" fmla="*/ 294 h 10000"/>
                      <a:gd name="connsiteX20" fmla="*/ 3019 w 10000"/>
                      <a:gd name="connsiteY20" fmla="*/ 1176 h 10000"/>
                      <a:gd name="connsiteX21" fmla="*/ 0 w 10000"/>
                      <a:gd name="connsiteY21" fmla="*/ 2347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000" h="10000">
                        <a:moveTo>
                          <a:pt x="3291" y="8964"/>
                        </a:moveTo>
                        <a:cubicBezTo>
                          <a:pt x="3323" y="9258"/>
                          <a:pt x="3279" y="9533"/>
                          <a:pt x="3386" y="9706"/>
                        </a:cubicBezTo>
                        <a:cubicBezTo>
                          <a:pt x="3494" y="9879"/>
                          <a:pt x="3570" y="10000"/>
                          <a:pt x="3938" y="10000"/>
                        </a:cubicBezTo>
                        <a:lnTo>
                          <a:pt x="5591" y="9902"/>
                        </a:lnTo>
                        <a:cubicBezTo>
                          <a:pt x="5959" y="9902"/>
                          <a:pt x="6157" y="9849"/>
                          <a:pt x="6142" y="9608"/>
                        </a:cubicBezTo>
                        <a:lnTo>
                          <a:pt x="6142" y="8725"/>
                        </a:lnTo>
                        <a:cubicBezTo>
                          <a:pt x="8530" y="8431"/>
                          <a:pt x="10000" y="7451"/>
                          <a:pt x="10000" y="6275"/>
                        </a:cubicBezTo>
                        <a:cubicBezTo>
                          <a:pt x="10000" y="5196"/>
                          <a:pt x="8714" y="4412"/>
                          <a:pt x="5959" y="3922"/>
                        </a:cubicBezTo>
                        <a:cubicBezTo>
                          <a:pt x="4305" y="3627"/>
                          <a:pt x="3570" y="3431"/>
                          <a:pt x="3570" y="3235"/>
                        </a:cubicBezTo>
                        <a:cubicBezTo>
                          <a:pt x="3570" y="2745"/>
                          <a:pt x="4489" y="2745"/>
                          <a:pt x="5041" y="2745"/>
                        </a:cubicBezTo>
                        <a:cubicBezTo>
                          <a:pt x="6327" y="2745"/>
                          <a:pt x="7241" y="2853"/>
                          <a:pt x="7796" y="3039"/>
                        </a:cubicBezTo>
                        <a:cubicBezTo>
                          <a:pt x="8187" y="3170"/>
                          <a:pt x="8652" y="3039"/>
                          <a:pt x="8714" y="2843"/>
                        </a:cubicBezTo>
                        <a:cubicBezTo>
                          <a:pt x="8836" y="2451"/>
                          <a:pt x="9012" y="1840"/>
                          <a:pt x="9082" y="1667"/>
                        </a:cubicBezTo>
                        <a:cubicBezTo>
                          <a:pt x="9152" y="1494"/>
                          <a:pt x="9082" y="1373"/>
                          <a:pt x="8714" y="1275"/>
                        </a:cubicBezTo>
                        <a:cubicBezTo>
                          <a:pt x="7979" y="1078"/>
                          <a:pt x="7061" y="980"/>
                          <a:pt x="5959" y="980"/>
                        </a:cubicBezTo>
                        <a:lnTo>
                          <a:pt x="5959" y="294"/>
                        </a:lnTo>
                        <a:cubicBezTo>
                          <a:pt x="5959" y="98"/>
                          <a:pt x="5591" y="0"/>
                          <a:pt x="5408" y="0"/>
                        </a:cubicBezTo>
                        <a:lnTo>
                          <a:pt x="5408" y="0"/>
                        </a:lnTo>
                        <a:lnTo>
                          <a:pt x="3570" y="0"/>
                        </a:lnTo>
                        <a:cubicBezTo>
                          <a:pt x="3203" y="0"/>
                          <a:pt x="3019" y="98"/>
                          <a:pt x="3019" y="294"/>
                        </a:cubicBezTo>
                        <a:lnTo>
                          <a:pt x="3019" y="1176"/>
                        </a:lnTo>
                        <a:cubicBezTo>
                          <a:pt x="1044" y="1368"/>
                          <a:pt x="330" y="1951"/>
                          <a:pt x="0" y="2347"/>
                        </a:cubicBezTo>
                      </a:path>
                    </a:pathLst>
                  </a:custGeom>
                  <a:noFill/>
                  <a:ln w="127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defTabSz="957756"/>
                    <a:endParaRPr lang="en-US" sz="700">
                      <a:solidFill>
                        <a:srgbClr val="2E2E2E"/>
                      </a:solidFill>
                      <a:cs typeface="Arial" pitchFamily="34" charset="0"/>
                    </a:endParaRPr>
                  </a:p>
                </p:txBody>
              </p:sp>
            </p:grpSp>
          </p:grpSp>
        </p:grpSp>
      </p:grpSp>
      <p:sp>
        <p:nvSpPr>
          <p:cNvPr id="77" name="ZoneTexte 47"/>
          <p:cNvSpPr txBox="1"/>
          <p:nvPr/>
        </p:nvSpPr>
        <p:spPr>
          <a:xfrm>
            <a:off x="4817528" y="1529239"/>
            <a:ext cx="4973731" cy="4216539"/>
          </a:xfrm>
          <a:prstGeom prst="rect">
            <a:avLst/>
          </a:prstGeom>
          <a:noFill/>
        </p:spPr>
        <p:txBody>
          <a:bodyPr wrap="square" rtlCol="0">
            <a:spAutoFit/>
          </a:bodyPr>
          <a:lstStyle/>
          <a:p>
            <a:pPr defTabSz="957756">
              <a:buClr>
                <a:srgbClr val="538F51"/>
              </a:buClr>
            </a:pPr>
            <a:endParaRPr lang="en-US" sz="1400" b="1" dirty="0">
              <a:solidFill>
                <a:srgbClr val="538F51"/>
              </a:solidFill>
            </a:endParaRPr>
          </a:p>
          <a:p>
            <a:pPr marL="342900" lvl="0" indent="-342900" defTabSz="957756">
              <a:buClr>
                <a:srgbClr val="FF0000"/>
              </a:buClr>
              <a:buFont typeface="Arial" panose="020B0604020202020204" pitchFamily="34" charset="0"/>
              <a:buChar char="→"/>
            </a:pPr>
            <a:r>
              <a:rPr lang="en-US" sz="1600" b="1" dirty="0" smtClean="0">
                <a:solidFill>
                  <a:srgbClr val="FF6600"/>
                </a:solidFill>
                <a:latin typeface="Arial"/>
              </a:rPr>
              <a:t>Assembly line process</a:t>
            </a:r>
            <a:endParaRPr lang="en-US" sz="1600" b="1" dirty="0">
              <a:solidFill>
                <a:srgbClr val="FF6600"/>
              </a:solidFill>
              <a:latin typeface="Arial"/>
            </a:endParaRPr>
          </a:p>
          <a:p>
            <a:pPr marL="478878" lvl="1" algn="just" defTabSz="957756">
              <a:buClr>
                <a:srgbClr val="538F51"/>
              </a:buClr>
            </a:pPr>
            <a:r>
              <a:rPr lang="en-US" sz="1400" dirty="0" smtClean="0">
                <a:solidFill>
                  <a:srgbClr val="5D5D5D">
                    <a:lumMod val="50000"/>
                  </a:srgbClr>
                </a:solidFill>
                <a:latin typeface="Arial"/>
              </a:rPr>
              <a:t>	</a:t>
            </a:r>
            <a:r>
              <a:rPr lang="en-US" sz="1600" dirty="0"/>
              <a:t>Objectives of Lean is to achieve smooth continuous flow of material through the process.  If there is any flaw, cause inventories and prevent through put from matching customer demand</a:t>
            </a:r>
          </a:p>
          <a:p>
            <a:pPr marL="342900" lvl="0" indent="-342900" defTabSz="957756">
              <a:buClr>
                <a:srgbClr val="538F51"/>
              </a:buClr>
              <a:buFont typeface="Arial" panose="020B0604020202020204" pitchFamily="34" charset="0"/>
              <a:buChar char="→"/>
            </a:pPr>
            <a:endParaRPr lang="en-US" sz="1600" dirty="0">
              <a:solidFill>
                <a:srgbClr val="5D5D5D">
                  <a:lumMod val="50000"/>
                </a:srgbClr>
              </a:solidFill>
              <a:latin typeface="Arial"/>
            </a:endParaRPr>
          </a:p>
          <a:p>
            <a:pPr marL="285750" lvl="0" indent="-285750" defTabSz="957756">
              <a:buClr>
                <a:srgbClr val="FF0000"/>
              </a:buClr>
              <a:buFont typeface="Arial" panose="020B0604020202020204" pitchFamily="34" charset="0"/>
              <a:buChar char="→"/>
            </a:pPr>
            <a:r>
              <a:rPr lang="en-US" sz="1600" b="1" dirty="0" smtClean="0">
                <a:solidFill>
                  <a:srgbClr val="FF6600"/>
                </a:solidFill>
                <a:latin typeface="Arial"/>
              </a:rPr>
              <a:t>Worker </a:t>
            </a:r>
            <a:r>
              <a:rPr lang="en-US" sz="1600" dirty="0" smtClean="0"/>
              <a:t>used </a:t>
            </a:r>
            <a:r>
              <a:rPr lang="en-US" sz="1600" dirty="0"/>
              <a:t>to work at one- or two-person work stations and perform repetitive tasks, now teams of workers can follow a job down the assembly line </a:t>
            </a:r>
            <a:endParaRPr lang="en-US" sz="1400" dirty="0" smtClean="0">
              <a:solidFill>
                <a:srgbClr val="5D5D5D">
                  <a:lumMod val="50000"/>
                </a:srgbClr>
              </a:solidFill>
              <a:latin typeface="Arial"/>
            </a:endParaRPr>
          </a:p>
          <a:p>
            <a:pPr marL="478878" lvl="1" defTabSz="957756">
              <a:buClr>
                <a:srgbClr val="538F51"/>
              </a:buClr>
            </a:pPr>
            <a:endParaRPr lang="en-US" sz="1400" dirty="0" smtClean="0">
              <a:solidFill>
                <a:srgbClr val="5D5D5D">
                  <a:lumMod val="50000"/>
                </a:srgbClr>
              </a:solidFill>
              <a:latin typeface="Arial"/>
            </a:endParaRPr>
          </a:p>
          <a:p>
            <a:pPr marL="478878" lvl="1" defTabSz="957756">
              <a:buClr>
                <a:srgbClr val="538F51"/>
              </a:buClr>
            </a:pPr>
            <a:endParaRPr lang="en-US" sz="1600" dirty="0"/>
          </a:p>
          <a:p>
            <a:pPr marL="285750" lvl="0" indent="-285750" defTabSz="957756">
              <a:buClr>
                <a:srgbClr val="FFC000"/>
              </a:buClr>
              <a:buFont typeface="Arial" panose="020B0604020202020204" pitchFamily="34" charset="0"/>
              <a:buChar char="→"/>
            </a:pPr>
            <a:r>
              <a:rPr lang="en-US" sz="1600" b="1" dirty="0" smtClean="0">
                <a:solidFill>
                  <a:srgbClr val="FFC000"/>
                </a:solidFill>
                <a:latin typeface="Arial"/>
              </a:rPr>
              <a:t>Efficiency </a:t>
            </a:r>
            <a:r>
              <a:rPr lang="en-US" sz="1600" dirty="0" smtClean="0"/>
              <a:t>Assembly line methods were introduced to increase factory productivity and efficiency.</a:t>
            </a:r>
            <a:endParaRPr lang="en-US" sz="1600" b="1" dirty="0">
              <a:solidFill>
                <a:srgbClr val="5D5D5D">
                  <a:lumMod val="50000"/>
                </a:srgbClr>
              </a:solidFill>
              <a:latin typeface="Arial"/>
            </a:endParaRPr>
          </a:p>
        </p:txBody>
      </p:sp>
      <p:grpSp>
        <p:nvGrpSpPr>
          <p:cNvPr id="91" name="Groupe 61"/>
          <p:cNvGrpSpPr/>
          <p:nvPr/>
        </p:nvGrpSpPr>
        <p:grpSpPr>
          <a:xfrm>
            <a:off x="10009639" y="5048996"/>
            <a:ext cx="1044000" cy="1044000"/>
            <a:chOff x="8772537" y="3569099"/>
            <a:chExt cx="1044000" cy="1044000"/>
          </a:xfrm>
        </p:grpSpPr>
        <p:sp>
          <p:nvSpPr>
            <p:cNvPr id="92" name="Ellipse 62"/>
            <p:cNvSpPr/>
            <p:nvPr/>
          </p:nvSpPr>
          <p:spPr bwMode="auto">
            <a:xfrm>
              <a:off x="8772537" y="3569099"/>
              <a:ext cx="1044000" cy="1044000"/>
            </a:xfrm>
            <a:prstGeom prst="ellipse">
              <a:avLst/>
            </a:prstGeom>
            <a:solidFill>
              <a:schemeClr val="bg1">
                <a:alpha val="70000"/>
              </a:schemeClr>
            </a:solidFill>
            <a:ln w="635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600" b="1">
                <a:solidFill>
                  <a:srgbClr val="B1B3B4">
                    <a:lumMod val="50000"/>
                  </a:srgbClr>
                </a:solidFill>
                <a:cs typeface="Arial" charset="0"/>
              </a:endParaRPr>
            </a:p>
          </p:txBody>
        </p:sp>
        <p:grpSp>
          <p:nvGrpSpPr>
            <p:cNvPr id="93" name="Groupe 63"/>
            <p:cNvGrpSpPr/>
            <p:nvPr/>
          </p:nvGrpSpPr>
          <p:grpSpPr>
            <a:xfrm>
              <a:off x="8818979" y="3600504"/>
              <a:ext cx="951117" cy="981191"/>
              <a:chOff x="6493435" y="4888821"/>
              <a:chExt cx="951117" cy="981191"/>
            </a:xfrm>
          </p:grpSpPr>
          <p:sp>
            <p:nvSpPr>
              <p:cNvPr id="94" name="Forme libre : forme 50"/>
              <p:cNvSpPr>
                <a:spLocks noChangeAspect="1"/>
              </p:cNvSpPr>
              <p:nvPr/>
            </p:nvSpPr>
            <p:spPr bwMode="auto">
              <a:xfrm>
                <a:off x="6493435" y="4888821"/>
                <a:ext cx="951117" cy="981191"/>
              </a:xfrm>
              <a:custGeom>
                <a:avLst/>
                <a:gdLst>
                  <a:gd name="connsiteX0" fmla="*/ 490941 w 951117"/>
                  <a:gd name="connsiteY0" fmla="*/ 866391 h 981191"/>
                  <a:gd name="connsiteX1" fmla="*/ 500246 w 951117"/>
                  <a:gd name="connsiteY1" fmla="*/ 966340 h 981191"/>
                  <a:gd name="connsiteX2" fmla="*/ 556057 w 951117"/>
                  <a:gd name="connsiteY2" fmla="*/ 961145 h 981191"/>
                  <a:gd name="connsiteX3" fmla="*/ 557302 w 951117"/>
                  <a:gd name="connsiteY3" fmla="*/ 974518 h 981191"/>
                  <a:gd name="connsiteX4" fmla="*/ 486495 w 951117"/>
                  <a:gd name="connsiteY4" fmla="*/ 981109 h 981191"/>
                  <a:gd name="connsiteX5" fmla="*/ 475945 w 951117"/>
                  <a:gd name="connsiteY5" fmla="*/ 867787 h 981191"/>
                  <a:gd name="connsiteX6" fmla="*/ 404878 w 951117"/>
                  <a:gd name="connsiteY6" fmla="*/ 860074 h 981191"/>
                  <a:gd name="connsiteX7" fmla="*/ 419843 w 951117"/>
                  <a:gd name="connsiteY7" fmla="*/ 861776 h 981191"/>
                  <a:gd name="connsiteX8" fmla="*/ 408504 w 951117"/>
                  <a:gd name="connsiteY8" fmla="*/ 961515 h 981191"/>
                  <a:gd name="connsiteX9" fmla="*/ 464198 w 951117"/>
                  <a:gd name="connsiteY9" fmla="*/ 967846 h 981191"/>
                  <a:gd name="connsiteX10" fmla="*/ 462681 w 951117"/>
                  <a:gd name="connsiteY10" fmla="*/ 981191 h 981191"/>
                  <a:gd name="connsiteX11" fmla="*/ 392022 w 951117"/>
                  <a:gd name="connsiteY11" fmla="*/ 973158 h 981191"/>
                  <a:gd name="connsiteX12" fmla="*/ 625183 w 951117"/>
                  <a:gd name="connsiteY12" fmla="*/ 836004 h 981191"/>
                  <a:gd name="connsiteX13" fmla="*/ 629371 w 951117"/>
                  <a:gd name="connsiteY13" fmla="*/ 848765 h 981191"/>
                  <a:gd name="connsiteX14" fmla="*/ 565493 w 951117"/>
                  <a:gd name="connsiteY14" fmla="*/ 869731 h 981191"/>
                  <a:gd name="connsiteX15" fmla="*/ 576363 w 951117"/>
                  <a:gd name="connsiteY15" fmla="*/ 902851 h 981191"/>
                  <a:gd name="connsiteX16" fmla="*/ 636185 w 951117"/>
                  <a:gd name="connsiteY16" fmla="*/ 883216 h 981191"/>
                  <a:gd name="connsiteX17" fmla="*/ 640349 w 951117"/>
                  <a:gd name="connsiteY17" fmla="*/ 895904 h 981191"/>
                  <a:gd name="connsiteX18" fmla="*/ 580527 w 951117"/>
                  <a:gd name="connsiteY18" fmla="*/ 915538 h 981191"/>
                  <a:gd name="connsiteX19" fmla="*/ 592608 w 951117"/>
                  <a:gd name="connsiteY19" fmla="*/ 952346 h 981191"/>
                  <a:gd name="connsiteX20" fmla="*/ 658995 w 951117"/>
                  <a:gd name="connsiteY20" fmla="*/ 930557 h 981191"/>
                  <a:gd name="connsiteX21" fmla="*/ 663183 w 951117"/>
                  <a:gd name="connsiteY21" fmla="*/ 943318 h 981191"/>
                  <a:gd name="connsiteX22" fmla="*/ 582487 w 951117"/>
                  <a:gd name="connsiteY22" fmla="*/ 969804 h 981191"/>
                  <a:gd name="connsiteX23" fmla="*/ 546994 w 951117"/>
                  <a:gd name="connsiteY23" fmla="*/ 861667 h 981191"/>
                  <a:gd name="connsiteX24" fmla="*/ 322814 w 951117"/>
                  <a:gd name="connsiteY24" fmla="*/ 832431 h 981191"/>
                  <a:gd name="connsiteX25" fmla="*/ 400432 w 951117"/>
                  <a:gd name="connsiteY25" fmla="*/ 859772 h 981191"/>
                  <a:gd name="connsiteX26" fmla="*/ 395970 w 951117"/>
                  <a:gd name="connsiteY26" fmla="*/ 872440 h 981191"/>
                  <a:gd name="connsiteX27" fmla="*/ 332558 w 951117"/>
                  <a:gd name="connsiteY27" fmla="*/ 850102 h 981191"/>
                  <a:gd name="connsiteX28" fmla="*/ 320976 w 951117"/>
                  <a:gd name="connsiteY28" fmla="*/ 882980 h 981191"/>
                  <a:gd name="connsiteX29" fmla="*/ 380361 w 951117"/>
                  <a:gd name="connsiteY29" fmla="*/ 903899 h 981191"/>
                  <a:gd name="connsiteX30" fmla="*/ 375925 w 951117"/>
                  <a:gd name="connsiteY30" fmla="*/ 916494 h 981191"/>
                  <a:gd name="connsiteX31" fmla="*/ 316540 w 951117"/>
                  <a:gd name="connsiteY31" fmla="*/ 895575 h 981191"/>
                  <a:gd name="connsiteX32" fmla="*/ 303668 w 951117"/>
                  <a:gd name="connsiteY32" fmla="*/ 932114 h 981191"/>
                  <a:gd name="connsiteX33" fmla="*/ 369570 w 951117"/>
                  <a:gd name="connsiteY33" fmla="*/ 955328 h 981191"/>
                  <a:gd name="connsiteX34" fmla="*/ 365108 w 951117"/>
                  <a:gd name="connsiteY34" fmla="*/ 967996 h 981191"/>
                  <a:gd name="connsiteX35" fmla="*/ 285001 w 951117"/>
                  <a:gd name="connsiteY35" fmla="*/ 939778 h 981191"/>
                  <a:gd name="connsiteX36" fmla="*/ 259362 w 951117"/>
                  <a:gd name="connsiteY36" fmla="*/ 796517 h 981191"/>
                  <a:gd name="connsiteX37" fmla="*/ 286088 w 951117"/>
                  <a:gd name="connsiteY37" fmla="*/ 806244 h 981191"/>
                  <a:gd name="connsiteX38" fmla="*/ 305048 w 951117"/>
                  <a:gd name="connsiteY38" fmla="*/ 829508 h 981191"/>
                  <a:gd name="connsiteX39" fmla="*/ 304836 w 951117"/>
                  <a:gd name="connsiteY39" fmla="*/ 858856 h 981191"/>
                  <a:gd name="connsiteX40" fmla="*/ 290587 w 951117"/>
                  <a:gd name="connsiteY40" fmla="*/ 853465 h 981191"/>
                  <a:gd name="connsiteX41" fmla="*/ 291169 w 951117"/>
                  <a:gd name="connsiteY41" fmla="*/ 832044 h 981191"/>
                  <a:gd name="connsiteX42" fmla="*/ 278628 w 951117"/>
                  <a:gd name="connsiteY42" fmla="*/ 816757 h 981191"/>
                  <a:gd name="connsiteX43" fmla="*/ 256927 w 951117"/>
                  <a:gd name="connsiteY43" fmla="*/ 809715 h 981191"/>
                  <a:gd name="connsiteX44" fmla="*/ 237221 w 951117"/>
                  <a:gd name="connsiteY44" fmla="*/ 816796 h 981191"/>
                  <a:gd name="connsiteX45" fmla="*/ 222046 w 951117"/>
                  <a:gd name="connsiteY45" fmla="*/ 832923 h 981191"/>
                  <a:gd name="connsiteX46" fmla="*/ 211388 w 951117"/>
                  <a:gd name="connsiteY46" fmla="*/ 856307 h 981191"/>
                  <a:gd name="connsiteX47" fmla="*/ 213254 w 951117"/>
                  <a:gd name="connsiteY47" fmla="*/ 877084 h 981191"/>
                  <a:gd name="connsiteX48" fmla="*/ 226290 w 951117"/>
                  <a:gd name="connsiteY48" fmla="*/ 892330 h 981191"/>
                  <a:gd name="connsiteX49" fmla="*/ 248137 w 951117"/>
                  <a:gd name="connsiteY49" fmla="*/ 898254 h 981191"/>
                  <a:gd name="connsiteX50" fmla="*/ 270092 w 951117"/>
                  <a:gd name="connsiteY50" fmla="*/ 886931 h 981191"/>
                  <a:gd name="connsiteX51" fmla="*/ 280455 w 951117"/>
                  <a:gd name="connsiteY51" fmla="*/ 898503 h 981191"/>
                  <a:gd name="connsiteX52" fmla="*/ 250509 w 951117"/>
                  <a:gd name="connsiteY52" fmla="*/ 912445 h 981191"/>
                  <a:gd name="connsiteX53" fmla="*/ 220117 w 951117"/>
                  <a:gd name="connsiteY53" fmla="*/ 903711 h 981191"/>
                  <a:gd name="connsiteX54" fmla="*/ 199487 w 951117"/>
                  <a:gd name="connsiteY54" fmla="*/ 880772 h 981191"/>
                  <a:gd name="connsiteX55" fmla="*/ 197064 w 951117"/>
                  <a:gd name="connsiteY55" fmla="*/ 852973 h 981191"/>
                  <a:gd name="connsiteX56" fmla="*/ 209127 w 951117"/>
                  <a:gd name="connsiteY56" fmla="*/ 824309 h 981191"/>
                  <a:gd name="connsiteX57" fmla="*/ 232094 w 951117"/>
                  <a:gd name="connsiteY57" fmla="*/ 802387 h 981191"/>
                  <a:gd name="connsiteX58" fmla="*/ 259362 w 951117"/>
                  <a:gd name="connsiteY58" fmla="*/ 796517 h 981191"/>
                  <a:gd name="connsiteX59" fmla="*/ 703145 w 951117"/>
                  <a:gd name="connsiteY59" fmla="*/ 787047 h 981191"/>
                  <a:gd name="connsiteX60" fmla="*/ 764853 w 951117"/>
                  <a:gd name="connsiteY60" fmla="*/ 882678 h 981191"/>
                  <a:gd name="connsiteX61" fmla="*/ 751872 w 951117"/>
                  <a:gd name="connsiteY61" fmla="*/ 891055 h 981191"/>
                  <a:gd name="connsiteX62" fmla="*/ 653151 w 951117"/>
                  <a:gd name="connsiteY62" fmla="*/ 848319 h 981191"/>
                  <a:gd name="connsiteX63" fmla="*/ 701643 w 951117"/>
                  <a:gd name="connsiteY63" fmla="*/ 923466 h 981191"/>
                  <a:gd name="connsiteX64" fmla="*/ 689510 w 951117"/>
                  <a:gd name="connsiteY64" fmla="*/ 931296 h 981191"/>
                  <a:gd name="connsiteX65" fmla="*/ 627801 w 951117"/>
                  <a:gd name="connsiteY65" fmla="*/ 835665 h 981191"/>
                  <a:gd name="connsiteX66" fmla="*/ 640782 w 951117"/>
                  <a:gd name="connsiteY66" fmla="*/ 827288 h 981191"/>
                  <a:gd name="connsiteX67" fmla="*/ 739461 w 951117"/>
                  <a:gd name="connsiteY67" fmla="*/ 869959 h 981191"/>
                  <a:gd name="connsiteX68" fmla="*/ 691011 w 951117"/>
                  <a:gd name="connsiteY68" fmla="*/ 794876 h 981191"/>
                  <a:gd name="connsiteX69" fmla="*/ 763590 w 951117"/>
                  <a:gd name="connsiteY69" fmla="*/ 731361 h 981191"/>
                  <a:gd name="connsiteX70" fmla="*/ 792625 w 951117"/>
                  <a:gd name="connsiteY70" fmla="*/ 735635 h 981191"/>
                  <a:gd name="connsiteX71" fmla="*/ 785314 w 951117"/>
                  <a:gd name="connsiteY71" fmla="*/ 749000 h 981191"/>
                  <a:gd name="connsiteX72" fmla="*/ 764179 w 951117"/>
                  <a:gd name="connsiteY72" fmla="*/ 745458 h 981191"/>
                  <a:gd name="connsiteX73" fmla="*/ 747303 w 951117"/>
                  <a:gd name="connsiteY73" fmla="*/ 755762 h 981191"/>
                  <a:gd name="connsiteX74" fmla="*/ 737324 w 951117"/>
                  <a:gd name="connsiteY74" fmla="*/ 776279 h 981191"/>
                  <a:gd name="connsiteX75" fmla="*/ 741609 w 951117"/>
                  <a:gd name="connsiteY75" fmla="*/ 796775 h 981191"/>
                  <a:gd name="connsiteX76" fmla="*/ 755479 w 951117"/>
                  <a:gd name="connsiteY76" fmla="*/ 814037 h 981191"/>
                  <a:gd name="connsiteX77" fmla="*/ 777162 w 951117"/>
                  <a:gd name="connsiteY77" fmla="*/ 827830 h 981191"/>
                  <a:gd name="connsiteX78" fmla="*/ 797997 w 951117"/>
                  <a:gd name="connsiteY78" fmla="*/ 828859 h 981191"/>
                  <a:gd name="connsiteX79" fmla="*/ 814901 w 951117"/>
                  <a:gd name="connsiteY79" fmla="*/ 818060 h 981191"/>
                  <a:gd name="connsiteX80" fmla="*/ 823793 w 951117"/>
                  <a:gd name="connsiteY80" fmla="*/ 797243 h 981191"/>
                  <a:gd name="connsiteX81" fmla="*/ 815619 w 951117"/>
                  <a:gd name="connsiteY81" fmla="*/ 773932 h 981191"/>
                  <a:gd name="connsiteX82" fmla="*/ 828514 w 951117"/>
                  <a:gd name="connsiteY82" fmla="*/ 765271 h 981191"/>
                  <a:gd name="connsiteX83" fmla="*/ 838176 w 951117"/>
                  <a:gd name="connsiteY83" fmla="*/ 796859 h 981191"/>
                  <a:gd name="connsiteX84" fmla="*/ 825318 w 951117"/>
                  <a:gd name="connsiteY84" fmla="*/ 825749 h 981191"/>
                  <a:gd name="connsiteX85" fmla="*/ 799743 w 951117"/>
                  <a:gd name="connsiteY85" fmla="*/ 843004 h 981191"/>
                  <a:gd name="connsiteX86" fmla="*/ 771876 w 951117"/>
                  <a:gd name="connsiteY86" fmla="*/ 841554 h 981191"/>
                  <a:gd name="connsiteX87" fmla="*/ 745159 w 951117"/>
                  <a:gd name="connsiteY87" fmla="*/ 825639 h 981191"/>
                  <a:gd name="connsiteX88" fmla="*/ 726628 w 951117"/>
                  <a:gd name="connsiteY88" fmla="*/ 799858 h 981191"/>
                  <a:gd name="connsiteX89" fmla="*/ 724590 w 951117"/>
                  <a:gd name="connsiteY89" fmla="*/ 772040 h 981191"/>
                  <a:gd name="connsiteX90" fmla="*/ 737924 w 951117"/>
                  <a:gd name="connsiteY90" fmla="*/ 746918 h 981191"/>
                  <a:gd name="connsiteX91" fmla="*/ 763590 w 951117"/>
                  <a:gd name="connsiteY91" fmla="*/ 731361 h 981191"/>
                  <a:gd name="connsiteX92" fmla="*/ 149601 w 951117"/>
                  <a:gd name="connsiteY92" fmla="*/ 641826 h 981191"/>
                  <a:gd name="connsiteX93" fmla="*/ 187243 w 951117"/>
                  <a:gd name="connsiteY93" fmla="*/ 715005 h 981191"/>
                  <a:gd name="connsiteX94" fmla="*/ 187160 w 951117"/>
                  <a:gd name="connsiteY94" fmla="*/ 715048 h 981191"/>
                  <a:gd name="connsiteX95" fmla="*/ 197038 w 951117"/>
                  <a:gd name="connsiteY95" fmla="*/ 726259 h 981191"/>
                  <a:gd name="connsiteX96" fmla="*/ 188789 w 951117"/>
                  <a:gd name="connsiteY96" fmla="*/ 761051 h 981191"/>
                  <a:gd name="connsiteX97" fmla="*/ 184361 w 951117"/>
                  <a:gd name="connsiteY97" fmla="*/ 777163 h 981191"/>
                  <a:gd name="connsiteX98" fmla="*/ 200042 w 951117"/>
                  <a:gd name="connsiteY98" fmla="*/ 775348 h 981191"/>
                  <a:gd name="connsiteX99" fmla="*/ 237841 w 951117"/>
                  <a:gd name="connsiteY99" fmla="*/ 772567 h 981191"/>
                  <a:gd name="connsiteX100" fmla="*/ 248671 w 951117"/>
                  <a:gd name="connsiteY100" fmla="*/ 784857 h 981191"/>
                  <a:gd name="connsiteX101" fmla="*/ 181989 w 951117"/>
                  <a:gd name="connsiteY101" fmla="*/ 790324 h 981191"/>
                  <a:gd name="connsiteX102" fmla="*/ 165331 w 951117"/>
                  <a:gd name="connsiteY102" fmla="*/ 862429 h 981191"/>
                  <a:gd name="connsiteX103" fmla="*/ 153013 w 951117"/>
                  <a:gd name="connsiteY103" fmla="*/ 848449 h 981191"/>
                  <a:gd name="connsiteX104" fmla="*/ 164538 w 951117"/>
                  <a:gd name="connsiteY104" fmla="*/ 800112 h 981191"/>
                  <a:gd name="connsiteX105" fmla="*/ 166962 w 951117"/>
                  <a:gd name="connsiteY105" fmla="*/ 791355 h 981191"/>
                  <a:gd name="connsiteX106" fmla="*/ 156962 w 951117"/>
                  <a:gd name="connsiteY106" fmla="*/ 792923 h 981191"/>
                  <a:gd name="connsiteX107" fmla="*/ 108309 w 951117"/>
                  <a:gd name="connsiteY107" fmla="*/ 797714 h 981191"/>
                  <a:gd name="connsiteX108" fmla="*/ 96351 w 951117"/>
                  <a:gd name="connsiteY108" fmla="*/ 784142 h 981191"/>
                  <a:gd name="connsiteX109" fmla="*/ 169954 w 951117"/>
                  <a:gd name="connsiteY109" fmla="*/ 777957 h 981191"/>
                  <a:gd name="connsiteX110" fmla="*/ 184316 w 951117"/>
                  <a:gd name="connsiteY110" fmla="*/ 716511 h 981191"/>
                  <a:gd name="connsiteX111" fmla="*/ 175300 w 951117"/>
                  <a:gd name="connsiteY111" fmla="*/ 721148 h 981191"/>
                  <a:gd name="connsiteX112" fmla="*/ 144547 w 951117"/>
                  <a:gd name="connsiteY112" fmla="*/ 661363 h 981191"/>
                  <a:gd name="connsiteX113" fmla="*/ 113549 w 951117"/>
                  <a:gd name="connsiteY113" fmla="*/ 677307 h 981191"/>
                  <a:gd name="connsiteX114" fmla="*/ 142349 w 951117"/>
                  <a:gd name="connsiteY114" fmla="*/ 733296 h 981191"/>
                  <a:gd name="connsiteX115" fmla="*/ 130475 w 951117"/>
                  <a:gd name="connsiteY115" fmla="*/ 739404 h 981191"/>
                  <a:gd name="connsiteX116" fmla="*/ 101675 w 951117"/>
                  <a:gd name="connsiteY116" fmla="*/ 683415 h 981191"/>
                  <a:gd name="connsiteX117" fmla="*/ 67226 w 951117"/>
                  <a:gd name="connsiteY117" fmla="*/ 701136 h 981191"/>
                  <a:gd name="connsiteX118" fmla="*/ 99186 w 951117"/>
                  <a:gd name="connsiteY118" fmla="*/ 763269 h 981191"/>
                  <a:gd name="connsiteX119" fmla="*/ 87243 w 951117"/>
                  <a:gd name="connsiteY119" fmla="*/ 769412 h 981191"/>
                  <a:gd name="connsiteX120" fmla="*/ 48393 w 951117"/>
                  <a:gd name="connsiteY120" fmla="*/ 693886 h 981191"/>
                  <a:gd name="connsiteX121" fmla="*/ 806594 w 951117"/>
                  <a:gd name="connsiteY121" fmla="*/ 641123 h 981191"/>
                  <a:gd name="connsiteX122" fmla="*/ 818531 w 951117"/>
                  <a:gd name="connsiteY122" fmla="*/ 647279 h 981191"/>
                  <a:gd name="connsiteX123" fmla="*/ 787714 w 951117"/>
                  <a:gd name="connsiteY123" fmla="*/ 707032 h 981191"/>
                  <a:gd name="connsiteX124" fmla="*/ 818695 w 951117"/>
                  <a:gd name="connsiteY124" fmla="*/ 723010 h 981191"/>
                  <a:gd name="connsiteX125" fmla="*/ 847554 w 951117"/>
                  <a:gd name="connsiteY125" fmla="*/ 667052 h 981191"/>
                  <a:gd name="connsiteX126" fmla="*/ 859422 w 951117"/>
                  <a:gd name="connsiteY126" fmla="*/ 673172 h 981191"/>
                  <a:gd name="connsiteX127" fmla="*/ 830562 w 951117"/>
                  <a:gd name="connsiteY127" fmla="*/ 729130 h 981191"/>
                  <a:gd name="connsiteX128" fmla="*/ 864993 w 951117"/>
                  <a:gd name="connsiteY128" fmla="*/ 746887 h 981191"/>
                  <a:gd name="connsiteX129" fmla="*/ 897019 w 951117"/>
                  <a:gd name="connsiteY129" fmla="*/ 684788 h 981191"/>
                  <a:gd name="connsiteX130" fmla="*/ 908956 w 951117"/>
                  <a:gd name="connsiteY130" fmla="*/ 690944 h 981191"/>
                  <a:gd name="connsiteX131" fmla="*/ 870026 w 951117"/>
                  <a:gd name="connsiteY131" fmla="*/ 766429 h 981191"/>
                  <a:gd name="connsiteX132" fmla="*/ 768874 w 951117"/>
                  <a:gd name="connsiteY132" fmla="*/ 714262 h 981191"/>
                  <a:gd name="connsiteX133" fmla="*/ 945570 w 951117"/>
                  <a:gd name="connsiteY133" fmla="*/ 299154 h 981191"/>
                  <a:gd name="connsiteX134" fmla="*/ 951117 w 951117"/>
                  <a:gd name="connsiteY134" fmla="*/ 313157 h 981191"/>
                  <a:gd name="connsiteX135" fmla="*/ 857792 w 951117"/>
                  <a:gd name="connsiteY135" fmla="*/ 350127 h 981191"/>
                  <a:gd name="connsiteX136" fmla="*/ 878435 w 951117"/>
                  <a:gd name="connsiteY136" fmla="*/ 402239 h 981191"/>
                  <a:gd name="connsiteX137" fmla="*/ 865949 w 951117"/>
                  <a:gd name="connsiteY137" fmla="*/ 407186 h 981191"/>
                  <a:gd name="connsiteX138" fmla="*/ 839758 w 951117"/>
                  <a:gd name="connsiteY138" fmla="*/ 341071 h 981191"/>
                  <a:gd name="connsiteX139" fmla="*/ 50791 w 951117"/>
                  <a:gd name="connsiteY139" fmla="*/ 290394 h 981191"/>
                  <a:gd name="connsiteX140" fmla="*/ 30533 w 951117"/>
                  <a:gd name="connsiteY140" fmla="*/ 296449 h 981191"/>
                  <a:gd name="connsiteX141" fmla="*/ 17093 w 951117"/>
                  <a:gd name="connsiteY141" fmla="*/ 312700 h 981191"/>
                  <a:gd name="connsiteX142" fmla="*/ 15991 w 951117"/>
                  <a:gd name="connsiteY142" fmla="*/ 342312 h 981191"/>
                  <a:gd name="connsiteX143" fmla="*/ 44861 w 951117"/>
                  <a:gd name="connsiteY143" fmla="*/ 367710 h 981191"/>
                  <a:gd name="connsiteX144" fmla="*/ 78977 w 951117"/>
                  <a:gd name="connsiteY144" fmla="*/ 370722 h 981191"/>
                  <a:gd name="connsiteX145" fmla="*/ 101042 w 951117"/>
                  <a:gd name="connsiteY145" fmla="*/ 350140 h 981191"/>
                  <a:gd name="connsiteX146" fmla="*/ 101446 w 951117"/>
                  <a:gd name="connsiteY146" fmla="*/ 319709 h 981191"/>
                  <a:gd name="connsiteX147" fmla="*/ 74876 w 951117"/>
                  <a:gd name="connsiteY147" fmla="*/ 295925 h 981191"/>
                  <a:gd name="connsiteX148" fmla="*/ 50791 w 951117"/>
                  <a:gd name="connsiteY148" fmla="*/ 290394 h 981191"/>
                  <a:gd name="connsiteX149" fmla="*/ 50615 w 951117"/>
                  <a:gd name="connsiteY149" fmla="*/ 275456 h 981191"/>
                  <a:gd name="connsiteX150" fmla="*/ 81235 w 951117"/>
                  <a:gd name="connsiteY150" fmla="*/ 281760 h 981191"/>
                  <a:gd name="connsiteX151" fmla="*/ 106727 w 951117"/>
                  <a:gd name="connsiteY151" fmla="*/ 300694 h 981191"/>
                  <a:gd name="connsiteX152" fmla="*/ 117626 w 951117"/>
                  <a:gd name="connsiteY152" fmla="*/ 327173 h 981191"/>
                  <a:gd name="connsiteX153" fmla="*/ 112857 w 951117"/>
                  <a:gd name="connsiteY153" fmla="*/ 355289 h 981191"/>
                  <a:gd name="connsiteX154" fmla="*/ 94125 w 951117"/>
                  <a:gd name="connsiteY154" fmla="*/ 378408 h 981191"/>
                  <a:gd name="connsiteX155" fmla="*/ 66981 w 951117"/>
                  <a:gd name="connsiteY155" fmla="*/ 387357 h 981191"/>
                  <a:gd name="connsiteX156" fmla="*/ 38360 w 951117"/>
                  <a:gd name="connsiteY156" fmla="*/ 381812 h 981191"/>
                  <a:gd name="connsiteX157" fmla="*/ 3956 w 951117"/>
                  <a:gd name="connsiteY157" fmla="*/ 349930 h 981191"/>
                  <a:gd name="connsiteX158" fmla="*/ 5208 w 951117"/>
                  <a:gd name="connsiteY158" fmla="*/ 307520 h 981191"/>
                  <a:gd name="connsiteX159" fmla="*/ 23601 w 951117"/>
                  <a:gd name="connsiteY159" fmla="*/ 284590 h 981191"/>
                  <a:gd name="connsiteX160" fmla="*/ 50615 w 951117"/>
                  <a:gd name="connsiteY160" fmla="*/ 275456 h 981191"/>
                  <a:gd name="connsiteX161" fmla="*/ 892716 w 951117"/>
                  <a:gd name="connsiteY161" fmla="*/ 232405 h 981191"/>
                  <a:gd name="connsiteX162" fmla="*/ 871330 w 951117"/>
                  <a:gd name="connsiteY162" fmla="*/ 239670 h 981191"/>
                  <a:gd name="connsiteX163" fmla="*/ 836741 w 951117"/>
                  <a:gd name="connsiteY163" fmla="*/ 248288 h 981191"/>
                  <a:gd name="connsiteX164" fmla="*/ 858606 w 951117"/>
                  <a:gd name="connsiteY164" fmla="*/ 280080 h 981191"/>
                  <a:gd name="connsiteX165" fmla="*/ 877845 w 951117"/>
                  <a:gd name="connsiteY165" fmla="*/ 252431 h 981191"/>
                  <a:gd name="connsiteX166" fmla="*/ 892716 w 951117"/>
                  <a:gd name="connsiteY166" fmla="*/ 232405 h 981191"/>
                  <a:gd name="connsiteX167" fmla="*/ 898167 w 951117"/>
                  <a:gd name="connsiteY167" fmla="*/ 219233 h 981191"/>
                  <a:gd name="connsiteX168" fmla="*/ 907362 w 951117"/>
                  <a:gd name="connsiteY168" fmla="*/ 232602 h 981191"/>
                  <a:gd name="connsiteX169" fmla="*/ 839983 w 951117"/>
                  <a:gd name="connsiteY169" fmla="*/ 335477 h 981191"/>
                  <a:gd name="connsiteX170" fmla="*/ 830261 w 951117"/>
                  <a:gd name="connsiteY170" fmla="*/ 321340 h 981191"/>
                  <a:gd name="connsiteX171" fmla="*/ 851139 w 951117"/>
                  <a:gd name="connsiteY171" fmla="*/ 290869 h 981191"/>
                  <a:gd name="connsiteX172" fmla="*/ 824171 w 951117"/>
                  <a:gd name="connsiteY172" fmla="*/ 251657 h 981191"/>
                  <a:gd name="connsiteX173" fmla="*/ 788687 w 951117"/>
                  <a:gd name="connsiteY173" fmla="*/ 260892 h 981191"/>
                  <a:gd name="connsiteX174" fmla="*/ 779624 w 951117"/>
                  <a:gd name="connsiteY174" fmla="*/ 247715 h 981191"/>
                  <a:gd name="connsiteX175" fmla="*/ 111736 w 951117"/>
                  <a:gd name="connsiteY175" fmla="*/ 184529 h 981191"/>
                  <a:gd name="connsiteX176" fmla="*/ 100520 w 951117"/>
                  <a:gd name="connsiteY176" fmla="*/ 187650 h 981191"/>
                  <a:gd name="connsiteX177" fmla="*/ 90852 w 951117"/>
                  <a:gd name="connsiteY177" fmla="*/ 197897 h 981191"/>
                  <a:gd name="connsiteX178" fmla="*/ 72442 w 951117"/>
                  <a:gd name="connsiteY178" fmla="*/ 220450 h 981191"/>
                  <a:gd name="connsiteX179" fmla="*/ 103955 w 951117"/>
                  <a:gd name="connsiteY179" fmla="*/ 246175 h 981191"/>
                  <a:gd name="connsiteX180" fmla="*/ 122562 w 951117"/>
                  <a:gd name="connsiteY180" fmla="*/ 223382 h 981191"/>
                  <a:gd name="connsiteX181" fmla="*/ 131460 w 951117"/>
                  <a:gd name="connsiteY181" fmla="*/ 203888 h 981191"/>
                  <a:gd name="connsiteX182" fmla="*/ 123491 w 951117"/>
                  <a:gd name="connsiteY182" fmla="*/ 189465 h 981191"/>
                  <a:gd name="connsiteX183" fmla="*/ 111736 w 951117"/>
                  <a:gd name="connsiteY183" fmla="*/ 184529 h 981191"/>
                  <a:gd name="connsiteX184" fmla="*/ 118736 w 951117"/>
                  <a:gd name="connsiteY184" fmla="*/ 170000 h 981191"/>
                  <a:gd name="connsiteX185" fmla="*/ 132949 w 951117"/>
                  <a:gd name="connsiteY185" fmla="*/ 177143 h 981191"/>
                  <a:gd name="connsiteX186" fmla="*/ 146141 w 951117"/>
                  <a:gd name="connsiteY186" fmla="*/ 199838 h 981191"/>
                  <a:gd name="connsiteX187" fmla="*/ 132819 w 951117"/>
                  <a:gd name="connsiteY187" fmla="*/ 232056 h 981191"/>
                  <a:gd name="connsiteX188" fmla="*/ 114360 w 951117"/>
                  <a:gd name="connsiteY188" fmla="*/ 254669 h 981191"/>
                  <a:gd name="connsiteX189" fmla="*/ 150203 w 951117"/>
                  <a:gd name="connsiteY189" fmla="*/ 283929 h 981191"/>
                  <a:gd name="connsiteX190" fmla="*/ 140679 w 951117"/>
                  <a:gd name="connsiteY190" fmla="*/ 295596 h 981191"/>
                  <a:gd name="connsiteX191" fmla="*/ 52513 w 951117"/>
                  <a:gd name="connsiteY191" fmla="*/ 223624 h 981191"/>
                  <a:gd name="connsiteX192" fmla="*/ 79662 w 951117"/>
                  <a:gd name="connsiteY192" fmla="*/ 190366 h 981191"/>
                  <a:gd name="connsiteX193" fmla="*/ 91452 w 951117"/>
                  <a:gd name="connsiteY193" fmla="*/ 177642 h 981191"/>
                  <a:gd name="connsiteX194" fmla="*/ 104458 w 951117"/>
                  <a:gd name="connsiteY194" fmla="*/ 170120 h 981191"/>
                  <a:gd name="connsiteX195" fmla="*/ 118736 w 951117"/>
                  <a:gd name="connsiteY195" fmla="*/ 170000 h 981191"/>
                  <a:gd name="connsiteX196" fmla="*/ 782105 w 951117"/>
                  <a:gd name="connsiteY196" fmla="*/ 99236 h 981191"/>
                  <a:gd name="connsiteX197" fmla="*/ 793793 w 951117"/>
                  <a:gd name="connsiteY197" fmla="*/ 109339 h 981191"/>
                  <a:gd name="connsiteX198" fmla="*/ 780583 w 951117"/>
                  <a:gd name="connsiteY198" fmla="*/ 216034 h 981191"/>
                  <a:gd name="connsiteX199" fmla="*/ 839018 w 951117"/>
                  <a:gd name="connsiteY199" fmla="*/ 148431 h 981191"/>
                  <a:gd name="connsiteX200" fmla="*/ 849943 w 951117"/>
                  <a:gd name="connsiteY200" fmla="*/ 157874 h 981191"/>
                  <a:gd name="connsiteX201" fmla="*/ 775516 w 951117"/>
                  <a:gd name="connsiteY201" fmla="*/ 243978 h 981191"/>
                  <a:gd name="connsiteX202" fmla="*/ 763828 w 951117"/>
                  <a:gd name="connsiteY202" fmla="*/ 233875 h 981191"/>
                  <a:gd name="connsiteX203" fmla="*/ 777088 w 951117"/>
                  <a:gd name="connsiteY203" fmla="*/ 127122 h 981191"/>
                  <a:gd name="connsiteX204" fmla="*/ 718603 w 951117"/>
                  <a:gd name="connsiteY204" fmla="*/ 194783 h 981191"/>
                  <a:gd name="connsiteX205" fmla="*/ 707678 w 951117"/>
                  <a:gd name="connsiteY205" fmla="*/ 185341 h 981191"/>
                  <a:gd name="connsiteX206" fmla="*/ 202860 w 951117"/>
                  <a:gd name="connsiteY206" fmla="*/ 79733 h 981191"/>
                  <a:gd name="connsiteX207" fmla="*/ 210886 w 951117"/>
                  <a:gd name="connsiteY207" fmla="*/ 90501 h 981191"/>
                  <a:gd name="connsiteX208" fmla="*/ 156980 w 951117"/>
                  <a:gd name="connsiteY208" fmla="*/ 130679 h 981191"/>
                  <a:gd name="connsiteX209" fmla="*/ 177812 w 951117"/>
                  <a:gd name="connsiteY209" fmla="*/ 158628 h 981191"/>
                  <a:gd name="connsiteX210" fmla="*/ 228294 w 951117"/>
                  <a:gd name="connsiteY210" fmla="*/ 121002 h 981191"/>
                  <a:gd name="connsiteX211" fmla="*/ 236274 w 951117"/>
                  <a:gd name="connsiteY211" fmla="*/ 131708 h 981191"/>
                  <a:gd name="connsiteX212" fmla="*/ 185792 w 951117"/>
                  <a:gd name="connsiteY212" fmla="*/ 169335 h 981191"/>
                  <a:gd name="connsiteX213" fmla="*/ 208943 w 951117"/>
                  <a:gd name="connsiteY213" fmla="*/ 200396 h 981191"/>
                  <a:gd name="connsiteX214" fmla="*/ 264965 w 951117"/>
                  <a:gd name="connsiteY214" fmla="*/ 158640 h 981191"/>
                  <a:gd name="connsiteX215" fmla="*/ 272991 w 951117"/>
                  <a:gd name="connsiteY215" fmla="*/ 169409 h 981191"/>
                  <a:gd name="connsiteX216" fmla="*/ 204893 w 951117"/>
                  <a:gd name="connsiteY216" fmla="*/ 220165 h 981191"/>
                  <a:gd name="connsiteX217" fmla="*/ 136878 w 951117"/>
                  <a:gd name="connsiteY217" fmla="*/ 128911 h 981191"/>
                  <a:gd name="connsiteX218" fmla="*/ 663874 w 951117"/>
                  <a:gd name="connsiteY218" fmla="*/ 59702 h 981191"/>
                  <a:gd name="connsiteX219" fmla="*/ 637919 w 951117"/>
                  <a:gd name="connsiteY219" fmla="*/ 88071 h 981191"/>
                  <a:gd name="connsiteX220" fmla="*/ 634242 w 951117"/>
                  <a:gd name="connsiteY220" fmla="*/ 122122 h 981191"/>
                  <a:gd name="connsiteX221" fmla="*/ 654390 w 951117"/>
                  <a:gd name="connsiteY221" fmla="*/ 144584 h 981191"/>
                  <a:gd name="connsiteX222" fmla="*/ 684808 w 951117"/>
                  <a:gd name="connsiteY222" fmla="*/ 145581 h 981191"/>
                  <a:gd name="connsiteX223" fmla="*/ 709105 w 951117"/>
                  <a:gd name="connsiteY223" fmla="*/ 119479 h 981191"/>
                  <a:gd name="connsiteX224" fmla="*/ 715104 w 951117"/>
                  <a:gd name="connsiteY224" fmla="*/ 95507 h 981191"/>
                  <a:gd name="connsiteX225" fmla="*/ 709445 w 951117"/>
                  <a:gd name="connsiteY225" fmla="*/ 75134 h 981191"/>
                  <a:gd name="connsiteX226" fmla="*/ 693459 w 951117"/>
                  <a:gd name="connsiteY226" fmla="*/ 61381 h 981191"/>
                  <a:gd name="connsiteX227" fmla="*/ 663874 w 951117"/>
                  <a:gd name="connsiteY227" fmla="*/ 59702 h 981191"/>
                  <a:gd name="connsiteX228" fmla="*/ 313066 w 951117"/>
                  <a:gd name="connsiteY228" fmla="*/ 47313 h 981191"/>
                  <a:gd name="connsiteX229" fmla="*/ 293955 w 951117"/>
                  <a:gd name="connsiteY229" fmla="*/ 49470 h 981191"/>
                  <a:gd name="connsiteX230" fmla="*/ 260586 w 951117"/>
                  <a:gd name="connsiteY230" fmla="*/ 63039 h 981191"/>
                  <a:gd name="connsiteX231" fmla="*/ 274769 w 951117"/>
                  <a:gd name="connsiteY231" fmla="*/ 97918 h 981191"/>
                  <a:gd name="connsiteX232" fmla="*/ 304758 w 951117"/>
                  <a:gd name="connsiteY232" fmla="*/ 85723 h 981191"/>
                  <a:gd name="connsiteX233" fmla="*/ 318913 w 951117"/>
                  <a:gd name="connsiteY233" fmla="*/ 77663 h 981191"/>
                  <a:gd name="connsiteX234" fmla="*/ 324538 w 951117"/>
                  <a:gd name="connsiteY234" fmla="*/ 68000 h 981191"/>
                  <a:gd name="connsiteX235" fmla="*/ 323497 w 951117"/>
                  <a:gd name="connsiteY235" fmla="*/ 57403 h 981191"/>
                  <a:gd name="connsiteX236" fmla="*/ 313066 w 951117"/>
                  <a:gd name="connsiteY236" fmla="*/ 47313 h 981191"/>
                  <a:gd name="connsiteX237" fmla="*/ 677370 w 951117"/>
                  <a:gd name="connsiteY237" fmla="*/ 43992 h 981191"/>
                  <a:gd name="connsiteX238" fmla="*/ 698869 w 951117"/>
                  <a:gd name="connsiteY238" fmla="*/ 49598 h 981191"/>
                  <a:gd name="connsiteX239" fmla="*/ 721436 w 951117"/>
                  <a:gd name="connsiteY239" fmla="*/ 68435 h 981191"/>
                  <a:gd name="connsiteX240" fmla="*/ 730042 w 951117"/>
                  <a:gd name="connsiteY240" fmla="*/ 95622 h 981191"/>
                  <a:gd name="connsiteX241" fmla="*/ 723144 w 951117"/>
                  <a:gd name="connsiteY241" fmla="*/ 126113 h 981191"/>
                  <a:gd name="connsiteX242" fmla="*/ 703717 w 951117"/>
                  <a:gd name="connsiteY242" fmla="*/ 151231 h 981191"/>
                  <a:gd name="connsiteX243" fmla="*/ 677029 w 951117"/>
                  <a:gd name="connsiteY243" fmla="*/ 161613 h 981191"/>
                  <a:gd name="connsiteX244" fmla="*/ 649012 w 951117"/>
                  <a:gd name="connsiteY244" fmla="*/ 156296 h 981191"/>
                  <a:gd name="connsiteX245" fmla="*/ 626262 w 951117"/>
                  <a:gd name="connsiteY245" fmla="*/ 137117 h 981191"/>
                  <a:gd name="connsiteX246" fmla="*/ 617844 w 951117"/>
                  <a:gd name="connsiteY246" fmla="*/ 109804 h 981191"/>
                  <a:gd name="connsiteX247" fmla="*/ 623946 w 951117"/>
                  <a:gd name="connsiteY247" fmla="*/ 81296 h 981191"/>
                  <a:gd name="connsiteX248" fmla="*/ 656492 w 951117"/>
                  <a:gd name="connsiteY248" fmla="*/ 47520 h 981191"/>
                  <a:gd name="connsiteX249" fmla="*/ 677370 w 951117"/>
                  <a:gd name="connsiteY249" fmla="*/ 43992 h 981191"/>
                  <a:gd name="connsiteX250" fmla="*/ 409287 w 951117"/>
                  <a:gd name="connsiteY250" fmla="*/ 18593 h 981191"/>
                  <a:gd name="connsiteX251" fmla="*/ 406338 w 951117"/>
                  <a:gd name="connsiteY251" fmla="*/ 40986 h 981191"/>
                  <a:gd name="connsiteX252" fmla="*/ 398761 w 951117"/>
                  <a:gd name="connsiteY252" fmla="*/ 75817 h 981191"/>
                  <a:gd name="connsiteX253" fmla="*/ 436945 w 951117"/>
                  <a:gd name="connsiteY253" fmla="*/ 70278 h 981191"/>
                  <a:gd name="connsiteX254" fmla="*/ 420665 w 951117"/>
                  <a:gd name="connsiteY254" fmla="*/ 40790 h 981191"/>
                  <a:gd name="connsiteX255" fmla="*/ 409287 w 951117"/>
                  <a:gd name="connsiteY255" fmla="*/ 18593 h 981191"/>
                  <a:gd name="connsiteX256" fmla="*/ 596736 w 951117"/>
                  <a:gd name="connsiteY256" fmla="*/ 15909 h 981191"/>
                  <a:gd name="connsiteX257" fmla="*/ 611354 w 951117"/>
                  <a:gd name="connsiteY257" fmla="*/ 19533 h 981191"/>
                  <a:gd name="connsiteX258" fmla="*/ 583966 w 951117"/>
                  <a:gd name="connsiteY258" fmla="*/ 130001 h 981191"/>
                  <a:gd name="connsiteX259" fmla="*/ 569347 w 951117"/>
                  <a:gd name="connsiteY259" fmla="*/ 126376 h 981191"/>
                  <a:gd name="connsiteX260" fmla="*/ 415945 w 951117"/>
                  <a:gd name="connsiteY260" fmla="*/ 5546 h 981191"/>
                  <a:gd name="connsiteX261" fmla="*/ 478382 w 951117"/>
                  <a:gd name="connsiteY261" fmla="*/ 111492 h 981191"/>
                  <a:gd name="connsiteX262" fmla="*/ 461403 w 951117"/>
                  <a:gd name="connsiteY262" fmla="*/ 113955 h 981191"/>
                  <a:gd name="connsiteX263" fmla="*/ 443316 w 951117"/>
                  <a:gd name="connsiteY263" fmla="*/ 81748 h 981191"/>
                  <a:gd name="connsiteX264" fmla="*/ 396219 w 951117"/>
                  <a:gd name="connsiteY264" fmla="*/ 88581 h 981191"/>
                  <a:gd name="connsiteX265" fmla="*/ 388798 w 951117"/>
                  <a:gd name="connsiteY265" fmla="*/ 124488 h 981191"/>
                  <a:gd name="connsiteX266" fmla="*/ 372971 w 951117"/>
                  <a:gd name="connsiteY266" fmla="*/ 126784 h 981191"/>
                  <a:gd name="connsiteX267" fmla="*/ 373011 w 951117"/>
                  <a:gd name="connsiteY267" fmla="*/ 126608 h 981191"/>
                  <a:gd name="connsiteX268" fmla="*/ 360137 w 951117"/>
                  <a:gd name="connsiteY268" fmla="*/ 131843 h 981191"/>
                  <a:gd name="connsiteX269" fmla="*/ 337265 w 951117"/>
                  <a:gd name="connsiteY269" fmla="*/ 115582 h 981191"/>
                  <a:gd name="connsiteX270" fmla="*/ 321290 w 951117"/>
                  <a:gd name="connsiteY270" fmla="*/ 105149 h 981191"/>
                  <a:gd name="connsiteX271" fmla="*/ 311340 w 951117"/>
                  <a:gd name="connsiteY271" fmla="*/ 100982 h 981191"/>
                  <a:gd name="connsiteX272" fmla="*/ 303835 w 951117"/>
                  <a:gd name="connsiteY272" fmla="*/ 100765 h 981191"/>
                  <a:gd name="connsiteX273" fmla="*/ 295864 w 951117"/>
                  <a:gd name="connsiteY273" fmla="*/ 103420 h 981191"/>
                  <a:gd name="connsiteX274" fmla="*/ 279682 w 951117"/>
                  <a:gd name="connsiteY274" fmla="*/ 110000 h 981191"/>
                  <a:gd name="connsiteX275" fmla="*/ 298720 w 951117"/>
                  <a:gd name="connsiteY275" fmla="*/ 156817 h 981191"/>
                  <a:gd name="connsiteX276" fmla="*/ 284769 w 951117"/>
                  <a:gd name="connsiteY276" fmla="*/ 162491 h 981191"/>
                  <a:gd name="connsiteX277" fmla="*/ 241897 w 951117"/>
                  <a:gd name="connsiteY277" fmla="*/ 57062 h 981191"/>
                  <a:gd name="connsiteX278" fmla="*/ 288642 w 951117"/>
                  <a:gd name="connsiteY278" fmla="*/ 38053 h 981191"/>
                  <a:gd name="connsiteX279" fmla="*/ 311228 w 951117"/>
                  <a:gd name="connsiteY279" fmla="*/ 32179 h 981191"/>
                  <a:gd name="connsiteX280" fmla="*/ 327030 w 951117"/>
                  <a:gd name="connsiteY280" fmla="*/ 37445 h 981191"/>
                  <a:gd name="connsiteX281" fmla="*/ 337880 w 951117"/>
                  <a:gd name="connsiteY281" fmla="*/ 51554 h 981191"/>
                  <a:gd name="connsiteX282" fmla="*/ 338308 w 951117"/>
                  <a:gd name="connsiteY282" fmla="*/ 73422 h 981191"/>
                  <a:gd name="connsiteX283" fmla="*/ 319847 w 951117"/>
                  <a:gd name="connsiteY283" fmla="*/ 92326 h 981191"/>
                  <a:gd name="connsiteX284" fmla="*/ 330396 w 951117"/>
                  <a:gd name="connsiteY284" fmla="*/ 94155 h 981191"/>
                  <a:gd name="connsiteX285" fmla="*/ 347677 w 951117"/>
                  <a:gd name="connsiteY285" fmla="*/ 103470 h 981191"/>
                  <a:gd name="connsiteX286" fmla="*/ 374027 w 951117"/>
                  <a:gd name="connsiteY286" fmla="*/ 122119 h 981191"/>
                  <a:gd name="connsiteX287" fmla="*/ 399887 w 951117"/>
                  <a:gd name="connsiteY287" fmla="*/ 7875 h 981191"/>
                  <a:gd name="connsiteX288" fmla="*/ 473481 w 951117"/>
                  <a:gd name="connsiteY288" fmla="*/ 0 h 981191"/>
                  <a:gd name="connsiteX289" fmla="*/ 563410 w 951117"/>
                  <a:gd name="connsiteY289" fmla="*/ 7131 h 981191"/>
                  <a:gd name="connsiteX290" fmla="*/ 562349 w 951117"/>
                  <a:gd name="connsiteY290" fmla="*/ 20520 h 981191"/>
                  <a:gd name="connsiteX291" fmla="*/ 524814 w 951117"/>
                  <a:gd name="connsiteY291" fmla="*/ 17543 h 981191"/>
                  <a:gd name="connsiteX292" fmla="*/ 516879 w 951117"/>
                  <a:gd name="connsiteY292" fmla="*/ 117611 h 981191"/>
                  <a:gd name="connsiteX293" fmla="*/ 501865 w 951117"/>
                  <a:gd name="connsiteY293" fmla="*/ 116420 h 981191"/>
                  <a:gd name="connsiteX294" fmla="*/ 509800 w 951117"/>
                  <a:gd name="connsiteY294" fmla="*/ 16353 h 981191"/>
                  <a:gd name="connsiteX295" fmla="*/ 472420 w 951117"/>
                  <a:gd name="connsiteY295" fmla="*/ 13389 h 981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Lst>
                <a:rect l="l" t="t" r="r" b="b"/>
                <a:pathLst>
                  <a:path w="951117" h="981191">
                    <a:moveTo>
                      <a:pt x="490941" y="866391"/>
                    </a:moveTo>
                    <a:lnTo>
                      <a:pt x="500246" y="966340"/>
                    </a:lnTo>
                    <a:lnTo>
                      <a:pt x="556057" y="961145"/>
                    </a:lnTo>
                    <a:lnTo>
                      <a:pt x="557302" y="974518"/>
                    </a:lnTo>
                    <a:lnTo>
                      <a:pt x="486495" y="981109"/>
                    </a:lnTo>
                    <a:lnTo>
                      <a:pt x="475945" y="867787"/>
                    </a:lnTo>
                    <a:close/>
                    <a:moveTo>
                      <a:pt x="404878" y="860074"/>
                    </a:moveTo>
                    <a:lnTo>
                      <a:pt x="419843" y="861776"/>
                    </a:lnTo>
                    <a:lnTo>
                      <a:pt x="408504" y="961515"/>
                    </a:lnTo>
                    <a:lnTo>
                      <a:pt x="464198" y="967846"/>
                    </a:lnTo>
                    <a:lnTo>
                      <a:pt x="462681" y="981191"/>
                    </a:lnTo>
                    <a:lnTo>
                      <a:pt x="392022" y="973158"/>
                    </a:lnTo>
                    <a:close/>
                    <a:moveTo>
                      <a:pt x="625183" y="836004"/>
                    </a:moveTo>
                    <a:lnTo>
                      <a:pt x="629371" y="848765"/>
                    </a:lnTo>
                    <a:lnTo>
                      <a:pt x="565493" y="869731"/>
                    </a:lnTo>
                    <a:lnTo>
                      <a:pt x="576363" y="902851"/>
                    </a:lnTo>
                    <a:lnTo>
                      <a:pt x="636185" y="883216"/>
                    </a:lnTo>
                    <a:lnTo>
                      <a:pt x="640349" y="895904"/>
                    </a:lnTo>
                    <a:lnTo>
                      <a:pt x="580527" y="915538"/>
                    </a:lnTo>
                    <a:lnTo>
                      <a:pt x="592608" y="952346"/>
                    </a:lnTo>
                    <a:lnTo>
                      <a:pt x="658995" y="930557"/>
                    </a:lnTo>
                    <a:lnTo>
                      <a:pt x="663183" y="943318"/>
                    </a:lnTo>
                    <a:lnTo>
                      <a:pt x="582487" y="969804"/>
                    </a:lnTo>
                    <a:lnTo>
                      <a:pt x="546994" y="861667"/>
                    </a:lnTo>
                    <a:close/>
                    <a:moveTo>
                      <a:pt x="322814" y="832431"/>
                    </a:moveTo>
                    <a:lnTo>
                      <a:pt x="400432" y="859772"/>
                    </a:lnTo>
                    <a:lnTo>
                      <a:pt x="395970" y="872440"/>
                    </a:lnTo>
                    <a:lnTo>
                      <a:pt x="332558" y="850102"/>
                    </a:lnTo>
                    <a:lnTo>
                      <a:pt x="320976" y="882980"/>
                    </a:lnTo>
                    <a:lnTo>
                      <a:pt x="380361" y="903899"/>
                    </a:lnTo>
                    <a:lnTo>
                      <a:pt x="375925" y="916494"/>
                    </a:lnTo>
                    <a:lnTo>
                      <a:pt x="316540" y="895575"/>
                    </a:lnTo>
                    <a:lnTo>
                      <a:pt x="303668" y="932114"/>
                    </a:lnTo>
                    <a:lnTo>
                      <a:pt x="369570" y="955328"/>
                    </a:lnTo>
                    <a:lnTo>
                      <a:pt x="365108" y="967996"/>
                    </a:lnTo>
                    <a:lnTo>
                      <a:pt x="285001" y="939778"/>
                    </a:lnTo>
                    <a:close/>
                    <a:moveTo>
                      <a:pt x="259362" y="796517"/>
                    </a:moveTo>
                    <a:cubicBezTo>
                      <a:pt x="268853" y="797390"/>
                      <a:pt x="277762" y="800632"/>
                      <a:pt x="286088" y="806244"/>
                    </a:cubicBezTo>
                    <a:cubicBezTo>
                      <a:pt x="295530" y="812608"/>
                      <a:pt x="301850" y="820363"/>
                      <a:pt x="305048" y="829508"/>
                    </a:cubicBezTo>
                    <a:cubicBezTo>
                      <a:pt x="308247" y="838654"/>
                      <a:pt x="308176" y="848437"/>
                      <a:pt x="304836" y="858856"/>
                    </a:cubicBezTo>
                    <a:lnTo>
                      <a:pt x="290587" y="853465"/>
                    </a:lnTo>
                    <a:cubicBezTo>
                      <a:pt x="293027" y="845123"/>
                      <a:pt x="293220" y="837983"/>
                      <a:pt x="291169" y="832044"/>
                    </a:cubicBezTo>
                    <a:cubicBezTo>
                      <a:pt x="289117" y="826105"/>
                      <a:pt x="284937" y="821009"/>
                      <a:pt x="278628" y="816757"/>
                    </a:cubicBezTo>
                    <a:cubicBezTo>
                      <a:pt x="271375" y="811869"/>
                      <a:pt x="264141" y="809521"/>
                      <a:pt x="256927" y="809715"/>
                    </a:cubicBezTo>
                    <a:cubicBezTo>
                      <a:pt x="249713" y="809908"/>
                      <a:pt x="243144" y="812268"/>
                      <a:pt x="237221" y="816796"/>
                    </a:cubicBezTo>
                    <a:cubicBezTo>
                      <a:pt x="231299" y="821324"/>
                      <a:pt x="226240" y="826699"/>
                      <a:pt x="222046" y="832923"/>
                    </a:cubicBezTo>
                    <a:cubicBezTo>
                      <a:pt x="216637" y="840949"/>
                      <a:pt x="213084" y="848743"/>
                      <a:pt x="211388" y="856307"/>
                    </a:cubicBezTo>
                    <a:cubicBezTo>
                      <a:pt x="209692" y="863870"/>
                      <a:pt x="210314" y="870796"/>
                      <a:pt x="213254" y="877084"/>
                    </a:cubicBezTo>
                    <a:cubicBezTo>
                      <a:pt x="216193" y="883372"/>
                      <a:pt x="220539" y="888454"/>
                      <a:pt x="226290" y="892330"/>
                    </a:cubicBezTo>
                    <a:cubicBezTo>
                      <a:pt x="233286" y="897045"/>
                      <a:pt x="240568" y="899020"/>
                      <a:pt x="248137" y="898254"/>
                    </a:cubicBezTo>
                    <a:cubicBezTo>
                      <a:pt x="255706" y="897488"/>
                      <a:pt x="263024" y="893714"/>
                      <a:pt x="270092" y="886931"/>
                    </a:cubicBezTo>
                    <a:lnTo>
                      <a:pt x="280455" y="898503"/>
                    </a:lnTo>
                    <a:cubicBezTo>
                      <a:pt x="270924" y="906996"/>
                      <a:pt x="260942" y="911643"/>
                      <a:pt x="250509" y="912445"/>
                    </a:cubicBezTo>
                    <a:cubicBezTo>
                      <a:pt x="240076" y="913246"/>
                      <a:pt x="229946" y="910335"/>
                      <a:pt x="220117" y="903711"/>
                    </a:cubicBezTo>
                    <a:cubicBezTo>
                      <a:pt x="209946" y="896856"/>
                      <a:pt x="203069" y="889209"/>
                      <a:pt x="199487" y="880772"/>
                    </a:cubicBezTo>
                    <a:cubicBezTo>
                      <a:pt x="195905" y="872335"/>
                      <a:pt x="195097" y="863068"/>
                      <a:pt x="197064" y="852973"/>
                    </a:cubicBezTo>
                    <a:cubicBezTo>
                      <a:pt x="199032" y="842877"/>
                      <a:pt x="203053" y="833322"/>
                      <a:pt x="209127" y="824309"/>
                    </a:cubicBezTo>
                    <a:cubicBezTo>
                      <a:pt x="215751" y="814481"/>
                      <a:pt x="223407" y="807173"/>
                      <a:pt x="232094" y="802387"/>
                    </a:cubicBezTo>
                    <a:cubicBezTo>
                      <a:pt x="240781" y="797600"/>
                      <a:pt x="249871" y="795644"/>
                      <a:pt x="259362" y="796517"/>
                    </a:cubicBezTo>
                    <a:close/>
                    <a:moveTo>
                      <a:pt x="703145" y="787047"/>
                    </a:moveTo>
                    <a:lnTo>
                      <a:pt x="764853" y="882678"/>
                    </a:lnTo>
                    <a:lnTo>
                      <a:pt x="751872" y="891055"/>
                    </a:lnTo>
                    <a:lnTo>
                      <a:pt x="653151" y="848319"/>
                    </a:lnTo>
                    <a:lnTo>
                      <a:pt x="701643" y="923466"/>
                    </a:lnTo>
                    <a:lnTo>
                      <a:pt x="689510" y="931296"/>
                    </a:lnTo>
                    <a:lnTo>
                      <a:pt x="627801" y="835665"/>
                    </a:lnTo>
                    <a:lnTo>
                      <a:pt x="640782" y="827288"/>
                    </a:lnTo>
                    <a:lnTo>
                      <a:pt x="739461" y="869959"/>
                    </a:lnTo>
                    <a:lnTo>
                      <a:pt x="691011" y="794876"/>
                    </a:lnTo>
                    <a:close/>
                    <a:moveTo>
                      <a:pt x="763590" y="731361"/>
                    </a:moveTo>
                    <a:cubicBezTo>
                      <a:pt x="773090" y="729460"/>
                      <a:pt x="782769" y="730885"/>
                      <a:pt x="792625" y="735635"/>
                    </a:cubicBezTo>
                    <a:lnTo>
                      <a:pt x="785314" y="749000"/>
                    </a:lnTo>
                    <a:cubicBezTo>
                      <a:pt x="777390" y="745429"/>
                      <a:pt x="770345" y="744249"/>
                      <a:pt x="764179" y="745458"/>
                    </a:cubicBezTo>
                    <a:cubicBezTo>
                      <a:pt x="758013" y="746668"/>
                      <a:pt x="752388" y="750102"/>
                      <a:pt x="747303" y="755762"/>
                    </a:cubicBezTo>
                    <a:cubicBezTo>
                      <a:pt x="741457" y="762268"/>
                      <a:pt x="738131" y="769107"/>
                      <a:pt x="737324" y="776279"/>
                    </a:cubicBezTo>
                    <a:cubicBezTo>
                      <a:pt x="736516" y="783450"/>
                      <a:pt x="737944" y="790282"/>
                      <a:pt x="741609" y="796775"/>
                    </a:cubicBezTo>
                    <a:cubicBezTo>
                      <a:pt x="745273" y="803267"/>
                      <a:pt x="749896" y="809021"/>
                      <a:pt x="755479" y="814037"/>
                    </a:cubicBezTo>
                    <a:cubicBezTo>
                      <a:pt x="762678" y="820505"/>
                      <a:pt x="769906" y="825103"/>
                      <a:pt x="777162" y="827830"/>
                    </a:cubicBezTo>
                    <a:cubicBezTo>
                      <a:pt x="784418" y="830557"/>
                      <a:pt x="791363" y="830900"/>
                      <a:pt x="797997" y="828859"/>
                    </a:cubicBezTo>
                    <a:cubicBezTo>
                      <a:pt x="804631" y="826819"/>
                      <a:pt x="810266" y="823219"/>
                      <a:pt x="814901" y="818060"/>
                    </a:cubicBezTo>
                    <a:cubicBezTo>
                      <a:pt x="820539" y="811784"/>
                      <a:pt x="823503" y="804845"/>
                      <a:pt x="823793" y="797243"/>
                    </a:cubicBezTo>
                    <a:cubicBezTo>
                      <a:pt x="824083" y="789641"/>
                      <a:pt x="821358" y="781871"/>
                      <a:pt x="815619" y="773932"/>
                    </a:cubicBezTo>
                    <a:lnTo>
                      <a:pt x="828514" y="765271"/>
                    </a:lnTo>
                    <a:cubicBezTo>
                      <a:pt x="835606" y="775886"/>
                      <a:pt x="838826" y="786415"/>
                      <a:pt x="838176" y="796859"/>
                    </a:cubicBezTo>
                    <a:cubicBezTo>
                      <a:pt x="837525" y="807302"/>
                      <a:pt x="833239" y="816932"/>
                      <a:pt x="825318" y="825749"/>
                    </a:cubicBezTo>
                    <a:cubicBezTo>
                      <a:pt x="817120" y="834873"/>
                      <a:pt x="808595" y="840625"/>
                      <a:pt x="799743" y="843004"/>
                    </a:cubicBezTo>
                    <a:cubicBezTo>
                      <a:pt x="790892" y="845384"/>
                      <a:pt x="781603" y="844900"/>
                      <a:pt x="771876" y="841554"/>
                    </a:cubicBezTo>
                    <a:cubicBezTo>
                      <a:pt x="762150" y="838208"/>
                      <a:pt x="753244" y="832903"/>
                      <a:pt x="745159" y="825639"/>
                    </a:cubicBezTo>
                    <a:cubicBezTo>
                      <a:pt x="736343" y="817718"/>
                      <a:pt x="730166" y="809124"/>
                      <a:pt x="726628" y="799858"/>
                    </a:cubicBezTo>
                    <a:cubicBezTo>
                      <a:pt x="723090" y="790592"/>
                      <a:pt x="722411" y="781319"/>
                      <a:pt x="724590" y="772040"/>
                    </a:cubicBezTo>
                    <a:cubicBezTo>
                      <a:pt x="726769" y="762761"/>
                      <a:pt x="731214" y="754387"/>
                      <a:pt x="737924" y="746918"/>
                    </a:cubicBezTo>
                    <a:cubicBezTo>
                      <a:pt x="745534" y="738448"/>
                      <a:pt x="754089" y="733262"/>
                      <a:pt x="763590" y="731361"/>
                    </a:cubicBezTo>
                    <a:close/>
                    <a:moveTo>
                      <a:pt x="149601" y="641826"/>
                    </a:moveTo>
                    <a:lnTo>
                      <a:pt x="187243" y="715005"/>
                    </a:lnTo>
                    <a:lnTo>
                      <a:pt x="187160" y="715048"/>
                    </a:lnTo>
                    <a:lnTo>
                      <a:pt x="197038" y="726259"/>
                    </a:lnTo>
                    <a:lnTo>
                      <a:pt x="188789" y="761051"/>
                    </a:lnTo>
                    <a:cubicBezTo>
                      <a:pt x="187086" y="768277"/>
                      <a:pt x="185609" y="773648"/>
                      <a:pt x="184361" y="777163"/>
                    </a:cubicBezTo>
                    <a:cubicBezTo>
                      <a:pt x="189144" y="776328"/>
                      <a:pt x="194371" y="775723"/>
                      <a:pt x="200042" y="775348"/>
                    </a:cubicBezTo>
                    <a:lnTo>
                      <a:pt x="237841" y="772567"/>
                    </a:lnTo>
                    <a:lnTo>
                      <a:pt x="248671" y="784857"/>
                    </a:lnTo>
                    <a:lnTo>
                      <a:pt x="181989" y="790324"/>
                    </a:lnTo>
                    <a:lnTo>
                      <a:pt x="165331" y="862429"/>
                    </a:lnTo>
                    <a:lnTo>
                      <a:pt x="153013" y="848449"/>
                    </a:lnTo>
                    <a:lnTo>
                      <a:pt x="164538" y="800112"/>
                    </a:lnTo>
                    <a:cubicBezTo>
                      <a:pt x="165225" y="797369"/>
                      <a:pt x="166033" y="794450"/>
                      <a:pt x="166962" y="791355"/>
                    </a:cubicBezTo>
                    <a:cubicBezTo>
                      <a:pt x="162179" y="792189"/>
                      <a:pt x="158845" y="792712"/>
                      <a:pt x="156962" y="792923"/>
                    </a:cubicBezTo>
                    <a:lnTo>
                      <a:pt x="108309" y="797714"/>
                    </a:lnTo>
                    <a:lnTo>
                      <a:pt x="96351" y="784142"/>
                    </a:lnTo>
                    <a:lnTo>
                      <a:pt x="169954" y="777957"/>
                    </a:lnTo>
                    <a:lnTo>
                      <a:pt x="184316" y="716511"/>
                    </a:lnTo>
                    <a:lnTo>
                      <a:pt x="175300" y="721148"/>
                    </a:lnTo>
                    <a:lnTo>
                      <a:pt x="144547" y="661363"/>
                    </a:lnTo>
                    <a:lnTo>
                      <a:pt x="113549" y="677307"/>
                    </a:lnTo>
                    <a:lnTo>
                      <a:pt x="142349" y="733296"/>
                    </a:lnTo>
                    <a:lnTo>
                      <a:pt x="130475" y="739404"/>
                    </a:lnTo>
                    <a:lnTo>
                      <a:pt x="101675" y="683415"/>
                    </a:lnTo>
                    <a:lnTo>
                      <a:pt x="67226" y="701136"/>
                    </a:lnTo>
                    <a:lnTo>
                      <a:pt x="99186" y="763269"/>
                    </a:lnTo>
                    <a:lnTo>
                      <a:pt x="87243" y="769412"/>
                    </a:lnTo>
                    <a:lnTo>
                      <a:pt x="48393" y="693886"/>
                    </a:lnTo>
                    <a:close/>
                    <a:moveTo>
                      <a:pt x="806594" y="641123"/>
                    </a:moveTo>
                    <a:lnTo>
                      <a:pt x="818531" y="647279"/>
                    </a:lnTo>
                    <a:lnTo>
                      <a:pt x="787714" y="707032"/>
                    </a:lnTo>
                    <a:lnTo>
                      <a:pt x="818695" y="723010"/>
                    </a:lnTo>
                    <a:lnTo>
                      <a:pt x="847554" y="667052"/>
                    </a:lnTo>
                    <a:lnTo>
                      <a:pt x="859422" y="673172"/>
                    </a:lnTo>
                    <a:lnTo>
                      <a:pt x="830562" y="729130"/>
                    </a:lnTo>
                    <a:lnTo>
                      <a:pt x="864993" y="746887"/>
                    </a:lnTo>
                    <a:lnTo>
                      <a:pt x="897019" y="684788"/>
                    </a:lnTo>
                    <a:lnTo>
                      <a:pt x="908956" y="690944"/>
                    </a:lnTo>
                    <a:lnTo>
                      <a:pt x="870026" y="766429"/>
                    </a:lnTo>
                    <a:lnTo>
                      <a:pt x="768874" y="714262"/>
                    </a:lnTo>
                    <a:close/>
                    <a:moveTo>
                      <a:pt x="945570" y="299154"/>
                    </a:moveTo>
                    <a:lnTo>
                      <a:pt x="951117" y="313157"/>
                    </a:lnTo>
                    <a:lnTo>
                      <a:pt x="857792" y="350127"/>
                    </a:lnTo>
                    <a:lnTo>
                      <a:pt x="878435" y="402239"/>
                    </a:lnTo>
                    <a:lnTo>
                      <a:pt x="865949" y="407186"/>
                    </a:lnTo>
                    <a:lnTo>
                      <a:pt x="839758" y="341071"/>
                    </a:lnTo>
                    <a:close/>
                    <a:moveTo>
                      <a:pt x="50791" y="290394"/>
                    </a:moveTo>
                    <a:cubicBezTo>
                      <a:pt x="43206" y="290458"/>
                      <a:pt x="36453" y="292477"/>
                      <a:pt x="30533" y="296449"/>
                    </a:cubicBezTo>
                    <a:cubicBezTo>
                      <a:pt x="24613" y="300421"/>
                      <a:pt x="20133" y="305838"/>
                      <a:pt x="17093" y="312700"/>
                    </a:cubicBezTo>
                    <a:cubicBezTo>
                      <a:pt x="12775" y="322448"/>
                      <a:pt x="12408" y="332319"/>
                      <a:pt x="15991" y="342312"/>
                    </a:cubicBezTo>
                    <a:cubicBezTo>
                      <a:pt x="19574" y="352306"/>
                      <a:pt x="29198" y="360771"/>
                      <a:pt x="44861" y="367710"/>
                    </a:cubicBezTo>
                    <a:cubicBezTo>
                      <a:pt x="57401" y="373264"/>
                      <a:pt x="68773" y="374268"/>
                      <a:pt x="78977" y="370722"/>
                    </a:cubicBezTo>
                    <a:cubicBezTo>
                      <a:pt x="89181" y="367175"/>
                      <a:pt x="96536" y="360315"/>
                      <a:pt x="101042" y="350140"/>
                    </a:cubicBezTo>
                    <a:cubicBezTo>
                      <a:pt x="105633" y="339777"/>
                      <a:pt x="105767" y="329633"/>
                      <a:pt x="101446" y="319709"/>
                    </a:cubicBezTo>
                    <a:cubicBezTo>
                      <a:pt x="97124" y="309785"/>
                      <a:pt x="88268" y="301857"/>
                      <a:pt x="74876" y="295925"/>
                    </a:cubicBezTo>
                    <a:cubicBezTo>
                      <a:pt x="66405" y="292173"/>
                      <a:pt x="58377" y="290329"/>
                      <a:pt x="50791" y="290394"/>
                    </a:cubicBezTo>
                    <a:close/>
                    <a:moveTo>
                      <a:pt x="50615" y="275456"/>
                    </a:moveTo>
                    <a:cubicBezTo>
                      <a:pt x="60618" y="275047"/>
                      <a:pt x="70824" y="277148"/>
                      <a:pt x="81235" y="281760"/>
                    </a:cubicBezTo>
                    <a:cubicBezTo>
                      <a:pt x="91788" y="286434"/>
                      <a:pt x="100285" y="292745"/>
                      <a:pt x="106727" y="300694"/>
                    </a:cubicBezTo>
                    <a:cubicBezTo>
                      <a:pt x="113169" y="308642"/>
                      <a:pt x="116802" y="317468"/>
                      <a:pt x="117626" y="327173"/>
                    </a:cubicBezTo>
                    <a:cubicBezTo>
                      <a:pt x="118450" y="336879"/>
                      <a:pt x="116861" y="346250"/>
                      <a:pt x="112857" y="355289"/>
                    </a:cubicBezTo>
                    <a:cubicBezTo>
                      <a:pt x="108518" y="365084"/>
                      <a:pt x="102274" y="372791"/>
                      <a:pt x="94125" y="378408"/>
                    </a:cubicBezTo>
                    <a:cubicBezTo>
                      <a:pt x="85976" y="384025"/>
                      <a:pt x="76928" y="387008"/>
                      <a:pt x="66981" y="387357"/>
                    </a:cubicBezTo>
                    <a:cubicBezTo>
                      <a:pt x="57033" y="387706"/>
                      <a:pt x="47493" y="385857"/>
                      <a:pt x="38360" y="381812"/>
                    </a:cubicBezTo>
                    <a:cubicBezTo>
                      <a:pt x="21087" y="374161"/>
                      <a:pt x="9619" y="363534"/>
                      <a:pt x="3956" y="349930"/>
                    </a:cubicBezTo>
                    <a:cubicBezTo>
                      <a:pt x="-1708" y="336326"/>
                      <a:pt x="-1290" y="322190"/>
                      <a:pt x="5208" y="307520"/>
                    </a:cubicBezTo>
                    <a:cubicBezTo>
                      <a:pt x="9463" y="297914"/>
                      <a:pt x="15594" y="290270"/>
                      <a:pt x="23601" y="284590"/>
                    </a:cubicBezTo>
                    <a:cubicBezTo>
                      <a:pt x="31608" y="278910"/>
                      <a:pt x="40613" y="275865"/>
                      <a:pt x="50615" y="275456"/>
                    </a:cubicBezTo>
                    <a:close/>
                    <a:moveTo>
                      <a:pt x="892716" y="232405"/>
                    </a:moveTo>
                    <a:cubicBezTo>
                      <a:pt x="885882" y="235346"/>
                      <a:pt x="878753" y="237768"/>
                      <a:pt x="871330" y="239670"/>
                    </a:cubicBezTo>
                    <a:lnTo>
                      <a:pt x="836741" y="248288"/>
                    </a:lnTo>
                    <a:lnTo>
                      <a:pt x="858606" y="280080"/>
                    </a:lnTo>
                    <a:lnTo>
                      <a:pt x="877845" y="252431"/>
                    </a:lnTo>
                    <a:cubicBezTo>
                      <a:pt x="883681" y="244020"/>
                      <a:pt x="888638" y="237345"/>
                      <a:pt x="892716" y="232405"/>
                    </a:cubicBezTo>
                    <a:close/>
                    <a:moveTo>
                      <a:pt x="898167" y="219233"/>
                    </a:moveTo>
                    <a:lnTo>
                      <a:pt x="907362" y="232602"/>
                    </a:lnTo>
                    <a:lnTo>
                      <a:pt x="839983" y="335477"/>
                    </a:lnTo>
                    <a:lnTo>
                      <a:pt x="830261" y="321340"/>
                    </a:lnTo>
                    <a:lnTo>
                      <a:pt x="851139" y="290869"/>
                    </a:lnTo>
                    <a:lnTo>
                      <a:pt x="824171" y="251657"/>
                    </a:lnTo>
                    <a:lnTo>
                      <a:pt x="788687" y="260892"/>
                    </a:lnTo>
                    <a:lnTo>
                      <a:pt x="779624" y="247715"/>
                    </a:lnTo>
                    <a:close/>
                    <a:moveTo>
                      <a:pt x="111736" y="184529"/>
                    </a:moveTo>
                    <a:cubicBezTo>
                      <a:pt x="107588" y="184250"/>
                      <a:pt x="103849" y="185290"/>
                      <a:pt x="100520" y="187650"/>
                    </a:cubicBezTo>
                    <a:cubicBezTo>
                      <a:pt x="98395" y="189189"/>
                      <a:pt x="95172" y="192605"/>
                      <a:pt x="90852" y="197897"/>
                    </a:cubicBezTo>
                    <a:lnTo>
                      <a:pt x="72442" y="220450"/>
                    </a:lnTo>
                    <a:lnTo>
                      <a:pt x="103955" y="246175"/>
                    </a:lnTo>
                    <a:lnTo>
                      <a:pt x="122562" y="223382"/>
                    </a:lnTo>
                    <a:cubicBezTo>
                      <a:pt x="128715" y="215845"/>
                      <a:pt x="131681" y="209346"/>
                      <a:pt x="131460" y="203888"/>
                    </a:cubicBezTo>
                    <a:cubicBezTo>
                      <a:pt x="131240" y="198430"/>
                      <a:pt x="128583" y="193622"/>
                      <a:pt x="123491" y="189465"/>
                    </a:cubicBezTo>
                    <a:cubicBezTo>
                      <a:pt x="119803" y="186454"/>
                      <a:pt x="115884" y="184809"/>
                      <a:pt x="111736" y="184529"/>
                    </a:cubicBezTo>
                    <a:close/>
                    <a:moveTo>
                      <a:pt x="118736" y="170000"/>
                    </a:moveTo>
                    <a:cubicBezTo>
                      <a:pt x="123841" y="171194"/>
                      <a:pt x="128579" y="173575"/>
                      <a:pt x="132949" y="177143"/>
                    </a:cubicBezTo>
                    <a:cubicBezTo>
                      <a:pt x="140447" y="183263"/>
                      <a:pt x="144844" y="190828"/>
                      <a:pt x="146141" y="199838"/>
                    </a:cubicBezTo>
                    <a:cubicBezTo>
                      <a:pt x="147439" y="208847"/>
                      <a:pt x="142998" y="219587"/>
                      <a:pt x="132819" y="232056"/>
                    </a:cubicBezTo>
                    <a:lnTo>
                      <a:pt x="114360" y="254669"/>
                    </a:lnTo>
                    <a:lnTo>
                      <a:pt x="150203" y="283929"/>
                    </a:lnTo>
                    <a:lnTo>
                      <a:pt x="140679" y="295596"/>
                    </a:lnTo>
                    <a:lnTo>
                      <a:pt x="52513" y="223624"/>
                    </a:lnTo>
                    <a:lnTo>
                      <a:pt x="79662" y="190366"/>
                    </a:lnTo>
                    <a:cubicBezTo>
                      <a:pt x="84441" y="184512"/>
                      <a:pt x="88371" y="180271"/>
                      <a:pt x="91452" y="177642"/>
                    </a:cubicBezTo>
                    <a:cubicBezTo>
                      <a:pt x="95709" y="173901"/>
                      <a:pt x="100044" y="171394"/>
                      <a:pt x="104458" y="170120"/>
                    </a:cubicBezTo>
                    <a:cubicBezTo>
                      <a:pt x="108872" y="168846"/>
                      <a:pt x="113631" y="168806"/>
                      <a:pt x="118736" y="170000"/>
                    </a:cubicBezTo>
                    <a:close/>
                    <a:moveTo>
                      <a:pt x="782105" y="99236"/>
                    </a:moveTo>
                    <a:lnTo>
                      <a:pt x="793793" y="109339"/>
                    </a:lnTo>
                    <a:lnTo>
                      <a:pt x="780583" y="216034"/>
                    </a:lnTo>
                    <a:lnTo>
                      <a:pt x="839018" y="148431"/>
                    </a:lnTo>
                    <a:lnTo>
                      <a:pt x="849943" y="157874"/>
                    </a:lnTo>
                    <a:lnTo>
                      <a:pt x="775516" y="243978"/>
                    </a:lnTo>
                    <a:lnTo>
                      <a:pt x="763828" y="233875"/>
                    </a:lnTo>
                    <a:lnTo>
                      <a:pt x="777088" y="127122"/>
                    </a:lnTo>
                    <a:lnTo>
                      <a:pt x="718603" y="194783"/>
                    </a:lnTo>
                    <a:lnTo>
                      <a:pt x="707678" y="185341"/>
                    </a:lnTo>
                    <a:close/>
                    <a:moveTo>
                      <a:pt x="202860" y="79733"/>
                    </a:moveTo>
                    <a:lnTo>
                      <a:pt x="210886" y="90501"/>
                    </a:lnTo>
                    <a:lnTo>
                      <a:pt x="156980" y="130679"/>
                    </a:lnTo>
                    <a:lnTo>
                      <a:pt x="177812" y="158628"/>
                    </a:lnTo>
                    <a:lnTo>
                      <a:pt x="228294" y="121002"/>
                    </a:lnTo>
                    <a:lnTo>
                      <a:pt x="236274" y="131708"/>
                    </a:lnTo>
                    <a:lnTo>
                      <a:pt x="185792" y="169335"/>
                    </a:lnTo>
                    <a:lnTo>
                      <a:pt x="208943" y="200396"/>
                    </a:lnTo>
                    <a:lnTo>
                      <a:pt x="264965" y="158640"/>
                    </a:lnTo>
                    <a:lnTo>
                      <a:pt x="272991" y="169409"/>
                    </a:lnTo>
                    <a:lnTo>
                      <a:pt x="204893" y="220165"/>
                    </a:lnTo>
                    <a:lnTo>
                      <a:pt x="136878" y="128911"/>
                    </a:lnTo>
                    <a:close/>
                    <a:moveTo>
                      <a:pt x="663874" y="59702"/>
                    </a:moveTo>
                    <a:cubicBezTo>
                      <a:pt x="653812" y="63089"/>
                      <a:pt x="645161" y="72546"/>
                      <a:pt x="637919" y="88071"/>
                    </a:cubicBezTo>
                    <a:cubicBezTo>
                      <a:pt x="632121" y="100501"/>
                      <a:pt x="630895" y="111851"/>
                      <a:pt x="634242" y="122122"/>
                    </a:cubicBezTo>
                    <a:cubicBezTo>
                      <a:pt x="637590" y="132393"/>
                      <a:pt x="644306" y="139880"/>
                      <a:pt x="654390" y="144584"/>
                    </a:cubicBezTo>
                    <a:cubicBezTo>
                      <a:pt x="664662" y="149376"/>
                      <a:pt x="674801" y="149708"/>
                      <a:pt x="684808" y="145581"/>
                    </a:cubicBezTo>
                    <a:cubicBezTo>
                      <a:pt x="694814" y="141453"/>
                      <a:pt x="702913" y="132753"/>
                      <a:pt x="709105" y="119479"/>
                    </a:cubicBezTo>
                    <a:cubicBezTo>
                      <a:pt x="713021" y="111083"/>
                      <a:pt x="715021" y="103092"/>
                      <a:pt x="715104" y="95507"/>
                    </a:cubicBezTo>
                    <a:cubicBezTo>
                      <a:pt x="715188" y="87921"/>
                      <a:pt x="713301" y="81130"/>
                      <a:pt x="709445" y="75134"/>
                    </a:cubicBezTo>
                    <a:cubicBezTo>
                      <a:pt x="705589" y="69138"/>
                      <a:pt x="700260" y="64553"/>
                      <a:pt x="693459" y="61381"/>
                    </a:cubicBezTo>
                    <a:cubicBezTo>
                      <a:pt x="683797" y="56873"/>
                      <a:pt x="673935" y="56314"/>
                      <a:pt x="663874" y="59702"/>
                    </a:cubicBezTo>
                    <a:close/>
                    <a:moveTo>
                      <a:pt x="313066" y="47313"/>
                    </a:moveTo>
                    <a:cubicBezTo>
                      <a:pt x="308140" y="45573"/>
                      <a:pt x="301770" y="46292"/>
                      <a:pt x="293955" y="49470"/>
                    </a:cubicBezTo>
                    <a:lnTo>
                      <a:pt x="260586" y="63039"/>
                    </a:lnTo>
                    <a:lnTo>
                      <a:pt x="274769" y="97918"/>
                    </a:lnTo>
                    <a:lnTo>
                      <a:pt x="304758" y="85723"/>
                    </a:lnTo>
                    <a:cubicBezTo>
                      <a:pt x="311135" y="83130"/>
                      <a:pt x="315853" y="80444"/>
                      <a:pt x="318913" y="77663"/>
                    </a:cubicBezTo>
                    <a:cubicBezTo>
                      <a:pt x="321972" y="74882"/>
                      <a:pt x="323847" y="71661"/>
                      <a:pt x="324538" y="68000"/>
                    </a:cubicBezTo>
                    <a:cubicBezTo>
                      <a:pt x="325228" y="64339"/>
                      <a:pt x="324881" y="60807"/>
                      <a:pt x="323497" y="57403"/>
                    </a:cubicBezTo>
                    <a:cubicBezTo>
                      <a:pt x="321469" y="52417"/>
                      <a:pt x="317992" y="49054"/>
                      <a:pt x="313066" y="47313"/>
                    </a:cubicBezTo>
                    <a:close/>
                    <a:moveTo>
                      <a:pt x="677370" y="43992"/>
                    </a:moveTo>
                    <a:cubicBezTo>
                      <a:pt x="684433" y="44338"/>
                      <a:pt x="691599" y="46207"/>
                      <a:pt x="698869" y="49598"/>
                    </a:cubicBezTo>
                    <a:cubicBezTo>
                      <a:pt x="708391" y="54040"/>
                      <a:pt x="715913" y="60318"/>
                      <a:pt x="721436" y="68435"/>
                    </a:cubicBezTo>
                    <a:cubicBezTo>
                      <a:pt x="726959" y="76551"/>
                      <a:pt x="729828" y="85613"/>
                      <a:pt x="730042" y="95622"/>
                    </a:cubicBezTo>
                    <a:cubicBezTo>
                      <a:pt x="730257" y="105630"/>
                      <a:pt x="727957" y="115794"/>
                      <a:pt x="723144" y="126113"/>
                    </a:cubicBezTo>
                    <a:cubicBezTo>
                      <a:pt x="718264" y="136573"/>
                      <a:pt x="711789" y="144945"/>
                      <a:pt x="703717" y="151231"/>
                    </a:cubicBezTo>
                    <a:cubicBezTo>
                      <a:pt x="695644" y="157517"/>
                      <a:pt x="686749" y="160978"/>
                      <a:pt x="677029" y="161613"/>
                    </a:cubicBezTo>
                    <a:cubicBezTo>
                      <a:pt x="667310" y="162247"/>
                      <a:pt x="657971" y="160475"/>
                      <a:pt x="649012" y="156296"/>
                    </a:cubicBezTo>
                    <a:cubicBezTo>
                      <a:pt x="639303" y="151767"/>
                      <a:pt x="631720" y="145374"/>
                      <a:pt x="626262" y="137117"/>
                    </a:cubicBezTo>
                    <a:cubicBezTo>
                      <a:pt x="620805" y="128861"/>
                      <a:pt x="617999" y="119756"/>
                      <a:pt x="617844" y="109804"/>
                    </a:cubicBezTo>
                    <a:cubicBezTo>
                      <a:pt x="617689" y="99851"/>
                      <a:pt x="619723" y="90349"/>
                      <a:pt x="623946" y="81296"/>
                    </a:cubicBezTo>
                    <a:cubicBezTo>
                      <a:pt x="631932" y="64176"/>
                      <a:pt x="642780" y="52918"/>
                      <a:pt x="656492" y="47520"/>
                    </a:cubicBezTo>
                    <a:cubicBezTo>
                      <a:pt x="663347" y="44822"/>
                      <a:pt x="670307" y="43645"/>
                      <a:pt x="677370" y="43992"/>
                    </a:cubicBezTo>
                    <a:close/>
                    <a:moveTo>
                      <a:pt x="409287" y="18593"/>
                    </a:moveTo>
                    <a:cubicBezTo>
                      <a:pt x="408900" y="26023"/>
                      <a:pt x="407917" y="33487"/>
                      <a:pt x="406338" y="40986"/>
                    </a:cubicBezTo>
                    <a:lnTo>
                      <a:pt x="398761" y="75817"/>
                    </a:lnTo>
                    <a:lnTo>
                      <a:pt x="436945" y="70278"/>
                    </a:lnTo>
                    <a:lnTo>
                      <a:pt x="420665" y="40790"/>
                    </a:lnTo>
                    <a:cubicBezTo>
                      <a:pt x="415705" y="31834"/>
                      <a:pt x="411912" y="24435"/>
                      <a:pt x="409287" y="18593"/>
                    </a:cubicBezTo>
                    <a:close/>
                    <a:moveTo>
                      <a:pt x="596736" y="15909"/>
                    </a:moveTo>
                    <a:lnTo>
                      <a:pt x="611354" y="19533"/>
                    </a:lnTo>
                    <a:lnTo>
                      <a:pt x="583966" y="130001"/>
                    </a:lnTo>
                    <a:lnTo>
                      <a:pt x="569347" y="126376"/>
                    </a:lnTo>
                    <a:close/>
                    <a:moveTo>
                      <a:pt x="415945" y="5546"/>
                    </a:moveTo>
                    <a:lnTo>
                      <a:pt x="478382" y="111492"/>
                    </a:lnTo>
                    <a:lnTo>
                      <a:pt x="461403" y="113955"/>
                    </a:lnTo>
                    <a:lnTo>
                      <a:pt x="443316" y="81748"/>
                    </a:lnTo>
                    <a:lnTo>
                      <a:pt x="396219" y="88581"/>
                    </a:lnTo>
                    <a:lnTo>
                      <a:pt x="388798" y="124488"/>
                    </a:lnTo>
                    <a:lnTo>
                      <a:pt x="372971" y="126784"/>
                    </a:lnTo>
                    <a:lnTo>
                      <a:pt x="373011" y="126608"/>
                    </a:lnTo>
                    <a:lnTo>
                      <a:pt x="360137" y="131843"/>
                    </a:lnTo>
                    <a:lnTo>
                      <a:pt x="337265" y="115582"/>
                    </a:lnTo>
                    <a:cubicBezTo>
                      <a:pt x="330617" y="110910"/>
                      <a:pt x="325292" y="107433"/>
                      <a:pt x="321290" y="105149"/>
                    </a:cubicBezTo>
                    <a:cubicBezTo>
                      <a:pt x="317288" y="102865"/>
                      <a:pt x="313972" y="101476"/>
                      <a:pt x="311340" y="100982"/>
                    </a:cubicBezTo>
                    <a:cubicBezTo>
                      <a:pt x="308709" y="100487"/>
                      <a:pt x="306207" y="100415"/>
                      <a:pt x="303835" y="100765"/>
                    </a:cubicBezTo>
                    <a:cubicBezTo>
                      <a:pt x="302117" y="101073"/>
                      <a:pt x="299459" y="101958"/>
                      <a:pt x="295864" y="103420"/>
                    </a:cubicBezTo>
                    <a:lnTo>
                      <a:pt x="279682" y="110000"/>
                    </a:lnTo>
                    <a:lnTo>
                      <a:pt x="298720" y="156817"/>
                    </a:lnTo>
                    <a:lnTo>
                      <a:pt x="284769" y="162491"/>
                    </a:lnTo>
                    <a:lnTo>
                      <a:pt x="241897" y="57062"/>
                    </a:lnTo>
                    <a:lnTo>
                      <a:pt x="288642" y="38053"/>
                    </a:lnTo>
                    <a:cubicBezTo>
                      <a:pt x="298039" y="34232"/>
                      <a:pt x="305568" y="32274"/>
                      <a:pt x="311228" y="32179"/>
                    </a:cubicBezTo>
                    <a:cubicBezTo>
                      <a:pt x="316889" y="32084"/>
                      <a:pt x="322156" y="33839"/>
                      <a:pt x="327030" y="37445"/>
                    </a:cubicBezTo>
                    <a:cubicBezTo>
                      <a:pt x="331904" y="41050"/>
                      <a:pt x="335521" y="45753"/>
                      <a:pt x="337880" y="51554"/>
                    </a:cubicBezTo>
                    <a:cubicBezTo>
                      <a:pt x="340921" y="59033"/>
                      <a:pt x="341064" y="66323"/>
                      <a:pt x="338308" y="73422"/>
                    </a:cubicBezTo>
                    <a:cubicBezTo>
                      <a:pt x="335551" y="80521"/>
                      <a:pt x="329398" y="86822"/>
                      <a:pt x="319847" y="92326"/>
                    </a:cubicBezTo>
                    <a:cubicBezTo>
                      <a:pt x="324260" y="92599"/>
                      <a:pt x="327776" y="93209"/>
                      <a:pt x="330396" y="94155"/>
                    </a:cubicBezTo>
                    <a:cubicBezTo>
                      <a:pt x="335992" y="96237"/>
                      <a:pt x="341752" y="99342"/>
                      <a:pt x="347677" y="103470"/>
                    </a:cubicBezTo>
                    <a:lnTo>
                      <a:pt x="374027" y="122119"/>
                    </a:lnTo>
                    <a:lnTo>
                      <a:pt x="399887" y="7875"/>
                    </a:lnTo>
                    <a:close/>
                    <a:moveTo>
                      <a:pt x="473481" y="0"/>
                    </a:moveTo>
                    <a:lnTo>
                      <a:pt x="563410" y="7131"/>
                    </a:lnTo>
                    <a:lnTo>
                      <a:pt x="562349" y="20520"/>
                    </a:lnTo>
                    <a:lnTo>
                      <a:pt x="524814" y="17543"/>
                    </a:lnTo>
                    <a:lnTo>
                      <a:pt x="516879" y="117611"/>
                    </a:lnTo>
                    <a:lnTo>
                      <a:pt x="501865" y="116420"/>
                    </a:lnTo>
                    <a:lnTo>
                      <a:pt x="509800" y="16353"/>
                    </a:lnTo>
                    <a:lnTo>
                      <a:pt x="472420" y="13389"/>
                    </a:lnTo>
                    <a:close/>
                  </a:path>
                </a:pathLst>
              </a:custGeom>
              <a:solidFill>
                <a:schemeClr val="accent1">
                  <a:lumMod val="50000"/>
                </a:schemeClr>
              </a:solidFill>
              <a:ln w="635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fr-FR" sz="1600" b="1">
                  <a:solidFill>
                    <a:srgbClr val="B1B3B4">
                      <a:lumMod val="50000"/>
                    </a:srgbClr>
                  </a:solidFill>
                  <a:cs typeface="Arial" charset="0"/>
                </a:endParaRPr>
              </a:p>
              <a:p>
                <a:pPr algn="ctr" eaLnBrk="0" fontAlgn="base" hangingPunct="0">
                  <a:spcBef>
                    <a:spcPct val="0"/>
                  </a:spcBef>
                  <a:spcAft>
                    <a:spcPct val="0"/>
                  </a:spcAft>
                </a:pPr>
                <a:endParaRPr lang="en-US" sz="1600" b="1">
                  <a:solidFill>
                    <a:srgbClr val="B1B3B4">
                      <a:lumMod val="50000"/>
                    </a:srgbClr>
                  </a:solidFill>
                  <a:cs typeface="Arial" charset="0"/>
                </a:endParaRPr>
              </a:p>
            </p:txBody>
          </p:sp>
          <p:grpSp>
            <p:nvGrpSpPr>
              <p:cNvPr id="95" name="Groupe 65"/>
              <p:cNvGrpSpPr/>
              <p:nvPr/>
            </p:nvGrpSpPr>
            <p:grpSpPr>
              <a:xfrm>
                <a:off x="6682930" y="5091416"/>
                <a:ext cx="576000" cy="576000"/>
                <a:chOff x="6712302" y="3694283"/>
                <a:chExt cx="576000" cy="576000"/>
              </a:xfrm>
            </p:grpSpPr>
            <p:sp>
              <p:nvSpPr>
                <p:cNvPr id="96" name="Ellipse 66"/>
                <p:cNvSpPr>
                  <a:spLocks noChangeAspect="1"/>
                </p:cNvSpPr>
                <p:nvPr/>
              </p:nvSpPr>
              <p:spPr bwMode="auto">
                <a:xfrm>
                  <a:off x="6712302" y="3694283"/>
                  <a:ext cx="576000" cy="576000"/>
                </a:xfrm>
                <a:prstGeom prst="ellipse">
                  <a:avLst/>
                </a:prstGeom>
                <a:solidFill>
                  <a:schemeClr val="accent6">
                    <a:lumMod val="60000"/>
                    <a:lumOff val="40000"/>
                  </a:schemeClr>
                </a:solidFill>
                <a:ln w="635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600" b="1">
                    <a:solidFill>
                      <a:srgbClr val="B1B3B4">
                        <a:lumMod val="50000"/>
                      </a:srgbClr>
                    </a:solidFill>
                    <a:cs typeface="Arial" charset="0"/>
                  </a:endParaRPr>
                </a:p>
              </p:txBody>
            </p:sp>
            <p:grpSp>
              <p:nvGrpSpPr>
                <p:cNvPr id="97" name="Groupe 67"/>
                <p:cNvGrpSpPr>
                  <a:grpSpLocks noChangeAspect="1"/>
                </p:cNvGrpSpPr>
                <p:nvPr/>
              </p:nvGrpSpPr>
              <p:grpSpPr>
                <a:xfrm>
                  <a:off x="6809182" y="3762137"/>
                  <a:ext cx="382240" cy="360000"/>
                  <a:chOff x="5324714" y="776426"/>
                  <a:chExt cx="3971186" cy="3740129"/>
                </a:xfrm>
              </p:grpSpPr>
              <p:sp>
                <p:nvSpPr>
                  <p:cNvPr id="98" name="Freeform 608"/>
                  <p:cNvSpPr>
                    <a:spLocks/>
                  </p:cNvSpPr>
                  <p:nvPr/>
                </p:nvSpPr>
                <p:spPr bwMode="auto">
                  <a:xfrm>
                    <a:off x="8144319" y="1402752"/>
                    <a:ext cx="1151581" cy="2315519"/>
                  </a:xfrm>
                  <a:custGeom>
                    <a:avLst/>
                    <a:gdLst>
                      <a:gd name="connsiteX0" fmla="*/ 9003 w 9003"/>
                      <a:gd name="connsiteY0" fmla="*/ 10000 h 10000"/>
                      <a:gd name="connsiteX1" fmla="*/ 7915 w 9003"/>
                      <a:gd name="connsiteY1" fmla="*/ 10000 h 10000"/>
                      <a:gd name="connsiteX2" fmla="*/ 7915 w 9003"/>
                      <a:gd name="connsiteY2" fmla="*/ 0 h 10000"/>
                      <a:gd name="connsiteX3" fmla="*/ 7100 w 9003"/>
                      <a:gd name="connsiteY3" fmla="*/ 0 h 10000"/>
                      <a:gd name="connsiteX4" fmla="*/ 7100 w 9003"/>
                      <a:gd name="connsiteY4" fmla="*/ 10000 h 10000"/>
                      <a:gd name="connsiteX5" fmla="*/ 6888 w 9003"/>
                      <a:gd name="connsiteY5" fmla="*/ 10000 h 10000"/>
                      <a:gd name="connsiteX6" fmla="*/ 6888 w 9003"/>
                      <a:gd name="connsiteY6" fmla="*/ 2383 h 10000"/>
                      <a:gd name="connsiteX7" fmla="*/ 6103 w 9003"/>
                      <a:gd name="connsiteY7" fmla="*/ 2383 h 10000"/>
                      <a:gd name="connsiteX8" fmla="*/ 6103 w 9003"/>
                      <a:gd name="connsiteY8" fmla="*/ 10000 h 10000"/>
                      <a:gd name="connsiteX9" fmla="*/ 5831 w 9003"/>
                      <a:gd name="connsiteY9" fmla="*/ 10000 h 10000"/>
                      <a:gd name="connsiteX10" fmla="*/ 5831 w 9003"/>
                      <a:gd name="connsiteY10" fmla="*/ 5130 h 10000"/>
                      <a:gd name="connsiteX11" fmla="*/ 5045 w 9003"/>
                      <a:gd name="connsiteY11" fmla="*/ 5130 h 10000"/>
                      <a:gd name="connsiteX12" fmla="*/ 5045 w 9003"/>
                      <a:gd name="connsiteY12" fmla="*/ 10000 h 10000"/>
                      <a:gd name="connsiteX13" fmla="*/ 4834 w 9003"/>
                      <a:gd name="connsiteY13" fmla="*/ 10000 h 10000"/>
                      <a:gd name="connsiteX14" fmla="*/ 4834 w 9003"/>
                      <a:gd name="connsiteY14" fmla="*/ 6788 h 10000"/>
                      <a:gd name="connsiteX15" fmla="*/ 4018 w 9003"/>
                      <a:gd name="connsiteY15" fmla="*/ 6788 h 10000"/>
                      <a:gd name="connsiteX16" fmla="*/ 4018 w 9003"/>
                      <a:gd name="connsiteY16" fmla="*/ 10000 h 10000"/>
                      <a:gd name="connsiteX17" fmla="*/ 3807 w 9003"/>
                      <a:gd name="connsiteY17" fmla="*/ 10000 h 10000"/>
                      <a:gd name="connsiteX18" fmla="*/ 3807 w 9003"/>
                      <a:gd name="connsiteY18" fmla="*/ 7720 h 10000"/>
                      <a:gd name="connsiteX19" fmla="*/ 3021 w 9003"/>
                      <a:gd name="connsiteY19" fmla="*/ 7720 h 10000"/>
                      <a:gd name="connsiteX20" fmla="*/ 3021 w 9003"/>
                      <a:gd name="connsiteY20" fmla="*/ 10000 h 10000"/>
                      <a:gd name="connsiteX21" fmla="*/ 2779 w 9003"/>
                      <a:gd name="connsiteY21" fmla="*/ 10000 h 10000"/>
                      <a:gd name="connsiteX22" fmla="*/ 2779 w 9003"/>
                      <a:gd name="connsiteY22" fmla="*/ 8394 h 10000"/>
                      <a:gd name="connsiteX23" fmla="*/ 2024 w 9003"/>
                      <a:gd name="connsiteY23" fmla="*/ 8394 h 10000"/>
                      <a:gd name="connsiteX24" fmla="*/ 2024 w 9003"/>
                      <a:gd name="connsiteY24" fmla="*/ 10000 h 10000"/>
                      <a:gd name="connsiteX25" fmla="*/ 1782 w 9003"/>
                      <a:gd name="connsiteY25" fmla="*/ 10000 h 10000"/>
                      <a:gd name="connsiteX26" fmla="*/ 1782 w 9003"/>
                      <a:gd name="connsiteY26" fmla="*/ 8756 h 10000"/>
                      <a:gd name="connsiteX27" fmla="*/ 997 w 9003"/>
                      <a:gd name="connsiteY27" fmla="*/ 8756 h 10000"/>
                      <a:gd name="connsiteX28" fmla="*/ 997 w 9003"/>
                      <a:gd name="connsiteY28" fmla="*/ 10000 h 10000"/>
                      <a:gd name="connsiteX29" fmla="*/ 725 w 9003"/>
                      <a:gd name="connsiteY29" fmla="*/ 10000 h 10000"/>
                      <a:gd name="connsiteX30" fmla="*/ 725 w 9003"/>
                      <a:gd name="connsiteY30" fmla="*/ 9326 h 10000"/>
                      <a:gd name="connsiteX31" fmla="*/ 0 w 9003"/>
                      <a:gd name="connsiteY31" fmla="*/ 9326 h 10000"/>
                      <a:gd name="connsiteX32" fmla="*/ 0 w 9003"/>
                      <a:gd name="connsiteY32" fmla="*/ 10000 h 10000"/>
                      <a:gd name="connsiteX0" fmla="*/ 10000 w 10000"/>
                      <a:gd name="connsiteY0" fmla="*/ 10000 h 10000"/>
                      <a:gd name="connsiteX1" fmla="*/ 8792 w 10000"/>
                      <a:gd name="connsiteY1" fmla="*/ 10000 h 10000"/>
                      <a:gd name="connsiteX2" fmla="*/ 8792 w 10000"/>
                      <a:gd name="connsiteY2" fmla="*/ 0 h 10000"/>
                      <a:gd name="connsiteX3" fmla="*/ 7886 w 10000"/>
                      <a:gd name="connsiteY3" fmla="*/ 0 h 10000"/>
                      <a:gd name="connsiteX4" fmla="*/ 7886 w 10000"/>
                      <a:gd name="connsiteY4" fmla="*/ 10000 h 10000"/>
                      <a:gd name="connsiteX5" fmla="*/ 7651 w 10000"/>
                      <a:gd name="connsiteY5" fmla="*/ 10000 h 10000"/>
                      <a:gd name="connsiteX6" fmla="*/ 7651 w 10000"/>
                      <a:gd name="connsiteY6" fmla="*/ 2383 h 10000"/>
                      <a:gd name="connsiteX7" fmla="*/ 6779 w 10000"/>
                      <a:gd name="connsiteY7" fmla="*/ 2383 h 10000"/>
                      <a:gd name="connsiteX8" fmla="*/ 6779 w 10000"/>
                      <a:gd name="connsiteY8" fmla="*/ 10000 h 10000"/>
                      <a:gd name="connsiteX9" fmla="*/ 6477 w 10000"/>
                      <a:gd name="connsiteY9" fmla="*/ 10000 h 10000"/>
                      <a:gd name="connsiteX10" fmla="*/ 6477 w 10000"/>
                      <a:gd name="connsiteY10" fmla="*/ 5130 h 10000"/>
                      <a:gd name="connsiteX11" fmla="*/ 5604 w 10000"/>
                      <a:gd name="connsiteY11" fmla="*/ 5130 h 10000"/>
                      <a:gd name="connsiteX12" fmla="*/ 5604 w 10000"/>
                      <a:gd name="connsiteY12" fmla="*/ 10000 h 10000"/>
                      <a:gd name="connsiteX13" fmla="*/ 5369 w 10000"/>
                      <a:gd name="connsiteY13" fmla="*/ 10000 h 10000"/>
                      <a:gd name="connsiteX14" fmla="*/ 5369 w 10000"/>
                      <a:gd name="connsiteY14" fmla="*/ 6788 h 10000"/>
                      <a:gd name="connsiteX15" fmla="*/ 4463 w 10000"/>
                      <a:gd name="connsiteY15" fmla="*/ 6788 h 10000"/>
                      <a:gd name="connsiteX16" fmla="*/ 4463 w 10000"/>
                      <a:gd name="connsiteY16" fmla="*/ 10000 h 10000"/>
                      <a:gd name="connsiteX17" fmla="*/ 4229 w 10000"/>
                      <a:gd name="connsiteY17" fmla="*/ 10000 h 10000"/>
                      <a:gd name="connsiteX18" fmla="*/ 4229 w 10000"/>
                      <a:gd name="connsiteY18" fmla="*/ 7720 h 10000"/>
                      <a:gd name="connsiteX19" fmla="*/ 3356 w 10000"/>
                      <a:gd name="connsiteY19" fmla="*/ 7720 h 10000"/>
                      <a:gd name="connsiteX20" fmla="*/ 3356 w 10000"/>
                      <a:gd name="connsiteY20" fmla="*/ 10000 h 10000"/>
                      <a:gd name="connsiteX21" fmla="*/ 3087 w 10000"/>
                      <a:gd name="connsiteY21" fmla="*/ 10000 h 10000"/>
                      <a:gd name="connsiteX22" fmla="*/ 3087 w 10000"/>
                      <a:gd name="connsiteY22" fmla="*/ 8394 h 10000"/>
                      <a:gd name="connsiteX23" fmla="*/ 2248 w 10000"/>
                      <a:gd name="connsiteY23" fmla="*/ 8394 h 10000"/>
                      <a:gd name="connsiteX24" fmla="*/ 2248 w 10000"/>
                      <a:gd name="connsiteY24" fmla="*/ 10000 h 10000"/>
                      <a:gd name="connsiteX25" fmla="*/ 1979 w 10000"/>
                      <a:gd name="connsiteY25" fmla="*/ 10000 h 10000"/>
                      <a:gd name="connsiteX26" fmla="*/ 1979 w 10000"/>
                      <a:gd name="connsiteY26" fmla="*/ 8756 h 10000"/>
                      <a:gd name="connsiteX27" fmla="*/ 1107 w 10000"/>
                      <a:gd name="connsiteY27" fmla="*/ 8756 h 10000"/>
                      <a:gd name="connsiteX28" fmla="*/ 1107 w 10000"/>
                      <a:gd name="connsiteY28" fmla="*/ 10000 h 10000"/>
                      <a:gd name="connsiteX29" fmla="*/ 805 w 10000"/>
                      <a:gd name="connsiteY29" fmla="*/ 10000 h 10000"/>
                      <a:gd name="connsiteX30" fmla="*/ 805 w 10000"/>
                      <a:gd name="connsiteY30" fmla="*/ 9326 h 10000"/>
                      <a:gd name="connsiteX31" fmla="*/ 0 w 10000"/>
                      <a:gd name="connsiteY31" fmla="*/ 10000 h 10000"/>
                      <a:gd name="connsiteX0" fmla="*/ 10000 w 10000"/>
                      <a:gd name="connsiteY0" fmla="*/ 10000 h 10000"/>
                      <a:gd name="connsiteX1" fmla="*/ 8792 w 10000"/>
                      <a:gd name="connsiteY1" fmla="*/ 10000 h 10000"/>
                      <a:gd name="connsiteX2" fmla="*/ 8792 w 10000"/>
                      <a:gd name="connsiteY2" fmla="*/ 0 h 10000"/>
                      <a:gd name="connsiteX3" fmla="*/ 7886 w 10000"/>
                      <a:gd name="connsiteY3" fmla="*/ 0 h 10000"/>
                      <a:gd name="connsiteX4" fmla="*/ 7886 w 10000"/>
                      <a:gd name="connsiteY4" fmla="*/ 10000 h 10000"/>
                      <a:gd name="connsiteX5" fmla="*/ 7651 w 10000"/>
                      <a:gd name="connsiteY5" fmla="*/ 10000 h 10000"/>
                      <a:gd name="connsiteX6" fmla="*/ 7651 w 10000"/>
                      <a:gd name="connsiteY6" fmla="*/ 2383 h 10000"/>
                      <a:gd name="connsiteX7" fmla="*/ 6779 w 10000"/>
                      <a:gd name="connsiteY7" fmla="*/ 2383 h 10000"/>
                      <a:gd name="connsiteX8" fmla="*/ 6779 w 10000"/>
                      <a:gd name="connsiteY8" fmla="*/ 10000 h 10000"/>
                      <a:gd name="connsiteX9" fmla="*/ 6477 w 10000"/>
                      <a:gd name="connsiteY9" fmla="*/ 10000 h 10000"/>
                      <a:gd name="connsiteX10" fmla="*/ 6477 w 10000"/>
                      <a:gd name="connsiteY10" fmla="*/ 5130 h 10000"/>
                      <a:gd name="connsiteX11" fmla="*/ 5604 w 10000"/>
                      <a:gd name="connsiteY11" fmla="*/ 5130 h 10000"/>
                      <a:gd name="connsiteX12" fmla="*/ 5604 w 10000"/>
                      <a:gd name="connsiteY12" fmla="*/ 10000 h 10000"/>
                      <a:gd name="connsiteX13" fmla="*/ 5369 w 10000"/>
                      <a:gd name="connsiteY13" fmla="*/ 10000 h 10000"/>
                      <a:gd name="connsiteX14" fmla="*/ 5369 w 10000"/>
                      <a:gd name="connsiteY14" fmla="*/ 6788 h 10000"/>
                      <a:gd name="connsiteX15" fmla="*/ 4463 w 10000"/>
                      <a:gd name="connsiteY15" fmla="*/ 6788 h 10000"/>
                      <a:gd name="connsiteX16" fmla="*/ 4463 w 10000"/>
                      <a:gd name="connsiteY16" fmla="*/ 10000 h 10000"/>
                      <a:gd name="connsiteX17" fmla="*/ 4229 w 10000"/>
                      <a:gd name="connsiteY17" fmla="*/ 10000 h 10000"/>
                      <a:gd name="connsiteX18" fmla="*/ 4229 w 10000"/>
                      <a:gd name="connsiteY18" fmla="*/ 7720 h 10000"/>
                      <a:gd name="connsiteX19" fmla="*/ 3356 w 10000"/>
                      <a:gd name="connsiteY19" fmla="*/ 7720 h 10000"/>
                      <a:gd name="connsiteX20" fmla="*/ 3356 w 10000"/>
                      <a:gd name="connsiteY20" fmla="*/ 10000 h 10000"/>
                      <a:gd name="connsiteX21" fmla="*/ 3087 w 10000"/>
                      <a:gd name="connsiteY21" fmla="*/ 10000 h 10000"/>
                      <a:gd name="connsiteX22" fmla="*/ 3087 w 10000"/>
                      <a:gd name="connsiteY22" fmla="*/ 8394 h 10000"/>
                      <a:gd name="connsiteX23" fmla="*/ 2248 w 10000"/>
                      <a:gd name="connsiteY23" fmla="*/ 8394 h 10000"/>
                      <a:gd name="connsiteX24" fmla="*/ 2248 w 10000"/>
                      <a:gd name="connsiteY24" fmla="*/ 10000 h 10000"/>
                      <a:gd name="connsiteX25" fmla="*/ 1979 w 10000"/>
                      <a:gd name="connsiteY25" fmla="*/ 10000 h 10000"/>
                      <a:gd name="connsiteX26" fmla="*/ 1979 w 10000"/>
                      <a:gd name="connsiteY26" fmla="*/ 8756 h 10000"/>
                      <a:gd name="connsiteX27" fmla="*/ 1107 w 10000"/>
                      <a:gd name="connsiteY27" fmla="*/ 8756 h 10000"/>
                      <a:gd name="connsiteX28" fmla="*/ 1107 w 10000"/>
                      <a:gd name="connsiteY28" fmla="*/ 10000 h 10000"/>
                      <a:gd name="connsiteX29" fmla="*/ 805 w 10000"/>
                      <a:gd name="connsiteY29" fmla="*/ 10000 h 10000"/>
                      <a:gd name="connsiteX30" fmla="*/ 0 w 10000"/>
                      <a:gd name="connsiteY30" fmla="*/ 10000 h 10000"/>
                      <a:gd name="connsiteX0" fmla="*/ 10000 w 10000"/>
                      <a:gd name="connsiteY0" fmla="*/ 10000 h 10000"/>
                      <a:gd name="connsiteX1" fmla="*/ 8792 w 10000"/>
                      <a:gd name="connsiteY1" fmla="*/ 10000 h 10000"/>
                      <a:gd name="connsiteX2" fmla="*/ 8792 w 10000"/>
                      <a:gd name="connsiteY2" fmla="*/ 0 h 10000"/>
                      <a:gd name="connsiteX3" fmla="*/ 7886 w 10000"/>
                      <a:gd name="connsiteY3" fmla="*/ 0 h 10000"/>
                      <a:gd name="connsiteX4" fmla="*/ 7886 w 10000"/>
                      <a:gd name="connsiteY4" fmla="*/ 10000 h 10000"/>
                      <a:gd name="connsiteX5" fmla="*/ 7651 w 10000"/>
                      <a:gd name="connsiteY5" fmla="*/ 10000 h 10000"/>
                      <a:gd name="connsiteX6" fmla="*/ 7651 w 10000"/>
                      <a:gd name="connsiteY6" fmla="*/ 2383 h 10000"/>
                      <a:gd name="connsiteX7" fmla="*/ 6779 w 10000"/>
                      <a:gd name="connsiteY7" fmla="*/ 2383 h 10000"/>
                      <a:gd name="connsiteX8" fmla="*/ 6779 w 10000"/>
                      <a:gd name="connsiteY8" fmla="*/ 10000 h 10000"/>
                      <a:gd name="connsiteX9" fmla="*/ 6477 w 10000"/>
                      <a:gd name="connsiteY9" fmla="*/ 10000 h 10000"/>
                      <a:gd name="connsiteX10" fmla="*/ 6477 w 10000"/>
                      <a:gd name="connsiteY10" fmla="*/ 5130 h 10000"/>
                      <a:gd name="connsiteX11" fmla="*/ 5604 w 10000"/>
                      <a:gd name="connsiteY11" fmla="*/ 5130 h 10000"/>
                      <a:gd name="connsiteX12" fmla="*/ 5604 w 10000"/>
                      <a:gd name="connsiteY12" fmla="*/ 10000 h 10000"/>
                      <a:gd name="connsiteX13" fmla="*/ 5369 w 10000"/>
                      <a:gd name="connsiteY13" fmla="*/ 10000 h 10000"/>
                      <a:gd name="connsiteX14" fmla="*/ 5369 w 10000"/>
                      <a:gd name="connsiteY14" fmla="*/ 6788 h 10000"/>
                      <a:gd name="connsiteX15" fmla="*/ 4463 w 10000"/>
                      <a:gd name="connsiteY15" fmla="*/ 6788 h 10000"/>
                      <a:gd name="connsiteX16" fmla="*/ 4463 w 10000"/>
                      <a:gd name="connsiteY16" fmla="*/ 10000 h 10000"/>
                      <a:gd name="connsiteX17" fmla="*/ 4229 w 10000"/>
                      <a:gd name="connsiteY17" fmla="*/ 10000 h 10000"/>
                      <a:gd name="connsiteX18" fmla="*/ 4229 w 10000"/>
                      <a:gd name="connsiteY18" fmla="*/ 7720 h 10000"/>
                      <a:gd name="connsiteX19" fmla="*/ 3356 w 10000"/>
                      <a:gd name="connsiteY19" fmla="*/ 7720 h 10000"/>
                      <a:gd name="connsiteX20" fmla="*/ 3356 w 10000"/>
                      <a:gd name="connsiteY20" fmla="*/ 10000 h 10000"/>
                      <a:gd name="connsiteX21" fmla="*/ 3087 w 10000"/>
                      <a:gd name="connsiteY21" fmla="*/ 10000 h 10000"/>
                      <a:gd name="connsiteX22" fmla="*/ 3087 w 10000"/>
                      <a:gd name="connsiteY22" fmla="*/ 8394 h 10000"/>
                      <a:gd name="connsiteX23" fmla="*/ 2248 w 10000"/>
                      <a:gd name="connsiteY23" fmla="*/ 8394 h 10000"/>
                      <a:gd name="connsiteX24" fmla="*/ 2248 w 10000"/>
                      <a:gd name="connsiteY24" fmla="*/ 10000 h 10000"/>
                      <a:gd name="connsiteX25" fmla="*/ 1979 w 10000"/>
                      <a:gd name="connsiteY25" fmla="*/ 10000 h 10000"/>
                      <a:gd name="connsiteX26" fmla="*/ 1979 w 10000"/>
                      <a:gd name="connsiteY26" fmla="*/ 8756 h 10000"/>
                      <a:gd name="connsiteX27" fmla="*/ 1107 w 10000"/>
                      <a:gd name="connsiteY27" fmla="*/ 10000 h 10000"/>
                      <a:gd name="connsiteX28" fmla="*/ 805 w 10000"/>
                      <a:gd name="connsiteY28" fmla="*/ 10000 h 10000"/>
                      <a:gd name="connsiteX29" fmla="*/ 0 w 10000"/>
                      <a:gd name="connsiteY29" fmla="*/ 10000 h 10000"/>
                      <a:gd name="connsiteX0" fmla="*/ 10000 w 10000"/>
                      <a:gd name="connsiteY0" fmla="*/ 10000 h 10000"/>
                      <a:gd name="connsiteX1" fmla="*/ 8792 w 10000"/>
                      <a:gd name="connsiteY1" fmla="*/ 10000 h 10000"/>
                      <a:gd name="connsiteX2" fmla="*/ 8792 w 10000"/>
                      <a:gd name="connsiteY2" fmla="*/ 0 h 10000"/>
                      <a:gd name="connsiteX3" fmla="*/ 7886 w 10000"/>
                      <a:gd name="connsiteY3" fmla="*/ 0 h 10000"/>
                      <a:gd name="connsiteX4" fmla="*/ 7886 w 10000"/>
                      <a:gd name="connsiteY4" fmla="*/ 10000 h 10000"/>
                      <a:gd name="connsiteX5" fmla="*/ 7651 w 10000"/>
                      <a:gd name="connsiteY5" fmla="*/ 10000 h 10000"/>
                      <a:gd name="connsiteX6" fmla="*/ 7651 w 10000"/>
                      <a:gd name="connsiteY6" fmla="*/ 2383 h 10000"/>
                      <a:gd name="connsiteX7" fmla="*/ 6779 w 10000"/>
                      <a:gd name="connsiteY7" fmla="*/ 2383 h 10000"/>
                      <a:gd name="connsiteX8" fmla="*/ 6779 w 10000"/>
                      <a:gd name="connsiteY8" fmla="*/ 10000 h 10000"/>
                      <a:gd name="connsiteX9" fmla="*/ 6477 w 10000"/>
                      <a:gd name="connsiteY9" fmla="*/ 10000 h 10000"/>
                      <a:gd name="connsiteX10" fmla="*/ 6477 w 10000"/>
                      <a:gd name="connsiteY10" fmla="*/ 5130 h 10000"/>
                      <a:gd name="connsiteX11" fmla="*/ 5604 w 10000"/>
                      <a:gd name="connsiteY11" fmla="*/ 5130 h 10000"/>
                      <a:gd name="connsiteX12" fmla="*/ 5604 w 10000"/>
                      <a:gd name="connsiteY12" fmla="*/ 10000 h 10000"/>
                      <a:gd name="connsiteX13" fmla="*/ 5369 w 10000"/>
                      <a:gd name="connsiteY13" fmla="*/ 10000 h 10000"/>
                      <a:gd name="connsiteX14" fmla="*/ 5369 w 10000"/>
                      <a:gd name="connsiteY14" fmla="*/ 6788 h 10000"/>
                      <a:gd name="connsiteX15" fmla="*/ 4463 w 10000"/>
                      <a:gd name="connsiteY15" fmla="*/ 6788 h 10000"/>
                      <a:gd name="connsiteX16" fmla="*/ 4463 w 10000"/>
                      <a:gd name="connsiteY16" fmla="*/ 10000 h 10000"/>
                      <a:gd name="connsiteX17" fmla="*/ 4229 w 10000"/>
                      <a:gd name="connsiteY17" fmla="*/ 10000 h 10000"/>
                      <a:gd name="connsiteX18" fmla="*/ 4229 w 10000"/>
                      <a:gd name="connsiteY18" fmla="*/ 7720 h 10000"/>
                      <a:gd name="connsiteX19" fmla="*/ 3356 w 10000"/>
                      <a:gd name="connsiteY19" fmla="*/ 7720 h 10000"/>
                      <a:gd name="connsiteX20" fmla="*/ 3356 w 10000"/>
                      <a:gd name="connsiteY20" fmla="*/ 10000 h 10000"/>
                      <a:gd name="connsiteX21" fmla="*/ 3087 w 10000"/>
                      <a:gd name="connsiteY21" fmla="*/ 10000 h 10000"/>
                      <a:gd name="connsiteX22" fmla="*/ 3087 w 10000"/>
                      <a:gd name="connsiteY22" fmla="*/ 8394 h 10000"/>
                      <a:gd name="connsiteX23" fmla="*/ 2248 w 10000"/>
                      <a:gd name="connsiteY23" fmla="*/ 8394 h 10000"/>
                      <a:gd name="connsiteX24" fmla="*/ 2248 w 10000"/>
                      <a:gd name="connsiteY24" fmla="*/ 10000 h 10000"/>
                      <a:gd name="connsiteX25" fmla="*/ 1979 w 10000"/>
                      <a:gd name="connsiteY25" fmla="*/ 10000 h 10000"/>
                      <a:gd name="connsiteX26" fmla="*/ 1107 w 10000"/>
                      <a:gd name="connsiteY26" fmla="*/ 10000 h 10000"/>
                      <a:gd name="connsiteX27" fmla="*/ 805 w 10000"/>
                      <a:gd name="connsiteY27" fmla="*/ 10000 h 10000"/>
                      <a:gd name="connsiteX28" fmla="*/ 0 w 10000"/>
                      <a:gd name="connsiteY28" fmla="*/ 10000 h 10000"/>
                      <a:gd name="connsiteX0" fmla="*/ 10000 w 10000"/>
                      <a:gd name="connsiteY0" fmla="*/ 10000 h 10000"/>
                      <a:gd name="connsiteX1" fmla="*/ 8792 w 10000"/>
                      <a:gd name="connsiteY1" fmla="*/ 10000 h 10000"/>
                      <a:gd name="connsiteX2" fmla="*/ 8792 w 10000"/>
                      <a:gd name="connsiteY2" fmla="*/ 0 h 10000"/>
                      <a:gd name="connsiteX3" fmla="*/ 7886 w 10000"/>
                      <a:gd name="connsiteY3" fmla="*/ 0 h 10000"/>
                      <a:gd name="connsiteX4" fmla="*/ 7886 w 10000"/>
                      <a:gd name="connsiteY4" fmla="*/ 10000 h 10000"/>
                      <a:gd name="connsiteX5" fmla="*/ 7651 w 10000"/>
                      <a:gd name="connsiteY5" fmla="*/ 10000 h 10000"/>
                      <a:gd name="connsiteX6" fmla="*/ 7651 w 10000"/>
                      <a:gd name="connsiteY6" fmla="*/ 2383 h 10000"/>
                      <a:gd name="connsiteX7" fmla="*/ 6779 w 10000"/>
                      <a:gd name="connsiteY7" fmla="*/ 2383 h 10000"/>
                      <a:gd name="connsiteX8" fmla="*/ 6779 w 10000"/>
                      <a:gd name="connsiteY8" fmla="*/ 10000 h 10000"/>
                      <a:gd name="connsiteX9" fmla="*/ 6477 w 10000"/>
                      <a:gd name="connsiteY9" fmla="*/ 10000 h 10000"/>
                      <a:gd name="connsiteX10" fmla="*/ 6477 w 10000"/>
                      <a:gd name="connsiteY10" fmla="*/ 5130 h 10000"/>
                      <a:gd name="connsiteX11" fmla="*/ 5604 w 10000"/>
                      <a:gd name="connsiteY11" fmla="*/ 5130 h 10000"/>
                      <a:gd name="connsiteX12" fmla="*/ 5604 w 10000"/>
                      <a:gd name="connsiteY12" fmla="*/ 10000 h 10000"/>
                      <a:gd name="connsiteX13" fmla="*/ 5369 w 10000"/>
                      <a:gd name="connsiteY13" fmla="*/ 10000 h 10000"/>
                      <a:gd name="connsiteX14" fmla="*/ 5369 w 10000"/>
                      <a:gd name="connsiteY14" fmla="*/ 6788 h 10000"/>
                      <a:gd name="connsiteX15" fmla="*/ 4463 w 10000"/>
                      <a:gd name="connsiteY15" fmla="*/ 6788 h 10000"/>
                      <a:gd name="connsiteX16" fmla="*/ 4463 w 10000"/>
                      <a:gd name="connsiteY16" fmla="*/ 10000 h 10000"/>
                      <a:gd name="connsiteX17" fmla="*/ 4229 w 10000"/>
                      <a:gd name="connsiteY17" fmla="*/ 10000 h 10000"/>
                      <a:gd name="connsiteX18" fmla="*/ 4229 w 10000"/>
                      <a:gd name="connsiteY18" fmla="*/ 7720 h 10000"/>
                      <a:gd name="connsiteX19" fmla="*/ 3356 w 10000"/>
                      <a:gd name="connsiteY19" fmla="*/ 7720 h 10000"/>
                      <a:gd name="connsiteX20" fmla="*/ 3356 w 10000"/>
                      <a:gd name="connsiteY20" fmla="*/ 10000 h 10000"/>
                      <a:gd name="connsiteX21" fmla="*/ 3087 w 10000"/>
                      <a:gd name="connsiteY21" fmla="*/ 10000 h 10000"/>
                      <a:gd name="connsiteX22" fmla="*/ 3087 w 10000"/>
                      <a:gd name="connsiteY22" fmla="*/ 8394 h 10000"/>
                      <a:gd name="connsiteX23" fmla="*/ 2248 w 10000"/>
                      <a:gd name="connsiteY23" fmla="*/ 10000 h 10000"/>
                      <a:gd name="connsiteX24" fmla="*/ 1979 w 10000"/>
                      <a:gd name="connsiteY24" fmla="*/ 10000 h 10000"/>
                      <a:gd name="connsiteX25" fmla="*/ 1107 w 10000"/>
                      <a:gd name="connsiteY25" fmla="*/ 10000 h 10000"/>
                      <a:gd name="connsiteX26" fmla="*/ 805 w 10000"/>
                      <a:gd name="connsiteY26" fmla="*/ 10000 h 10000"/>
                      <a:gd name="connsiteX27" fmla="*/ 0 w 10000"/>
                      <a:gd name="connsiteY27" fmla="*/ 10000 h 10000"/>
                      <a:gd name="connsiteX0" fmla="*/ 10000 w 10000"/>
                      <a:gd name="connsiteY0" fmla="*/ 10000 h 10000"/>
                      <a:gd name="connsiteX1" fmla="*/ 8792 w 10000"/>
                      <a:gd name="connsiteY1" fmla="*/ 10000 h 10000"/>
                      <a:gd name="connsiteX2" fmla="*/ 8792 w 10000"/>
                      <a:gd name="connsiteY2" fmla="*/ 0 h 10000"/>
                      <a:gd name="connsiteX3" fmla="*/ 7886 w 10000"/>
                      <a:gd name="connsiteY3" fmla="*/ 0 h 10000"/>
                      <a:gd name="connsiteX4" fmla="*/ 7886 w 10000"/>
                      <a:gd name="connsiteY4" fmla="*/ 10000 h 10000"/>
                      <a:gd name="connsiteX5" fmla="*/ 7651 w 10000"/>
                      <a:gd name="connsiteY5" fmla="*/ 10000 h 10000"/>
                      <a:gd name="connsiteX6" fmla="*/ 7651 w 10000"/>
                      <a:gd name="connsiteY6" fmla="*/ 2383 h 10000"/>
                      <a:gd name="connsiteX7" fmla="*/ 6779 w 10000"/>
                      <a:gd name="connsiteY7" fmla="*/ 2383 h 10000"/>
                      <a:gd name="connsiteX8" fmla="*/ 6779 w 10000"/>
                      <a:gd name="connsiteY8" fmla="*/ 10000 h 10000"/>
                      <a:gd name="connsiteX9" fmla="*/ 6477 w 10000"/>
                      <a:gd name="connsiteY9" fmla="*/ 10000 h 10000"/>
                      <a:gd name="connsiteX10" fmla="*/ 6477 w 10000"/>
                      <a:gd name="connsiteY10" fmla="*/ 5130 h 10000"/>
                      <a:gd name="connsiteX11" fmla="*/ 5604 w 10000"/>
                      <a:gd name="connsiteY11" fmla="*/ 5130 h 10000"/>
                      <a:gd name="connsiteX12" fmla="*/ 5604 w 10000"/>
                      <a:gd name="connsiteY12" fmla="*/ 10000 h 10000"/>
                      <a:gd name="connsiteX13" fmla="*/ 5369 w 10000"/>
                      <a:gd name="connsiteY13" fmla="*/ 10000 h 10000"/>
                      <a:gd name="connsiteX14" fmla="*/ 5369 w 10000"/>
                      <a:gd name="connsiteY14" fmla="*/ 6788 h 10000"/>
                      <a:gd name="connsiteX15" fmla="*/ 4463 w 10000"/>
                      <a:gd name="connsiteY15" fmla="*/ 6788 h 10000"/>
                      <a:gd name="connsiteX16" fmla="*/ 4463 w 10000"/>
                      <a:gd name="connsiteY16" fmla="*/ 10000 h 10000"/>
                      <a:gd name="connsiteX17" fmla="*/ 4229 w 10000"/>
                      <a:gd name="connsiteY17" fmla="*/ 10000 h 10000"/>
                      <a:gd name="connsiteX18" fmla="*/ 4229 w 10000"/>
                      <a:gd name="connsiteY18" fmla="*/ 7720 h 10000"/>
                      <a:gd name="connsiteX19" fmla="*/ 3356 w 10000"/>
                      <a:gd name="connsiteY19" fmla="*/ 7720 h 10000"/>
                      <a:gd name="connsiteX20" fmla="*/ 3356 w 10000"/>
                      <a:gd name="connsiteY20" fmla="*/ 10000 h 10000"/>
                      <a:gd name="connsiteX21" fmla="*/ 3087 w 10000"/>
                      <a:gd name="connsiteY21" fmla="*/ 10000 h 10000"/>
                      <a:gd name="connsiteX22" fmla="*/ 3087 w 10000"/>
                      <a:gd name="connsiteY22" fmla="*/ 8394 h 10000"/>
                      <a:gd name="connsiteX23" fmla="*/ 2248 w 10000"/>
                      <a:gd name="connsiteY23" fmla="*/ 10000 h 10000"/>
                      <a:gd name="connsiteX24" fmla="*/ 1979 w 10000"/>
                      <a:gd name="connsiteY24" fmla="*/ 10000 h 10000"/>
                      <a:gd name="connsiteX25" fmla="*/ 1107 w 10000"/>
                      <a:gd name="connsiteY25" fmla="*/ 10000 h 10000"/>
                      <a:gd name="connsiteX26" fmla="*/ 0 w 10000"/>
                      <a:gd name="connsiteY26" fmla="*/ 10000 h 10000"/>
                      <a:gd name="connsiteX0" fmla="*/ 10000 w 10000"/>
                      <a:gd name="connsiteY0" fmla="*/ 10000 h 10000"/>
                      <a:gd name="connsiteX1" fmla="*/ 8792 w 10000"/>
                      <a:gd name="connsiteY1" fmla="*/ 10000 h 10000"/>
                      <a:gd name="connsiteX2" fmla="*/ 8792 w 10000"/>
                      <a:gd name="connsiteY2" fmla="*/ 0 h 10000"/>
                      <a:gd name="connsiteX3" fmla="*/ 7886 w 10000"/>
                      <a:gd name="connsiteY3" fmla="*/ 0 h 10000"/>
                      <a:gd name="connsiteX4" fmla="*/ 7886 w 10000"/>
                      <a:gd name="connsiteY4" fmla="*/ 10000 h 10000"/>
                      <a:gd name="connsiteX5" fmla="*/ 7651 w 10000"/>
                      <a:gd name="connsiteY5" fmla="*/ 10000 h 10000"/>
                      <a:gd name="connsiteX6" fmla="*/ 7651 w 10000"/>
                      <a:gd name="connsiteY6" fmla="*/ 2383 h 10000"/>
                      <a:gd name="connsiteX7" fmla="*/ 6779 w 10000"/>
                      <a:gd name="connsiteY7" fmla="*/ 2383 h 10000"/>
                      <a:gd name="connsiteX8" fmla="*/ 6779 w 10000"/>
                      <a:gd name="connsiteY8" fmla="*/ 10000 h 10000"/>
                      <a:gd name="connsiteX9" fmla="*/ 6477 w 10000"/>
                      <a:gd name="connsiteY9" fmla="*/ 10000 h 10000"/>
                      <a:gd name="connsiteX10" fmla="*/ 6477 w 10000"/>
                      <a:gd name="connsiteY10" fmla="*/ 5130 h 10000"/>
                      <a:gd name="connsiteX11" fmla="*/ 5604 w 10000"/>
                      <a:gd name="connsiteY11" fmla="*/ 5130 h 10000"/>
                      <a:gd name="connsiteX12" fmla="*/ 5604 w 10000"/>
                      <a:gd name="connsiteY12" fmla="*/ 10000 h 10000"/>
                      <a:gd name="connsiteX13" fmla="*/ 5369 w 10000"/>
                      <a:gd name="connsiteY13" fmla="*/ 10000 h 10000"/>
                      <a:gd name="connsiteX14" fmla="*/ 5369 w 10000"/>
                      <a:gd name="connsiteY14" fmla="*/ 6788 h 10000"/>
                      <a:gd name="connsiteX15" fmla="*/ 4463 w 10000"/>
                      <a:gd name="connsiteY15" fmla="*/ 6788 h 10000"/>
                      <a:gd name="connsiteX16" fmla="*/ 4463 w 10000"/>
                      <a:gd name="connsiteY16" fmla="*/ 10000 h 10000"/>
                      <a:gd name="connsiteX17" fmla="*/ 4229 w 10000"/>
                      <a:gd name="connsiteY17" fmla="*/ 10000 h 10000"/>
                      <a:gd name="connsiteX18" fmla="*/ 4229 w 10000"/>
                      <a:gd name="connsiteY18" fmla="*/ 7720 h 10000"/>
                      <a:gd name="connsiteX19" fmla="*/ 3356 w 10000"/>
                      <a:gd name="connsiteY19" fmla="*/ 7720 h 10000"/>
                      <a:gd name="connsiteX20" fmla="*/ 3356 w 10000"/>
                      <a:gd name="connsiteY20" fmla="*/ 10000 h 10000"/>
                      <a:gd name="connsiteX21" fmla="*/ 3087 w 10000"/>
                      <a:gd name="connsiteY21" fmla="*/ 10000 h 10000"/>
                      <a:gd name="connsiteX22" fmla="*/ 3087 w 10000"/>
                      <a:gd name="connsiteY22" fmla="*/ 8394 h 10000"/>
                      <a:gd name="connsiteX23" fmla="*/ 2248 w 10000"/>
                      <a:gd name="connsiteY23" fmla="*/ 10000 h 10000"/>
                      <a:gd name="connsiteX24" fmla="*/ 1979 w 10000"/>
                      <a:gd name="connsiteY24" fmla="*/ 10000 h 10000"/>
                      <a:gd name="connsiteX25" fmla="*/ 0 w 10000"/>
                      <a:gd name="connsiteY25" fmla="*/ 10000 h 10000"/>
                      <a:gd name="connsiteX0" fmla="*/ 8021 w 8021"/>
                      <a:gd name="connsiteY0" fmla="*/ 10000 h 10000"/>
                      <a:gd name="connsiteX1" fmla="*/ 6813 w 8021"/>
                      <a:gd name="connsiteY1" fmla="*/ 10000 h 10000"/>
                      <a:gd name="connsiteX2" fmla="*/ 6813 w 8021"/>
                      <a:gd name="connsiteY2" fmla="*/ 0 h 10000"/>
                      <a:gd name="connsiteX3" fmla="*/ 5907 w 8021"/>
                      <a:gd name="connsiteY3" fmla="*/ 0 h 10000"/>
                      <a:gd name="connsiteX4" fmla="*/ 5907 w 8021"/>
                      <a:gd name="connsiteY4" fmla="*/ 10000 h 10000"/>
                      <a:gd name="connsiteX5" fmla="*/ 5672 w 8021"/>
                      <a:gd name="connsiteY5" fmla="*/ 10000 h 10000"/>
                      <a:gd name="connsiteX6" fmla="*/ 5672 w 8021"/>
                      <a:gd name="connsiteY6" fmla="*/ 2383 h 10000"/>
                      <a:gd name="connsiteX7" fmla="*/ 4800 w 8021"/>
                      <a:gd name="connsiteY7" fmla="*/ 2383 h 10000"/>
                      <a:gd name="connsiteX8" fmla="*/ 4800 w 8021"/>
                      <a:gd name="connsiteY8" fmla="*/ 10000 h 10000"/>
                      <a:gd name="connsiteX9" fmla="*/ 4498 w 8021"/>
                      <a:gd name="connsiteY9" fmla="*/ 10000 h 10000"/>
                      <a:gd name="connsiteX10" fmla="*/ 4498 w 8021"/>
                      <a:gd name="connsiteY10" fmla="*/ 5130 h 10000"/>
                      <a:gd name="connsiteX11" fmla="*/ 3625 w 8021"/>
                      <a:gd name="connsiteY11" fmla="*/ 5130 h 10000"/>
                      <a:gd name="connsiteX12" fmla="*/ 3625 w 8021"/>
                      <a:gd name="connsiteY12" fmla="*/ 10000 h 10000"/>
                      <a:gd name="connsiteX13" fmla="*/ 3390 w 8021"/>
                      <a:gd name="connsiteY13" fmla="*/ 10000 h 10000"/>
                      <a:gd name="connsiteX14" fmla="*/ 3390 w 8021"/>
                      <a:gd name="connsiteY14" fmla="*/ 6788 h 10000"/>
                      <a:gd name="connsiteX15" fmla="*/ 2484 w 8021"/>
                      <a:gd name="connsiteY15" fmla="*/ 6788 h 10000"/>
                      <a:gd name="connsiteX16" fmla="*/ 2484 w 8021"/>
                      <a:gd name="connsiteY16" fmla="*/ 10000 h 10000"/>
                      <a:gd name="connsiteX17" fmla="*/ 2250 w 8021"/>
                      <a:gd name="connsiteY17" fmla="*/ 10000 h 10000"/>
                      <a:gd name="connsiteX18" fmla="*/ 2250 w 8021"/>
                      <a:gd name="connsiteY18" fmla="*/ 7720 h 10000"/>
                      <a:gd name="connsiteX19" fmla="*/ 1377 w 8021"/>
                      <a:gd name="connsiteY19" fmla="*/ 7720 h 10000"/>
                      <a:gd name="connsiteX20" fmla="*/ 1377 w 8021"/>
                      <a:gd name="connsiteY20" fmla="*/ 10000 h 10000"/>
                      <a:gd name="connsiteX21" fmla="*/ 1108 w 8021"/>
                      <a:gd name="connsiteY21" fmla="*/ 10000 h 10000"/>
                      <a:gd name="connsiteX22" fmla="*/ 1108 w 8021"/>
                      <a:gd name="connsiteY22" fmla="*/ 8394 h 10000"/>
                      <a:gd name="connsiteX23" fmla="*/ 269 w 8021"/>
                      <a:gd name="connsiteY23" fmla="*/ 10000 h 10000"/>
                      <a:gd name="connsiteX24" fmla="*/ 0 w 8021"/>
                      <a:gd name="connsiteY24" fmla="*/ 10000 h 10000"/>
                      <a:gd name="connsiteX0" fmla="*/ 9665 w 9665"/>
                      <a:gd name="connsiteY0" fmla="*/ 10000 h 10000"/>
                      <a:gd name="connsiteX1" fmla="*/ 8159 w 9665"/>
                      <a:gd name="connsiteY1" fmla="*/ 10000 h 10000"/>
                      <a:gd name="connsiteX2" fmla="*/ 8159 w 9665"/>
                      <a:gd name="connsiteY2" fmla="*/ 0 h 10000"/>
                      <a:gd name="connsiteX3" fmla="*/ 7029 w 9665"/>
                      <a:gd name="connsiteY3" fmla="*/ 0 h 10000"/>
                      <a:gd name="connsiteX4" fmla="*/ 7029 w 9665"/>
                      <a:gd name="connsiteY4" fmla="*/ 10000 h 10000"/>
                      <a:gd name="connsiteX5" fmla="*/ 6736 w 9665"/>
                      <a:gd name="connsiteY5" fmla="*/ 10000 h 10000"/>
                      <a:gd name="connsiteX6" fmla="*/ 6736 w 9665"/>
                      <a:gd name="connsiteY6" fmla="*/ 2383 h 10000"/>
                      <a:gd name="connsiteX7" fmla="*/ 5649 w 9665"/>
                      <a:gd name="connsiteY7" fmla="*/ 2383 h 10000"/>
                      <a:gd name="connsiteX8" fmla="*/ 5649 w 9665"/>
                      <a:gd name="connsiteY8" fmla="*/ 10000 h 10000"/>
                      <a:gd name="connsiteX9" fmla="*/ 5273 w 9665"/>
                      <a:gd name="connsiteY9" fmla="*/ 10000 h 10000"/>
                      <a:gd name="connsiteX10" fmla="*/ 5273 w 9665"/>
                      <a:gd name="connsiteY10" fmla="*/ 5130 h 10000"/>
                      <a:gd name="connsiteX11" fmla="*/ 4184 w 9665"/>
                      <a:gd name="connsiteY11" fmla="*/ 5130 h 10000"/>
                      <a:gd name="connsiteX12" fmla="*/ 4184 w 9665"/>
                      <a:gd name="connsiteY12" fmla="*/ 10000 h 10000"/>
                      <a:gd name="connsiteX13" fmla="*/ 3891 w 9665"/>
                      <a:gd name="connsiteY13" fmla="*/ 10000 h 10000"/>
                      <a:gd name="connsiteX14" fmla="*/ 3891 w 9665"/>
                      <a:gd name="connsiteY14" fmla="*/ 6788 h 10000"/>
                      <a:gd name="connsiteX15" fmla="*/ 2762 w 9665"/>
                      <a:gd name="connsiteY15" fmla="*/ 6788 h 10000"/>
                      <a:gd name="connsiteX16" fmla="*/ 2762 w 9665"/>
                      <a:gd name="connsiteY16" fmla="*/ 10000 h 10000"/>
                      <a:gd name="connsiteX17" fmla="*/ 2470 w 9665"/>
                      <a:gd name="connsiteY17" fmla="*/ 10000 h 10000"/>
                      <a:gd name="connsiteX18" fmla="*/ 2470 w 9665"/>
                      <a:gd name="connsiteY18" fmla="*/ 7720 h 10000"/>
                      <a:gd name="connsiteX19" fmla="*/ 1382 w 9665"/>
                      <a:gd name="connsiteY19" fmla="*/ 7720 h 10000"/>
                      <a:gd name="connsiteX20" fmla="*/ 1382 w 9665"/>
                      <a:gd name="connsiteY20" fmla="*/ 10000 h 10000"/>
                      <a:gd name="connsiteX21" fmla="*/ 1046 w 9665"/>
                      <a:gd name="connsiteY21" fmla="*/ 10000 h 10000"/>
                      <a:gd name="connsiteX22" fmla="*/ 1046 w 9665"/>
                      <a:gd name="connsiteY22" fmla="*/ 8394 h 10000"/>
                      <a:gd name="connsiteX23" fmla="*/ 0 w 9665"/>
                      <a:gd name="connsiteY23" fmla="*/ 10000 h 10000"/>
                      <a:gd name="connsiteX0" fmla="*/ 8918 w 8918"/>
                      <a:gd name="connsiteY0" fmla="*/ 10000 h 10000"/>
                      <a:gd name="connsiteX1" fmla="*/ 7360 w 8918"/>
                      <a:gd name="connsiteY1" fmla="*/ 10000 h 10000"/>
                      <a:gd name="connsiteX2" fmla="*/ 7360 w 8918"/>
                      <a:gd name="connsiteY2" fmla="*/ 0 h 10000"/>
                      <a:gd name="connsiteX3" fmla="*/ 6191 w 8918"/>
                      <a:gd name="connsiteY3" fmla="*/ 0 h 10000"/>
                      <a:gd name="connsiteX4" fmla="*/ 6191 w 8918"/>
                      <a:gd name="connsiteY4" fmla="*/ 10000 h 10000"/>
                      <a:gd name="connsiteX5" fmla="*/ 5887 w 8918"/>
                      <a:gd name="connsiteY5" fmla="*/ 10000 h 10000"/>
                      <a:gd name="connsiteX6" fmla="*/ 5887 w 8918"/>
                      <a:gd name="connsiteY6" fmla="*/ 2383 h 10000"/>
                      <a:gd name="connsiteX7" fmla="*/ 4763 w 8918"/>
                      <a:gd name="connsiteY7" fmla="*/ 2383 h 10000"/>
                      <a:gd name="connsiteX8" fmla="*/ 4763 w 8918"/>
                      <a:gd name="connsiteY8" fmla="*/ 10000 h 10000"/>
                      <a:gd name="connsiteX9" fmla="*/ 4374 w 8918"/>
                      <a:gd name="connsiteY9" fmla="*/ 10000 h 10000"/>
                      <a:gd name="connsiteX10" fmla="*/ 4374 w 8918"/>
                      <a:gd name="connsiteY10" fmla="*/ 5130 h 10000"/>
                      <a:gd name="connsiteX11" fmla="*/ 3247 w 8918"/>
                      <a:gd name="connsiteY11" fmla="*/ 5130 h 10000"/>
                      <a:gd name="connsiteX12" fmla="*/ 3247 w 8918"/>
                      <a:gd name="connsiteY12" fmla="*/ 10000 h 10000"/>
                      <a:gd name="connsiteX13" fmla="*/ 2944 w 8918"/>
                      <a:gd name="connsiteY13" fmla="*/ 10000 h 10000"/>
                      <a:gd name="connsiteX14" fmla="*/ 2944 w 8918"/>
                      <a:gd name="connsiteY14" fmla="*/ 6788 h 10000"/>
                      <a:gd name="connsiteX15" fmla="*/ 1776 w 8918"/>
                      <a:gd name="connsiteY15" fmla="*/ 6788 h 10000"/>
                      <a:gd name="connsiteX16" fmla="*/ 1776 w 8918"/>
                      <a:gd name="connsiteY16" fmla="*/ 10000 h 10000"/>
                      <a:gd name="connsiteX17" fmla="*/ 1474 w 8918"/>
                      <a:gd name="connsiteY17" fmla="*/ 10000 h 10000"/>
                      <a:gd name="connsiteX18" fmla="*/ 1474 w 8918"/>
                      <a:gd name="connsiteY18" fmla="*/ 7720 h 10000"/>
                      <a:gd name="connsiteX19" fmla="*/ 348 w 8918"/>
                      <a:gd name="connsiteY19" fmla="*/ 7720 h 10000"/>
                      <a:gd name="connsiteX20" fmla="*/ 348 w 8918"/>
                      <a:gd name="connsiteY20" fmla="*/ 10000 h 10000"/>
                      <a:gd name="connsiteX21" fmla="*/ 0 w 8918"/>
                      <a:gd name="connsiteY21" fmla="*/ 10000 h 10000"/>
                      <a:gd name="connsiteX22" fmla="*/ 0 w 8918"/>
                      <a:gd name="connsiteY22" fmla="*/ 8394 h 10000"/>
                      <a:gd name="connsiteX0" fmla="*/ 10000 w 10000"/>
                      <a:gd name="connsiteY0" fmla="*/ 10000 h 10000"/>
                      <a:gd name="connsiteX1" fmla="*/ 8253 w 10000"/>
                      <a:gd name="connsiteY1" fmla="*/ 10000 h 10000"/>
                      <a:gd name="connsiteX2" fmla="*/ 8253 w 10000"/>
                      <a:gd name="connsiteY2" fmla="*/ 0 h 10000"/>
                      <a:gd name="connsiteX3" fmla="*/ 6942 w 10000"/>
                      <a:gd name="connsiteY3" fmla="*/ 0 h 10000"/>
                      <a:gd name="connsiteX4" fmla="*/ 6942 w 10000"/>
                      <a:gd name="connsiteY4" fmla="*/ 10000 h 10000"/>
                      <a:gd name="connsiteX5" fmla="*/ 6601 w 10000"/>
                      <a:gd name="connsiteY5" fmla="*/ 10000 h 10000"/>
                      <a:gd name="connsiteX6" fmla="*/ 6601 w 10000"/>
                      <a:gd name="connsiteY6" fmla="*/ 2383 h 10000"/>
                      <a:gd name="connsiteX7" fmla="*/ 5341 w 10000"/>
                      <a:gd name="connsiteY7" fmla="*/ 2383 h 10000"/>
                      <a:gd name="connsiteX8" fmla="*/ 5341 w 10000"/>
                      <a:gd name="connsiteY8" fmla="*/ 10000 h 10000"/>
                      <a:gd name="connsiteX9" fmla="*/ 4905 w 10000"/>
                      <a:gd name="connsiteY9" fmla="*/ 10000 h 10000"/>
                      <a:gd name="connsiteX10" fmla="*/ 4905 w 10000"/>
                      <a:gd name="connsiteY10" fmla="*/ 5130 h 10000"/>
                      <a:gd name="connsiteX11" fmla="*/ 3641 w 10000"/>
                      <a:gd name="connsiteY11" fmla="*/ 5130 h 10000"/>
                      <a:gd name="connsiteX12" fmla="*/ 3641 w 10000"/>
                      <a:gd name="connsiteY12" fmla="*/ 10000 h 10000"/>
                      <a:gd name="connsiteX13" fmla="*/ 3301 w 10000"/>
                      <a:gd name="connsiteY13" fmla="*/ 10000 h 10000"/>
                      <a:gd name="connsiteX14" fmla="*/ 3301 w 10000"/>
                      <a:gd name="connsiteY14" fmla="*/ 6788 h 10000"/>
                      <a:gd name="connsiteX15" fmla="*/ 1991 w 10000"/>
                      <a:gd name="connsiteY15" fmla="*/ 6788 h 10000"/>
                      <a:gd name="connsiteX16" fmla="*/ 1991 w 10000"/>
                      <a:gd name="connsiteY16" fmla="*/ 10000 h 10000"/>
                      <a:gd name="connsiteX17" fmla="*/ 1653 w 10000"/>
                      <a:gd name="connsiteY17" fmla="*/ 10000 h 10000"/>
                      <a:gd name="connsiteX18" fmla="*/ 1653 w 10000"/>
                      <a:gd name="connsiteY18" fmla="*/ 7720 h 10000"/>
                      <a:gd name="connsiteX19" fmla="*/ 390 w 10000"/>
                      <a:gd name="connsiteY19" fmla="*/ 7720 h 10000"/>
                      <a:gd name="connsiteX20" fmla="*/ 390 w 10000"/>
                      <a:gd name="connsiteY20" fmla="*/ 10000 h 10000"/>
                      <a:gd name="connsiteX21" fmla="*/ 0 w 10000"/>
                      <a:gd name="connsiteY21" fmla="*/ 10000 h 10000"/>
                      <a:gd name="connsiteX0" fmla="*/ 9610 w 9610"/>
                      <a:gd name="connsiteY0" fmla="*/ 10000 h 10000"/>
                      <a:gd name="connsiteX1" fmla="*/ 7863 w 9610"/>
                      <a:gd name="connsiteY1" fmla="*/ 10000 h 10000"/>
                      <a:gd name="connsiteX2" fmla="*/ 7863 w 9610"/>
                      <a:gd name="connsiteY2" fmla="*/ 0 h 10000"/>
                      <a:gd name="connsiteX3" fmla="*/ 6552 w 9610"/>
                      <a:gd name="connsiteY3" fmla="*/ 0 h 10000"/>
                      <a:gd name="connsiteX4" fmla="*/ 6552 w 9610"/>
                      <a:gd name="connsiteY4" fmla="*/ 10000 h 10000"/>
                      <a:gd name="connsiteX5" fmla="*/ 6211 w 9610"/>
                      <a:gd name="connsiteY5" fmla="*/ 10000 h 10000"/>
                      <a:gd name="connsiteX6" fmla="*/ 6211 w 9610"/>
                      <a:gd name="connsiteY6" fmla="*/ 2383 h 10000"/>
                      <a:gd name="connsiteX7" fmla="*/ 4951 w 9610"/>
                      <a:gd name="connsiteY7" fmla="*/ 2383 h 10000"/>
                      <a:gd name="connsiteX8" fmla="*/ 4951 w 9610"/>
                      <a:gd name="connsiteY8" fmla="*/ 10000 h 10000"/>
                      <a:gd name="connsiteX9" fmla="*/ 4515 w 9610"/>
                      <a:gd name="connsiteY9" fmla="*/ 10000 h 10000"/>
                      <a:gd name="connsiteX10" fmla="*/ 4515 w 9610"/>
                      <a:gd name="connsiteY10" fmla="*/ 5130 h 10000"/>
                      <a:gd name="connsiteX11" fmla="*/ 3251 w 9610"/>
                      <a:gd name="connsiteY11" fmla="*/ 5130 h 10000"/>
                      <a:gd name="connsiteX12" fmla="*/ 3251 w 9610"/>
                      <a:gd name="connsiteY12" fmla="*/ 10000 h 10000"/>
                      <a:gd name="connsiteX13" fmla="*/ 2911 w 9610"/>
                      <a:gd name="connsiteY13" fmla="*/ 10000 h 10000"/>
                      <a:gd name="connsiteX14" fmla="*/ 2911 w 9610"/>
                      <a:gd name="connsiteY14" fmla="*/ 6788 h 10000"/>
                      <a:gd name="connsiteX15" fmla="*/ 1601 w 9610"/>
                      <a:gd name="connsiteY15" fmla="*/ 6788 h 10000"/>
                      <a:gd name="connsiteX16" fmla="*/ 1601 w 9610"/>
                      <a:gd name="connsiteY16" fmla="*/ 10000 h 10000"/>
                      <a:gd name="connsiteX17" fmla="*/ 1263 w 9610"/>
                      <a:gd name="connsiteY17" fmla="*/ 10000 h 10000"/>
                      <a:gd name="connsiteX18" fmla="*/ 1263 w 9610"/>
                      <a:gd name="connsiteY18" fmla="*/ 7720 h 10000"/>
                      <a:gd name="connsiteX19" fmla="*/ 0 w 9610"/>
                      <a:gd name="connsiteY19" fmla="*/ 7720 h 10000"/>
                      <a:gd name="connsiteX20" fmla="*/ 0 w 9610"/>
                      <a:gd name="connsiteY20" fmla="*/ 10000 h 10000"/>
                      <a:gd name="connsiteX0" fmla="*/ 10000 w 10000"/>
                      <a:gd name="connsiteY0" fmla="*/ 10000 h 10000"/>
                      <a:gd name="connsiteX1" fmla="*/ 8182 w 10000"/>
                      <a:gd name="connsiteY1" fmla="*/ 10000 h 10000"/>
                      <a:gd name="connsiteX2" fmla="*/ 8182 w 10000"/>
                      <a:gd name="connsiteY2" fmla="*/ 0 h 10000"/>
                      <a:gd name="connsiteX3" fmla="*/ 6818 w 10000"/>
                      <a:gd name="connsiteY3" fmla="*/ 0 h 10000"/>
                      <a:gd name="connsiteX4" fmla="*/ 6818 w 10000"/>
                      <a:gd name="connsiteY4" fmla="*/ 10000 h 10000"/>
                      <a:gd name="connsiteX5" fmla="*/ 6463 w 10000"/>
                      <a:gd name="connsiteY5" fmla="*/ 10000 h 10000"/>
                      <a:gd name="connsiteX6" fmla="*/ 6463 w 10000"/>
                      <a:gd name="connsiteY6" fmla="*/ 2383 h 10000"/>
                      <a:gd name="connsiteX7" fmla="*/ 5152 w 10000"/>
                      <a:gd name="connsiteY7" fmla="*/ 2383 h 10000"/>
                      <a:gd name="connsiteX8" fmla="*/ 5152 w 10000"/>
                      <a:gd name="connsiteY8" fmla="*/ 10000 h 10000"/>
                      <a:gd name="connsiteX9" fmla="*/ 4698 w 10000"/>
                      <a:gd name="connsiteY9" fmla="*/ 10000 h 10000"/>
                      <a:gd name="connsiteX10" fmla="*/ 4698 w 10000"/>
                      <a:gd name="connsiteY10" fmla="*/ 5130 h 10000"/>
                      <a:gd name="connsiteX11" fmla="*/ 3383 w 10000"/>
                      <a:gd name="connsiteY11" fmla="*/ 5130 h 10000"/>
                      <a:gd name="connsiteX12" fmla="*/ 3383 w 10000"/>
                      <a:gd name="connsiteY12" fmla="*/ 10000 h 10000"/>
                      <a:gd name="connsiteX13" fmla="*/ 3029 w 10000"/>
                      <a:gd name="connsiteY13" fmla="*/ 10000 h 10000"/>
                      <a:gd name="connsiteX14" fmla="*/ 3029 w 10000"/>
                      <a:gd name="connsiteY14" fmla="*/ 6788 h 10000"/>
                      <a:gd name="connsiteX15" fmla="*/ 1666 w 10000"/>
                      <a:gd name="connsiteY15" fmla="*/ 6788 h 10000"/>
                      <a:gd name="connsiteX16" fmla="*/ 1666 w 10000"/>
                      <a:gd name="connsiteY16" fmla="*/ 10000 h 10000"/>
                      <a:gd name="connsiteX17" fmla="*/ 1314 w 10000"/>
                      <a:gd name="connsiteY17" fmla="*/ 10000 h 10000"/>
                      <a:gd name="connsiteX18" fmla="*/ 1314 w 10000"/>
                      <a:gd name="connsiteY18" fmla="*/ 7720 h 10000"/>
                      <a:gd name="connsiteX19" fmla="*/ 0 w 10000"/>
                      <a:gd name="connsiteY19" fmla="*/ 7720 h 10000"/>
                      <a:gd name="connsiteX0" fmla="*/ 8686 w 8686"/>
                      <a:gd name="connsiteY0" fmla="*/ 10000 h 10000"/>
                      <a:gd name="connsiteX1" fmla="*/ 6868 w 8686"/>
                      <a:gd name="connsiteY1" fmla="*/ 10000 h 10000"/>
                      <a:gd name="connsiteX2" fmla="*/ 6868 w 8686"/>
                      <a:gd name="connsiteY2" fmla="*/ 0 h 10000"/>
                      <a:gd name="connsiteX3" fmla="*/ 5504 w 8686"/>
                      <a:gd name="connsiteY3" fmla="*/ 0 h 10000"/>
                      <a:gd name="connsiteX4" fmla="*/ 5504 w 8686"/>
                      <a:gd name="connsiteY4" fmla="*/ 10000 h 10000"/>
                      <a:gd name="connsiteX5" fmla="*/ 5149 w 8686"/>
                      <a:gd name="connsiteY5" fmla="*/ 10000 h 10000"/>
                      <a:gd name="connsiteX6" fmla="*/ 5149 w 8686"/>
                      <a:gd name="connsiteY6" fmla="*/ 2383 h 10000"/>
                      <a:gd name="connsiteX7" fmla="*/ 3838 w 8686"/>
                      <a:gd name="connsiteY7" fmla="*/ 2383 h 10000"/>
                      <a:gd name="connsiteX8" fmla="*/ 3838 w 8686"/>
                      <a:gd name="connsiteY8" fmla="*/ 10000 h 10000"/>
                      <a:gd name="connsiteX9" fmla="*/ 3384 w 8686"/>
                      <a:gd name="connsiteY9" fmla="*/ 10000 h 10000"/>
                      <a:gd name="connsiteX10" fmla="*/ 3384 w 8686"/>
                      <a:gd name="connsiteY10" fmla="*/ 5130 h 10000"/>
                      <a:gd name="connsiteX11" fmla="*/ 2069 w 8686"/>
                      <a:gd name="connsiteY11" fmla="*/ 5130 h 10000"/>
                      <a:gd name="connsiteX12" fmla="*/ 2069 w 8686"/>
                      <a:gd name="connsiteY12" fmla="*/ 10000 h 10000"/>
                      <a:gd name="connsiteX13" fmla="*/ 1715 w 8686"/>
                      <a:gd name="connsiteY13" fmla="*/ 10000 h 10000"/>
                      <a:gd name="connsiteX14" fmla="*/ 1715 w 8686"/>
                      <a:gd name="connsiteY14" fmla="*/ 6788 h 10000"/>
                      <a:gd name="connsiteX15" fmla="*/ 352 w 8686"/>
                      <a:gd name="connsiteY15" fmla="*/ 6788 h 10000"/>
                      <a:gd name="connsiteX16" fmla="*/ 352 w 8686"/>
                      <a:gd name="connsiteY16" fmla="*/ 10000 h 10000"/>
                      <a:gd name="connsiteX17" fmla="*/ 0 w 8686"/>
                      <a:gd name="connsiteY17" fmla="*/ 10000 h 10000"/>
                      <a:gd name="connsiteX18" fmla="*/ 0 w 8686"/>
                      <a:gd name="connsiteY18" fmla="*/ 7720 h 10000"/>
                      <a:gd name="connsiteX0" fmla="*/ 10000 w 10000"/>
                      <a:gd name="connsiteY0" fmla="*/ 10000 h 10000"/>
                      <a:gd name="connsiteX1" fmla="*/ 7907 w 10000"/>
                      <a:gd name="connsiteY1" fmla="*/ 10000 h 10000"/>
                      <a:gd name="connsiteX2" fmla="*/ 7907 w 10000"/>
                      <a:gd name="connsiteY2" fmla="*/ 0 h 10000"/>
                      <a:gd name="connsiteX3" fmla="*/ 6337 w 10000"/>
                      <a:gd name="connsiteY3" fmla="*/ 0 h 10000"/>
                      <a:gd name="connsiteX4" fmla="*/ 6337 w 10000"/>
                      <a:gd name="connsiteY4" fmla="*/ 10000 h 10000"/>
                      <a:gd name="connsiteX5" fmla="*/ 5928 w 10000"/>
                      <a:gd name="connsiteY5" fmla="*/ 10000 h 10000"/>
                      <a:gd name="connsiteX6" fmla="*/ 5928 w 10000"/>
                      <a:gd name="connsiteY6" fmla="*/ 2383 h 10000"/>
                      <a:gd name="connsiteX7" fmla="*/ 4419 w 10000"/>
                      <a:gd name="connsiteY7" fmla="*/ 2383 h 10000"/>
                      <a:gd name="connsiteX8" fmla="*/ 4419 w 10000"/>
                      <a:gd name="connsiteY8" fmla="*/ 10000 h 10000"/>
                      <a:gd name="connsiteX9" fmla="*/ 3896 w 10000"/>
                      <a:gd name="connsiteY9" fmla="*/ 10000 h 10000"/>
                      <a:gd name="connsiteX10" fmla="*/ 3896 w 10000"/>
                      <a:gd name="connsiteY10" fmla="*/ 5130 h 10000"/>
                      <a:gd name="connsiteX11" fmla="*/ 2382 w 10000"/>
                      <a:gd name="connsiteY11" fmla="*/ 5130 h 10000"/>
                      <a:gd name="connsiteX12" fmla="*/ 2382 w 10000"/>
                      <a:gd name="connsiteY12" fmla="*/ 10000 h 10000"/>
                      <a:gd name="connsiteX13" fmla="*/ 1974 w 10000"/>
                      <a:gd name="connsiteY13" fmla="*/ 10000 h 10000"/>
                      <a:gd name="connsiteX14" fmla="*/ 1974 w 10000"/>
                      <a:gd name="connsiteY14" fmla="*/ 6788 h 10000"/>
                      <a:gd name="connsiteX15" fmla="*/ 405 w 10000"/>
                      <a:gd name="connsiteY15" fmla="*/ 6788 h 10000"/>
                      <a:gd name="connsiteX16" fmla="*/ 405 w 10000"/>
                      <a:gd name="connsiteY16" fmla="*/ 10000 h 10000"/>
                      <a:gd name="connsiteX17" fmla="*/ 0 w 10000"/>
                      <a:gd name="connsiteY17" fmla="*/ 10000 h 10000"/>
                      <a:gd name="connsiteX0" fmla="*/ 9595 w 9595"/>
                      <a:gd name="connsiteY0" fmla="*/ 10000 h 10000"/>
                      <a:gd name="connsiteX1" fmla="*/ 7502 w 9595"/>
                      <a:gd name="connsiteY1" fmla="*/ 10000 h 10000"/>
                      <a:gd name="connsiteX2" fmla="*/ 7502 w 9595"/>
                      <a:gd name="connsiteY2" fmla="*/ 0 h 10000"/>
                      <a:gd name="connsiteX3" fmla="*/ 5932 w 9595"/>
                      <a:gd name="connsiteY3" fmla="*/ 0 h 10000"/>
                      <a:gd name="connsiteX4" fmla="*/ 5932 w 9595"/>
                      <a:gd name="connsiteY4" fmla="*/ 10000 h 10000"/>
                      <a:gd name="connsiteX5" fmla="*/ 5523 w 9595"/>
                      <a:gd name="connsiteY5" fmla="*/ 10000 h 10000"/>
                      <a:gd name="connsiteX6" fmla="*/ 5523 w 9595"/>
                      <a:gd name="connsiteY6" fmla="*/ 2383 h 10000"/>
                      <a:gd name="connsiteX7" fmla="*/ 4014 w 9595"/>
                      <a:gd name="connsiteY7" fmla="*/ 2383 h 10000"/>
                      <a:gd name="connsiteX8" fmla="*/ 4014 w 9595"/>
                      <a:gd name="connsiteY8" fmla="*/ 10000 h 10000"/>
                      <a:gd name="connsiteX9" fmla="*/ 3491 w 9595"/>
                      <a:gd name="connsiteY9" fmla="*/ 10000 h 10000"/>
                      <a:gd name="connsiteX10" fmla="*/ 3491 w 9595"/>
                      <a:gd name="connsiteY10" fmla="*/ 5130 h 10000"/>
                      <a:gd name="connsiteX11" fmla="*/ 1977 w 9595"/>
                      <a:gd name="connsiteY11" fmla="*/ 5130 h 10000"/>
                      <a:gd name="connsiteX12" fmla="*/ 1977 w 9595"/>
                      <a:gd name="connsiteY12" fmla="*/ 10000 h 10000"/>
                      <a:gd name="connsiteX13" fmla="*/ 1569 w 9595"/>
                      <a:gd name="connsiteY13" fmla="*/ 10000 h 10000"/>
                      <a:gd name="connsiteX14" fmla="*/ 1569 w 9595"/>
                      <a:gd name="connsiteY14" fmla="*/ 6788 h 10000"/>
                      <a:gd name="connsiteX15" fmla="*/ 0 w 9595"/>
                      <a:gd name="connsiteY15" fmla="*/ 6788 h 10000"/>
                      <a:gd name="connsiteX16" fmla="*/ 0 w 9595"/>
                      <a:gd name="connsiteY16" fmla="*/ 10000 h 10000"/>
                      <a:gd name="connsiteX0" fmla="*/ 10000 w 10000"/>
                      <a:gd name="connsiteY0" fmla="*/ 10000 h 10000"/>
                      <a:gd name="connsiteX1" fmla="*/ 7819 w 10000"/>
                      <a:gd name="connsiteY1" fmla="*/ 10000 h 10000"/>
                      <a:gd name="connsiteX2" fmla="*/ 7819 w 10000"/>
                      <a:gd name="connsiteY2" fmla="*/ 0 h 10000"/>
                      <a:gd name="connsiteX3" fmla="*/ 6182 w 10000"/>
                      <a:gd name="connsiteY3" fmla="*/ 0 h 10000"/>
                      <a:gd name="connsiteX4" fmla="*/ 6182 w 10000"/>
                      <a:gd name="connsiteY4" fmla="*/ 10000 h 10000"/>
                      <a:gd name="connsiteX5" fmla="*/ 5756 w 10000"/>
                      <a:gd name="connsiteY5" fmla="*/ 10000 h 10000"/>
                      <a:gd name="connsiteX6" fmla="*/ 5756 w 10000"/>
                      <a:gd name="connsiteY6" fmla="*/ 2383 h 10000"/>
                      <a:gd name="connsiteX7" fmla="*/ 4183 w 10000"/>
                      <a:gd name="connsiteY7" fmla="*/ 2383 h 10000"/>
                      <a:gd name="connsiteX8" fmla="*/ 4183 w 10000"/>
                      <a:gd name="connsiteY8" fmla="*/ 10000 h 10000"/>
                      <a:gd name="connsiteX9" fmla="*/ 3638 w 10000"/>
                      <a:gd name="connsiteY9" fmla="*/ 10000 h 10000"/>
                      <a:gd name="connsiteX10" fmla="*/ 3638 w 10000"/>
                      <a:gd name="connsiteY10" fmla="*/ 5130 h 10000"/>
                      <a:gd name="connsiteX11" fmla="*/ 2060 w 10000"/>
                      <a:gd name="connsiteY11" fmla="*/ 5130 h 10000"/>
                      <a:gd name="connsiteX12" fmla="*/ 2060 w 10000"/>
                      <a:gd name="connsiteY12" fmla="*/ 10000 h 10000"/>
                      <a:gd name="connsiteX13" fmla="*/ 1635 w 10000"/>
                      <a:gd name="connsiteY13" fmla="*/ 10000 h 10000"/>
                      <a:gd name="connsiteX14" fmla="*/ 1635 w 10000"/>
                      <a:gd name="connsiteY14" fmla="*/ 6788 h 10000"/>
                      <a:gd name="connsiteX15" fmla="*/ 0 w 10000"/>
                      <a:gd name="connsiteY15" fmla="*/ 6788 h 10000"/>
                      <a:gd name="connsiteX0" fmla="*/ 8365 w 8365"/>
                      <a:gd name="connsiteY0" fmla="*/ 10000 h 10000"/>
                      <a:gd name="connsiteX1" fmla="*/ 6184 w 8365"/>
                      <a:gd name="connsiteY1" fmla="*/ 10000 h 10000"/>
                      <a:gd name="connsiteX2" fmla="*/ 6184 w 8365"/>
                      <a:gd name="connsiteY2" fmla="*/ 0 h 10000"/>
                      <a:gd name="connsiteX3" fmla="*/ 4547 w 8365"/>
                      <a:gd name="connsiteY3" fmla="*/ 0 h 10000"/>
                      <a:gd name="connsiteX4" fmla="*/ 4547 w 8365"/>
                      <a:gd name="connsiteY4" fmla="*/ 10000 h 10000"/>
                      <a:gd name="connsiteX5" fmla="*/ 4121 w 8365"/>
                      <a:gd name="connsiteY5" fmla="*/ 10000 h 10000"/>
                      <a:gd name="connsiteX6" fmla="*/ 4121 w 8365"/>
                      <a:gd name="connsiteY6" fmla="*/ 2383 h 10000"/>
                      <a:gd name="connsiteX7" fmla="*/ 2548 w 8365"/>
                      <a:gd name="connsiteY7" fmla="*/ 2383 h 10000"/>
                      <a:gd name="connsiteX8" fmla="*/ 2548 w 8365"/>
                      <a:gd name="connsiteY8" fmla="*/ 10000 h 10000"/>
                      <a:gd name="connsiteX9" fmla="*/ 2003 w 8365"/>
                      <a:gd name="connsiteY9" fmla="*/ 10000 h 10000"/>
                      <a:gd name="connsiteX10" fmla="*/ 2003 w 8365"/>
                      <a:gd name="connsiteY10" fmla="*/ 5130 h 10000"/>
                      <a:gd name="connsiteX11" fmla="*/ 425 w 8365"/>
                      <a:gd name="connsiteY11" fmla="*/ 5130 h 10000"/>
                      <a:gd name="connsiteX12" fmla="*/ 425 w 8365"/>
                      <a:gd name="connsiteY12" fmla="*/ 10000 h 10000"/>
                      <a:gd name="connsiteX13" fmla="*/ 0 w 8365"/>
                      <a:gd name="connsiteY13" fmla="*/ 10000 h 10000"/>
                      <a:gd name="connsiteX14" fmla="*/ 0 w 8365"/>
                      <a:gd name="connsiteY14" fmla="*/ 6788 h 10000"/>
                      <a:gd name="connsiteX0" fmla="*/ 10000 w 10000"/>
                      <a:gd name="connsiteY0" fmla="*/ 10000 h 10000"/>
                      <a:gd name="connsiteX1" fmla="*/ 7393 w 10000"/>
                      <a:gd name="connsiteY1" fmla="*/ 10000 h 10000"/>
                      <a:gd name="connsiteX2" fmla="*/ 7393 w 10000"/>
                      <a:gd name="connsiteY2" fmla="*/ 0 h 10000"/>
                      <a:gd name="connsiteX3" fmla="*/ 5436 w 10000"/>
                      <a:gd name="connsiteY3" fmla="*/ 0 h 10000"/>
                      <a:gd name="connsiteX4" fmla="*/ 5436 w 10000"/>
                      <a:gd name="connsiteY4" fmla="*/ 10000 h 10000"/>
                      <a:gd name="connsiteX5" fmla="*/ 4926 w 10000"/>
                      <a:gd name="connsiteY5" fmla="*/ 10000 h 10000"/>
                      <a:gd name="connsiteX6" fmla="*/ 4926 w 10000"/>
                      <a:gd name="connsiteY6" fmla="*/ 2383 h 10000"/>
                      <a:gd name="connsiteX7" fmla="*/ 3046 w 10000"/>
                      <a:gd name="connsiteY7" fmla="*/ 2383 h 10000"/>
                      <a:gd name="connsiteX8" fmla="*/ 3046 w 10000"/>
                      <a:gd name="connsiteY8" fmla="*/ 10000 h 10000"/>
                      <a:gd name="connsiteX9" fmla="*/ 2395 w 10000"/>
                      <a:gd name="connsiteY9" fmla="*/ 10000 h 10000"/>
                      <a:gd name="connsiteX10" fmla="*/ 2395 w 10000"/>
                      <a:gd name="connsiteY10" fmla="*/ 5130 h 10000"/>
                      <a:gd name="connsiteX11" fmla="*/ 508 w 10000"/>
                      <a:gd name="connsiteY11" fmla="*/ 5130 h 10000"/>
                      <a:gd name="connsiteX12" fmla="*/ 508 w 10000"/>
                      <a:gd name="connsiteY12" fmla="*/ 10000 h 10000"/>
                      <a:gd name="connsiteX13" fmla="*/ 0 w 10000"/>
                      <a:gd name="connsiteY13" fmla="*/ 10000 h 10000"/>
                      <a:gd name="connsiteX0" fmla="*/ 9492 w 9492"/>
                      <a:gd name="connsiteY0" fmla="*/ 10000 h 10000"/>
                      <a:gd name="connsiteX1" fmla="*/ 6885 w 9492"/>
                      <a:gd name="connsiteY1" fmla="*/ 10000 h 10000"/>
                      <a:gd name="connsiteX2" fmla="*/ 6885 w 9492"/>
                      <a:gd name="connsiteY2" fmla="*/ 0 h 10000"/>
                      <a:gd name="connsiteX3" fmla="*/ 4928 w 9492"/>
                      <a:gd name="connsiteY3" fmla="*/ 0 h 10000"/>
                      <a:gd name="connsiteX4" fmla="*/ 4928 w 9492"/>
                      <a:gd name="connsiteY4" fmla="*/ 10000 h 10000"/>
                      <a:gd name="connsiteX5" fmla="*/ 4418 w 9492"/>
                      <a:gd name="connsiteY5" fmla="*/ 10000 h 10000"/>
                      <a:gd name="connsiteX6" fmla="*/ 4418 w 9492"/>
                      <a:gd name="connsiteY6" fmla="*/ 2383 h 10000"/>
                      <a:gd name="connsiteX7" fmla="*/ 2538 w 9492"/>
                      <a:gd name="connsiteY7" fmla="*/ 2383 h 10000"/>
                      <a:gd name="connsiteX8" fmla="*/ 2538 w 9492"/>
                      <a:gd name="connsiteY8" fmla="*/ 10000 h 10000"/>
                      <a:gd name="connsiteX9" fmla="*/ 1887 w 9492"/>
                      <a:gd name="connsiteY9" fmla="*/ 10000 h 10000"/>
                      <a:gd name="connsiteX10" fmla="*/ 1887 w 9492"/>
                      <a:gd name="connsiteY10" fmla="*/ 5130 h 10000"/>
                      <a:gd name="connsiteX11" fmla="*/ 0 w 9492"/>
                      <a:gd name="connsiteY11" fmla="*/ 5130 h 10000"/>
                      <a:gd name="connsiteX12" fmla="*/ 0 w 9492"/>
                      <a:gd name="connsiteY12" fmla="*/ 10000 h 10000"/>
                      <a:gd name="connsiteX0" fmla="*/ 10000 w 10000"/>
                      <a:gd name="connsiteY0" fmla="*/ 10000 h 10000"/>
                      <a:gd name="connsiteX1" fmla="*/ 7253 w 10000"/>
                      <a:gd name="connsiteY1" fmla="*/ 10000 h 10000"/>
                      <a:gd name="connsiteX2" fmla="*/ 7253 w 10000"/>
                      <a:gd name="connsiteY2" fmla="*/ 0 h 10000"/>
                      <a:gd name="connsiteX3" fmla="*/ 5192 w 10000"/>
                      <a:gd name="connsiteY3" fmla="*/ 0 h 10000"/>
                      <a:gd name="connsiteX4" fmla="*/ 5192 w 10000"/>
                      <a:gd name="connsiteY4" fmla="*/ 10000 h 10000"/>
                      <a:gd name="connsiteX5" fmla="*/ 4654 w 10000"/>
                      <a:gd name="connsiteY5" fmla="*/ 10000 h 10000"/>
                      <a:gd name="connsiteX6" fmla="*/ 4654 w 10000"/>
                      <a:gd name="connsiteY6" fmla="*/ 2383 h 10000"/>
                      <a:gd name="connsiteX7" fmla="*/ 2674 w 10000"/>
                      <a:gd name="connsiteY7" fmla="*/ 2383 h 10000"/>
                      <a:gd name="connsiteX8" fmla="*/ 2738 w 10000"/>
                      <a:gd name="connsiteY8" fmla="*/ 2701 h 10000"/>
                      <a:gd name="connsiteX9" fmla="*/ 2674 w 10000"/>
                      <a:gd name="connsiteY9" fmla="*/ 10000 h 10000"/>
                      <a:gd name="connsiteX10" fmla="*/ 1988 w 10000"/>
                      <a:gd name="connsiteY10" fmla="*/ 10000 h 10000"/>
                      <a:gd name="connsiteX11" fmla="*/ 1988 w 10000"/>
                      <a:gd name="connsiteY11" fmla="*/ 5130 h 10000"/>
                      <a:gd name="connsiteX12" fmla="*/ 0 w 10000"/>
                      <a:gd name="connsiteY12" fmla="*/ 5130 h 10000"/>
                      <a:gd name="connsiteX13" fmla="*/ 0 w 10000"/>
                      <a:gd name="connsiteY13" fmla="*/ 10000 h 10000"/>
                      <a:gd name="connsiteX0" fmla="*/ 10000 w 10000"/>
                      <a:gd name="connsiteY0" fmla="*/ 10000 h 10000"/>
                      <a:gd name="connsiteX1" fmla="*/ 7253 w 10000"/>
                      <a:gd name="connsiteY1" fmla="*/ 10000 h 10000"/>
                      <a:gd name="connsiteX2" fmla="*/ 7253 w 10000"/>
                      <a:gd name="connsiteY2" fmla="*/ 0 h 10000"/>
                      <a:gd name="connsiteX3" fmla="*/ 5192 w 10000"/>
                      <a:gd name="connsiteY3" fmla="*/ 0 h 10000"/>
                      <a:gd name="connsiteX4" fmla="*/ 5192 w 10000"/>
                      <a:gd name="connsiteY4" fmla="*/ 10000 h 10000"/>
                      <a:gd name="connsiteX5" fmla="*/ 4654 w 10000"/>
                      <a:gd name="connsiteY5" fmla="*/ 10000 h 10000"/>
                      <a:gd name="connsiteX6" fmla="*/ 4654 w 10000"/>
                      <a:gd name="connsiteY6" fmla="*/ 2383 h 10000"/>
                      <a:gd name="connsiteX7" fmla="*/ 2674 w 10000"/>
                      <a:gd name="connsiteY7" fmla="*/ 2383 h 10000"/>
                      <a:gd name="connsiteX8" fmla="*/ 2738 w 10000"/>
                      <a:gd name="connsiteY8" fmla="*/ 2701 h 10000"/>
                      <a:gd name="connsiteX9" fmla="*/ 2674 w 10000"/>
                      <a:gd name="connsiteY9" fmla="*/ 10000 h 10000"/>
                      <a:gd name="connsiteX10" fmla="*/ 1988 w 10000"/>
                      <a:gd name="connsiteY10" fmla="*/ 10000 h 10000"/>
                      <a:gd name="connsiteX11" fmla="*/ 1988 w 10000"/>
                      <a:gd name="connsiteY11" fmla="*/ 5130 h 10000"/>
                      <a:gd name="connsiteX12" fmla="*/ 0 w 10000"/>
                      <a:gd name="connsiteY12" fmla="*/ 5130 h 10000"/>
                      <a:gd name="connsiteX13" fmla="*/ 0 w 10000"/>
                      <a:gd name="connsiteY13" fmla="*/ 10000 h 10000"/>
                      <a:gd name="connsiteX0" fmla="*/ 10000 w 10000"/>
                      <a:gd name="connsiteY0" fmla="*/ 10000 h 10000"/>
                      <a:gd name="connsiteX1" fmla="*/ 7253 w 10000"/>
                      <a:gd name="connsiteY1" fmla="*/ 10000 h 10000"/>
                      <a:gd name="connsiteX2" fmla="*/ 7253 w 10000"/>
                      <a:gd name="connsiteY2" fmla="*/ 0 h 10000"/>
                      <a:gd name="connsiteX3" fmla="*/ 5192 w 10000"/>
                      <a:gd name="connsiteY3" fmla="*/ 0 h 10000"/>
                      <a:gd name="connsiteX4" fmla="*/ 5192 w 10000"/>
                      <a:gd name="connsiteY4" fmla="*/ 10000 h 10000"/>
                      <a:gd name="connsiteX5" fmla="*/ 4654 w 10000"/>
                      <a:gd name="connsiteY5" fmla="*/ 10000 h 10000"/>
                      <a:gd name="connsiteX6" fmla="*/ 4654 w 10000"/>
                      <a:gd name="connsiteY6" fmla="*/ 2383 h 10000"/>
                      <a:gd name="connsiteX7" fmla="*/ 2674 w 10000"/>
                      <a:gd name="connsiteY7" fmla="*/ 2383 h 10000"/>
                      <a:gd name="connsiteX8" fmla="*/ 2738 w 10000"/>
                      <a:gd name="connsiteY8" fmla="*/ 2701 h 10000"/>
                      <a:gd name="connsiteX9" fmla="*/ 2674 w 10000"/>
                      <a:gd name="connsiteY9" fmla="*/ 10000 h 10000"/>
                      <a:gd name="connsiteX10" fmla="*/ 1988 w 10000"/>
                      <a:gd name="connsiteY10" fmla="*/ 10000 h 10000"/>
                      <a:gd name="connsiteX11" fmla="*/ 1988 w 10000"/>
                      <a:gd name="connsiteY11" fmla="*/ 5130 h 10000"/>
                      <a:gd name="connsiteX12" fmla="*/ 0 w 10000"/>
                      <a:gd name="connsiteY12" fmla="*/ 5130 h 10000"/>
                      <a:gd name="connsiteX0" fmla="*/ 8012 w 8012"/>
                      <a:gd name="connsiteY0" fmla="*/ 10000 h 10000"/>
                      <a:gd name="connsiteX1" fmla="*/ 5265 w 8012"/>
                      <a:gd name="connsiteY1" fmla="*/ 10000 h 10000"/>
                      <a:gd name="connsiteX2" fmla="*/ 5265 w 8012"/>
                      <a:gd name="connsiteY2" fmla="*/ 0 h 10000"/>
                      <a:gd name="connsiteX3" fmla="*/ 3204 w 8012"/>
                      <a:gd name="connsiteY3" fmla="*/ 0 h 10000"/>
                      <a:gd name="connsiteX4" fmla="*/ 3204 w 8012"/>
                      <a:gd name="connsiteY4" fmla="*/ 10000 h 10000"/>
                      <a:gd name="connsiteX5" fmla="*/ 2666 w 8012"/>
                      <a:gd name="connsiteY5" fmla="*/ 10000 h 10000"/>
                      <a:gd name="connsiteX6" fmla="*/ 2666 w 8012"/>
                      <a:gd name="connsiteY6" fmla="*/ 2383 h 10000"/>
                      <a:gd name="connsiteX7" fmla="*/ 686 w 8012"/>
                      <a:gd name="connsiteY7" fmla="*/ 2383 h 10000"/>
                      <a:gd name="connsiteX8" fmla="*/ 750 w 8012"/>
                      <a:gd name="connsiteY8" fmla="*/ 2701 h 10000"/>
                      <a:gd name="connsiteX9" fmla="*/ 686 w 8012"/>
                      <a:gd name="connsiteY9" fmla="*/ 10000 h 10000"/>
                      <a:gd name="connsiteX10" fmla="*/ 0 w 8012"/>
                      <a:gd name="connsiteY10" fmla="*/ 10000 h 10000"/>
                      <a:gd name="connsiteX11" fmla="*/ 0 w 8012"/>
                      <a:gd name="connsiteY11" fmla="*/ 5130 h 10000"/>
                      <a:gd name="connsiteX0" fmla="*/ 10000 w 10000"/>
                      <a:gd name="connsiteY0" fmla="*/ 10000 h 10000"/>
                      <a:gd name="connsiteX1" fmla="*/ 6571 w 10000"/>
                      <a:gd name="connsiteY1" fmla="*/ 10000 h 10000"/>
                      <a:gd name="connsiteX2" fmla="*/ 6571 w 10000"/>
                      <a:gd name="connsiteY2" fmla="*/ 0 h 10000"/>
                      <a:gd name="connsiteX3" fmla="*/ 3999 w 10000"/>
                      <a:gd name="connsiteY3" fmla="*/ 0 h 10000"/>
                      <a:gd name="connsiteX4" fmla="*/ 3999 w 10000"/>
                      <a:gd name="connsiteY4" fmla="*/ 10000 h 10000"/>
                      <a:gd name="connsiteX5" fmla="*/ 3328 w 10000"/>
                      <a:gd name="connsiteY5" fmla="*/ 10000 h 10000"/>
                      <a:gd name="connsiteX6" fmla="*/ 3328 w 10000"/>
                      <a:gd name="connsiteY6" fmla="*/ 2383 h 10000"/>
                      <a:gd name="connsiteX7" fmla="*/ 856 w 10000"/>
                      <a:gd name="connsiteY7" fmla="*/ 2383 h 10000"/>
                      <a:gd name="connsiteX8" fmla="*/ 936 w 10000"/>
                      <a:gd name="connsiteY8" fmla="*/ 2701 h 10000"/>
                      <a:gd name="connsiteX9" fmla="*/ 856 w 10000"/>
                      <a:gd name="connsiteY9" fmla="*/ 10000 h 10000"/>
                      <a:gd name="connsiteX10" fmla="*/ 0 w 10000"/>
                      <a:gd name="connsiteY10" fmla="*/ 10000 h 10000"/>
                      <a:gd name="connsiteX0" fmla="*/ 9144 w 9144"/>
                      <a:gd name="connsiteY0" fmla="*/ 10000 h 10000"/>
                      <a:gd name="connsiteX1" fmla="*/ 5715 w 9144"/>
                      <a:gd name="connsiteY1" fmla="*/ 10000 h 10000"/>
                      <a:gd name="connsiteX2" fmla="*/ 5715 w 9144"/>
                      <a:gd name="connsiteY2" fmla="*/ 0 h 10000"/>
                      <a:gd name="connsiteX3" fmla="*/ 3143 w 9144"/>
                      <a:gd name="connsiteY3" fmla="*/ 0 h 10000"/>
                      <a:gd name="connsiteX4" fmla="*/ 3143 w 9144"/>
                      <a:gd name="connsiteY4" fmla="*/ 10000 h 10000"/>
                      <a:gd name="connsiteX5" fmla="*/ 2472 w 9144"/>
                      <a:gd name="connsiteY5" fmla="*/ 10000 h 10000"/>
                      <a:gd name="connsiteX6" fmla="*/ 2472 w 9144"/>
                      <a:gd name="connsiteY6" fmla="*/ 2383 h 10000"/>
                      <a:gd name="connsiteX7" fmla="*/ 0 w 9144"/>
                      <a:gd name="connsiteY7" fmla="*/ 2383 h 10000"/>
                      <a:gd name="connsiteX8" fmla="*/ 80 w 9144"/>
                      <a:gd name="connsiteY8" fmla="*/ 2701 h 10000"/>
                      <a:gd name="connsiteX9" fmla="*/ 0 w 9144"/>
                      <a:gd name="connsiteY9" fmla="*/ 10000 h 10000"/>
                      <a:gd name="connsiteX0" fmla="*/ 10000 w 10000"/>
                      <a:gd name="connsiteY0" fmla="*/ 10000 h 10000"/>
                      <a:gd name="connsiteX1" fmla="*/ 6250 w 10000"/>
                      <a:gd name="connsiteY1" fmla="*/ 10000 h 10000"/>
                      <a:gd name="connsiteX2" fmla="*/ 6250 w 10000"/>
                      <a:gd name="connsiteY2" fmla="*/ 0 h 10000"/>
                      <a:gd name="connsiteX3" fmla="*/ 3437 w 10000"/>
                      <a:gd name="connsiteY3" fmla="*/ 0 h 10000"/>
                      <a:gd name="connsiteX4" fmla="*/ 3437 w 10000"/>
                      <a:gd name="connsiteY4" fmla="*/ 10000 h 10000"/>
                      <a:gd name="connsiteX5" fmla="*/ 2703 w 10000"/>
                      <a:gd name="connsiteY5" fmla="*/ 10000 h 10000"/>
                      <a:gd name="connsiteX6" fmla="*/ 2703 w 10000"/>
                      <a:gd name="connsiteY6" fmla="*/ 2383 h 10000"/>
                      <a:gd name="connsiteX7" fmla="*/ 0 w 10000"/>
                      <a:gd name="connsiteY7" fmla="*/ 2383 h 10000"/>
                      <a:gd name="connsiteX8" fmla="*/ 87 w 10000"/>
                      <a:gd name="connsiteY8" fmla="*/ 2701 h 10000"/>
                      <a:gd name="connsiteX0" fmla="*/ 10000 w 10000"/>
                      <a:gd name="connsiteY0" fmla="*/ 10000 h 10000"/>
                      <a:gd name="connsiteX1" fmla="*/ 6250 w 10000"/>
                      <a:gd name="connsiteY1" fmla="*/ 10000 h 10000"/>
                      <a:gd name="connsiteX2" fmla="*/ 6250 w 10000"/>
                      <a:gd name="connsiteY2" fmla="*/ 0 h 10000"/>
                      <a:gd name="connsiteX3" fmla="*/ 3437 w 10000"/>
                      <a:gd name="connsiteY3" fmla="*/ 0 h 10000"/>
                      <a:gd name="connsiteX4" fmla="*/ 3437 w 10000"/>
                      <a:gd name="connsiteY4" fmla="*/ 10000 h 10000"/>
                      <a:gd name="connsiteX5" fmla="*/ 2703 w 10000"/>
                      <a:gd name="connsiteY5" fmla="*/ 10000 h 10000"/>
                      <a:gd name="connsiteX6" fmla="*/ 2703 w 10000"/>
                      <a:gd name="connsiteY6" fmla="*/ 2383 h 10000"/>
                      <a:gd name="connsiteX7" fmla="*/ 0 w 10000"/>
                      <a:gd name="connsiteY7" fmla="*/ 2383 h 10000"/>
                      <a:gd name="connsiteX8" fmla="*/ 42 w 10000"/>
                      <a:gd name="connsiteY8" fmla="*/ 2701 h 10000"/>
                      <a:gd name="connsiteX0" fmla="*/ 10000 w 10000"/>
                      <a:gd name="connsiteY0" fmla="*/ 10000 h 10000"/>
                      <a:gd name="connsiteX1" fmla="*/ 6250 w 10000"/>
                      <a:gd name="connsiteY1" fmla="*/ 10000 h 10000"/>
                      <a:gd name="connsiteX2" fmla="*/ 6250 w 10000"/>
                      <a:gd name="connsiteY2" fmla="*/ 0 h 10000"/>
                      <a:gd name="connsiteX3" fmla="*/ 3437 w 10000"/>
                      <a:gd name="connsiteY3" fmla="*/ 0 h 10000"/>
                      <a:gd name="connsiteX4" fmla="*/ 3437 w 10000"/>
                      <a:gd name="connsiteY4" fmla="*/ 10000 h 10000"/>
                      <a:gd name="connsiteX5" fmla="*/ 2703 w 10000"/>
                      <a:gd name="connsiteY5" fmla="*/ 10000 h 10000"/>
                      <a:gd name="connsiteX6" fmla="*/ 2703 w 10000"/>
                      <a:gd name="connsiteY6" fmla="*/ 2383 h 10000"/>
                      <a:gd name="connsiteX7" fmla="*/ 0 w 10000"/>
                      <a:gd name="connsiteY7" fmla="*/ 2383 h 10000"/>
                      <a:gd name="connsiteX8" fmla="*/ 21 w 10000"/>
                      <a:gd name="connsiteY8" fmla="*/ 2701 h 10000"/>
                      <a:gd name="connsiteX0" fmla="*/ 10000 w 10000"/>
                      <a:gd name="connsiteY0" fmla="*/ 10000 h 10000"/>
                      <a:gd name="connsiteX1" fmla="*/ 6250 w 10000"/>
                      <a:gd name="connsiteY1" fmla="*/ 10000 h 10000"/>
                      <a:gd name="connsiteX2" fmla="*/ 6250 w 10000"/>
                      <a:gd name="connsiteY2" fmla="*/ 0 h 10000"/>
                      <a:gd name="connsiteX3" fmla="*/ 3437 w 10000"/>
                      <a:gd name="connsiteY3" fmla="*/ 0 h 10000"/>
                      <a:gd name="connsiteX4" fmla="*/ 3437 w 10000"/>
                      <a:gd name="connsiteY4" fmla="*/ 10000 h 10000"/>
                      <a:gd name="connsiteX5" fmla="*/ 2703 w 10000"/>
                      <a:gd name="connsiteY5" fmla="*/ 10000 h 10000"/>
                      <a:gd name="connsiteX6" fmla="*/ 2703 w 10000"/>
                      <a:gd name="connsiteY6" fmla="*/ 2383 h 10000"/>
                      <a:gd name="connsiteX7" fmla="*/ 0 w 10000"/>
                      <a:gd name="connsiteY7" fmla="*/ 2383 h 10000"/>
                      <a:gd name="connsiteX8" fmla="*/ 21 w 10000"/>
                      <a:gd name="connsiteY8" fmla="*/ 2701 h 10000"/>
                      <a:gd name="connsiteX0" fmla="*/ 10000 w 10000"/>
                      <a:gd name="connsiteY0" fmla="*/ 10000 h 10000"/>
                      <a:gd name="connsiteX1" fmla="*/ 6250 w 10000"/>
                      <a:gd name="connsiteY1" fmla="*/ 10000 h 10000"/>
                      <a:gd name="connsiteX2" fmla="*/ 6250 w 10000"/>
                      <a:gd name="connsiteY2" fmla="*/ 0 h 10000"/>
                      <a:gd name="connsiteX3" fmla="*/ 3437 w 10000"/>
                      <a:gd name="connsiteY3" fmla="*/ 0 h 10000"/>
                      <a:gd name="connsiteX4" fmla="*/ 3437 w 10000"/>
                      <a:gd name="connsiteY4" fmla="*/ 10000 h 10000"/>
                      <a:gd name="connsiteX5" fmla="*/ 2703 w 10000"/>
                      <a:gd name="connsiteY5" fmla="*/ 10000 h 10000"/>
                      <a:gd name="connsiteX6" fmla="*/ 2703 w 10000"/>
                      <a:gd name="connsiteY6" fmla="*/ 2383 h 10000"/>
                      <a:gd name="connsiteX7" fmla="*/ 0 w 10000"/>
                      <a:gd name="connsiteY7" fmla="*/ 2383 h 10000"/>
                      <a:gd name="connsiteX8" fmla="*/ 0 w 10000"/>
                      <a:gd name="connsiteY8" fmla="*/ 2701 h 10000"/>
                      <a:gd name="connsiteX0" fmla="*/ 10000 w 10000"/>
                      <a:gd name="connsiteY0" fmla="*/ 10000 h 10000"/>
                      <a:gd name="connsiteX1" fmla="*/ 6250 w 10000"/>
                      <a:gd name="connsiteY1" fmla="*/ 10000 h 10000"/>
                      <a:gd name="connsiteX2" fmla="*/ 6250 w 10000"/>
                      <a:gd name="connsiteY2" fmla="*/ 0 h 10000"/>
                      <a:gd name="connsiteX3" fmla="*/ 3437 w 10000"/>
                      <a:gd name="connsiteY3" fmla="*/ 0 h 10000"/>
                      <a:gd name="connsiteX4" fmla="*/ 3437 w 10000"/>
                      <a:gd name="connsiteY4" fmla="*/ 10000 h 10000"/>
                      <a:gd name="connsiteX5" fmla="*/ 2703 w 10000"/>
                      <a:gd name="connsiteY5" fmla="*/ 10000 h 10000"/>
                      <a:gd name="connsiteX6" fmla="*/ 2703 w 10000"/>
                      <a:gd name="connsiteY6" fmla="*/ 2383 h 10000"/>
                      <a:gd name="connsiteX7" fmla="*/ 0 w 10000"/>
                      <a:gd name="connsiteY7" fmla="*/ 2383 h 10000"/>
                      <a:gd name="connsiteX8" fmla="*/ 0 w 10000"/>
                      <a:gd name="connsiteY8" fmla="*/ 2701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000" h="10000">
                        <a:moveTo>
                          <a:pt x="10000" y="10000"/>
                        </a:moveTo>
                        <a:lnTo>
                          <a:pt x="6250" y="10000"/>
                        </a:lnTo>
                        <a:lnTo>
                          <a:pt x="6250" y="0"/>
                        </a:lnTo>
                        <a:lnTo>
                          <a:pt x="3437" y="0"/>
                        </a:lnTo>
                        <a:lnTo>
                          <a:pt x="3437" y="10000"/>
                        </a:lnTo>
                        <a:lnTo>
                          <a:pt x="2703" y="10000"/>
                        </a:lnTo>
                        <a:lnTo>
                          <a:pt x="2703" y="2383"/>
                        </a:lnTo>
                        <a:lnTo>
                          <a:pt x="0" y="2383"/>
                        </a:lnTo>
                        <a:cubicBezTo>
                          <a:pt x="7" y="2510"/>
                          <a:pt x="-2" y="2542"/>
                          <a:pt x="0" y="2701"/>
                        </a:cubicBezTo>
                      </a:path>
                    </a:pathLst>
                  </a:custGeom>
                  <a:noFill/>
                  <a:ln w="127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defTabSz="957756"/>
                    <a:endParaRPr lang="en-US" sz="1900">
                      <a:solidFill>
                        <a:srgbClr val="2E2E2E"/>
                      </a:solidFill>
                    </a:endParaRPr>
                  </a:p>
                </p:txBody>
              </p:sp>
              <p:sp>
                <p:nvSpPr>
                  <p:cNvPr id="99" name="Freeform 609"/>
                  <p:cNvSpPr>
                    <a:spLocks/>
                  </p:cNvSpPr>
                  <p:nvPr/>
                </p:nvSpPr>
                <p:spPr bwMode="auto">
                  <a:xfrm>
                    <a:off x="5852605" y="2940386"/>
                    <a:ext cx="444555" cy="187555"/>
                  </a:xfrm>
                  <a:custGeom>
                    <a:avLst/>
                    <a:gdLst>
                      <a:gd name="connsiteX0" fmla="*/ 8667 w 10525"/>
                      <a:gd name="connsiteY0" fmla="*/ 1691 h 10715"/>
                      <a:gd name="connsiteX1" fmla="*/ 10368 w 10525"/>
                      <a:gd name="connsiteY1" fmla="*/ 0 h 10715"/>
                      <a:gd name="connsiteX2" fmla="*/ 10436 w 10525"/>
                      <a:gd name="connsiteY2" fmla="*/ 2721 h 10715"/>
                      <a:gd name="connsiteX3" fmla="*/ 9892 w 10525"/>
                      <a:gd name="connsiteY3" fmla="*/ 2500 h 10715"/>
                      <a:gd name="connsiteX4" fmla="*/ 2192 w 10525"/>
                      <a:gd name="connsiteY4" fmla="*/ 9525 h 10715"/>
                      <a:gd name="connsiteX5" fmla="*/ 436 w 10525"/>
                      <a:gd name="connsiteY5" fmla="*/ 10000 h 10715"/>
                      <a:gd name="connsiteX6" fmla="*/ 9143 w 10525"/>
                      <a:gd name="connsiteY6" fmla="*/ 2279 h 10715"/>
                      <a:gd name="connsiteX0" fmla="*/ 8232 w 10090"/>
                      <a:gd name="connsiteY0" fmla="*/ 1691 h 10255"/>
                      <a:gd name="connsiteX1" fmla="*/ 9933 w 10090"/>
                      <a:gd name="connsiteY1" fmla="*/ 0 h 10255"/>
                      <a:gd name="connsiteX2" fmla="*/ 10001 w 10090"/>
                      <a:gd name="connsiteY2" fmla="*/ 2721 h 10255"/>
                      <a:gd name="connsiteX3" fmla="*/ 9457 w 10090"/>
                      <a:gd name="connsiteY3" fmla="*/ 2500 h 10255"/>
                      <a:gd name="connsiteX4" fmla="*/ 1757 w 10090"/>
                      <a:gd name="connsiteY4" fmla="*/ 9525 h 10255"/>
                      <a:gd name="connsiteX5" fmla="*/ 1 w 10090"/>
                      <a:gd name="connsiteY5" fmla="*/ 10000 h 10255"/>
                      <a:gd name="connsiteX6" fmla="*/ 1744 w 10090"/>
                      <a:gd name="connsiteY6" fmla="*/ 9203 h 10255"/>
                      <a:gd name="connsiteX7" fmla="*/ 8708 w 10090"/>
                      <a:gd name="connsiteY7" fmla="*/ 2279 h 10255"/>
                      <a:gd name="connsiteX0" fmla="*/ 8232 w 10090"/>
                      <a:gd name="connsiteY0" fmla="*/ 1691 h 10255"/>
                      <a:gd name="connsiteX1" fmla="*/ 9933 w 10090"/>
                      <a:gd name="connsiteY1" fmla="*/ 0 h 10255"/>
                      <a:gd name="connsiteX2" fmla="*/ 10001 w 10090"/>
                      <a:gd name="connsiteY2" fmla="*/ 2721 h 10255"/>
                      <a:gd name="connsiteX3" fmla="*/ 9457 w 10090"/>
                      <a:gd name="connsiteY3" fmla="*/ 2500 h 10255"/>
                      <a:gd name="connsiteX4" fmla="*/ 1757 w 10090"/>
                      <a:gd name="connsiteY4" fmla="*/ 9525 h 10255"/>
                      <a:gd name="connsiteX5" fmla="*/ 1 w 10090"/>
                      <a:gd name="connsiteY5" fmla="*/ 10000 h 10255"/>
                      <a:gd name="connsiteX6" fmla="*/ 1744 w 10090"/>
                      <a:gd name="connsiteY6" fmla="*/ 9203 h 10255"/>
                      <a:gd name="connsiteX7" fmla="*/ 8708 w 10090"/>
                      <a:gd name="connsiteY7" fmla="*/ 2279 h 10255"/>
                      <a:gd name="connsiteX0" fmla="*/ 8231 w 10089"/>
                      <a:gd name="connsiteY0" fmla="*/ 1691 h 10255"/>
                      <a:gd name="connsiteX1" fmla="*/ 9932 w 10089"/>
                      <a:gd name="connsiteY1" fmla="*/ 0 h 10255"/>
                      <a:gd name="connsiteX2" fmla="*/ 10000 w 10089"/>
                      <a:gd name="connsiteY2" fmla="*/ 2721 h 10255"/>
                      <a:gd name="connsiteX3" fmla="*/ 9456 w 10089"/>
                      <a:gd name="connsiteY3" fmla="*/ 2500 h 10255"/>
                      <a:gd name="connsiteX4" fmla="*/ 1756 w 10089"/>
                      <a:gd name="connsiteY4" fmla="*/ 9525 h 10255"/>
                      <a:gd name="connsiteX5" fmla="*/ 0 w 10089"/>
                      <a:gd name="connsiteY5" fmla="*/ 10000 h 10255"/>
                      <a:gd name="connsiteX6" fmla="*/ 1743 w 10089"/>
                      <a:gd name="connsiteY6" fmla="*/ 9203 h 10255"/>
                      <a:gd name="connsiteX7" fmla="*/ 8707 w 10089"/>
                      <a:gd name="connsiteY7" fmla="*/ 2279 h 10255"/>
                      <a:gd name="connsiteX0" fmla="*/ 8231 w 10089"/>
                      <a:gd name="connsiteY0" fmla="*/ 1691 h 10209"/>
                      <a:gd name="connsiteX1" fmla="*/ 9932 w 10089"/>
                      <a:gd name="connsiteY1" fmla="*/ 0 h 10209"/>
                      <a:gd name="connsiteX2" fmla="*/ 10000 w 10089"/>
                      <a:gd name="connsiteY2" fmla="*/ 2721 h 10209"/>
                      <a:gd name="connsiteX3" fmla="*/ 9456 w 10089"/>
                      <a:gd name="connsiteY3" fmla="*/ 2500 h 10209"/>
                      <a:gd name="connsiteX4" fmla="*/ 1756 w 10089"/>
                      <a:gd name="connsiteY4" fmla="*/ 9525 h 10209"/>
                      <a:gd name="connsiteX5" fmla="*/ 0 w 10089"/>
                      <a:gd name="connsiteY5" fmla="*/ 10000 h 10209"/>
                      <a:gd name="connsiteX6" fmla="*/ 1743 w 10089"/>
                      <a:gd name="connsiteY6" fmla="*/ 9203 h 10209"/>
                      <a:gd name="connsiteX7" fmla="*/ 8707 w 10089"/>
                      <a:gd name="connsiteY7" fmla="*/ 2279 h 10209"/>
                      <a:gd name="connsiteX0" fmla="*/ 8231 w 10089"/>
                      <a:gd name="connsiteY0" fmla="*/ 1691 h 10000"/>
                      <a:gd name="connsiteX1" fmla="*/ 9932 w 10089"/>
                      <a:gd name="connsiteY1" fmla="*/ 0 h 10000"/>
                      <a:gd name="connsiteX2" fmla="*/ 10000 w 10089"/>
                      <a:gd name="connsiteY2" fmla="*/ 2721 h 10000"/>
                      <a:gd name="connsiteX3" fmla="*/ 9456 w 10089"/>
                      <a:gd name="connsiteY3" fmla="*/ 2500 h 10000"/>
                      <a:gd name="connsiteX4" fmla="*/ 1756 w 10089"/>
                      <a:gd name="connsiteY4" fmla="*/ 9525 h 10000"/>
                      <a:gd name="connsiteX5" fmla="*/ 0 w 10089"/>
                      <a:gd name="connsiteY5" fmla="*/ 10000 h 10000"/>
                      <a:gd name="connsiteX6" fmla="*/ 1743 w 10089"/>
                      <a:gd name="connsiteY6" fmla="*/ 9203 h 10000"/>
                      <a:gd name="connsiteX7" fmla="*/ 8707 w 10089"/>
                      <a:gd name="connsiteY7" fmla="*/ 2279 h 10000"/>
                      <a:gd name="connsiteX0" fmla="*/ 9932 w 10089"/>
                      <a:gd name="connsiteY0" fmla="*/ 0 h 10000"/>
                      <a:gd name="connsiteX1" fmla="*/ 10000 w 10089"/>
                      <a:gd name="connsiteY1" fmla="*/ 2721 h 10000"/>
                      <a:gd name="connsiteX2" fmla="*/ 9456 w 10089"/>
                      <a:gd name="connsiteY2" fmla="*/ 2500 h 10000"/>
                      <a:gd name="connsiteX3" fmla="*/ 1756 w 10089"/>
                      <a:gd name="connsiteY3" fmla="*/ 9525 h 10000"/>
                      <a:gd name="connsiteX4" fmla="*/ 0 w 10089"/>
                      <a:gd name="connsiteY4" fmla="*/ 10000 h 10000"/>
                      <a:gd name="connsiteX5" fmla="*/ 1743 w 10089"/>
                      <a:gd name="connsiteY5" fmla="*/ 9203 h 10000"/>
                      <a:gd name="connsiteX6" fmla="*/ 8707 w 10089"/>
                      <a:gd name="connsiteY6" fmla="*/ 2279 h 10000"/>
                      <a:gd name="connsiteX0" fmla="*/ 10000 w 10089"/>
                      <a:gd name="connsiteY0" fmla="*/ 718 h 7997"/>
                      <a:gd name="connsiteX1" fmla="*/ 9456 w 10089"/>
                      <a:gd name="connsiteY1" fmla="*/ 497 h 7997"/>
                      <a:gd name="connsiteX2" fmla="*/ 1756 w 10089"/>
                      <a:gd name="connsiteY2" fmla="*/ 7522 h 7997"/>
                      <a:gd name="connsiteX3" fmla="*/ 0 w 10089"/>
                      <a:gd name="connsiteY3" fmla="*/ 7997 h 7997"/>
                      <a:gd name="connsiteX4" fmla="*/ 1743 w 10089"/>
                      <a:gd name="connsiteY4" fmla="*/ 7200 h 7997"/>
                      <a:gd name="connsiteX5" fmla="*/ 8707 w 10089"/>
                      <a:gd name="connsiteY5" fmla="*/ 276 h 7997"/>
                      <a:gd name="connsiteX0" fmla="*/ 9373 w 9373"/>
                      <a:gd name="connsiteY0" fmla="*/ 276 h 9655"/>
                      <a:gd name="connsiteX1" fmla="*/ 1741 w 9373"/>
                      <a:gd name="connsiteY1" fmla="*/ 9061 h 9655"/>
                      <a:gd name="connsiteX2" fmla="*/ 0 w 9373"/>
                      <a:gd name="connsiteY2" fmla="*/ 9655 h 9655"/>
                      <a:gd name="connsiteX3" fmla="*/ 1728 w 9373"/>
                      <a:gd name="connsiteY3" fmla="*/ 8658 h 9655"/>
                      <a:gd name="connsiteX4" fmla="*/ 8630 w 9373"/>
                      <a:gd name="connsiteY4" fmla="*/ 0 h 9655"/>
                      <a:gd name="connsiteX0" fmla="*/ 1857 w 9207"/>
                      <a:gd name="connsiteY0" fmla="*/ 9385 h 10000"/>
                      <a:gd name="connsiteX1" fmla="*/ 0 w 9207"/>
                      <a:gd name="connsiteY1" fmla="*/ 10000 h 10000"/>
                      <a:gd name="connsiteX2" fmla="*/ 1844 w 9207"/>
                      <a:gd name="connsiteY2" fmla="*/ 8967 h 10000"/>
                      <a:gd name="connsiteX3" fmla="*/ 9207 w 9207"/>
                      <a:gd name="connsiteY3" fmla="*/ 0 h 10000"/>
                      <a:gd name="connsiteX0" fmla="*/ 2017 w 2017"/>
                      <a:gd name="connsiteY0" fmla="*/ 418 h 1033"/>
                      <a:gd name="connsiteX1" fmla="*/ 0 w 2017"/>
                      <a:gd name="connsiteY1" fmla="*/ 1033 h 1033"/>
                      <a:gd name="connsiteX2" fmla="*/ 2003 w 2017"/>
                      <a:gd name="connsiteY2" fmla="*/ 0 h 1033"/>
                    </a:gdLst>
                    <a:ahLst/>
                    <a:cxnLst>
                      <a:cxn ang="0">
                        <a:pos x="connsiteX0" y="connsiteY0"/>
                      </a:cxn>
                      <a:cxn ang="0">
                        <a:pos x="connsiteX1" y="connsiteY1"/>
                      </a:cxn>
                      <a:cxn ang="0">
                        <a:pos x="connsiteX2" y="connsiteY2"/>
                      </a:cxn>
                    </a:cxnLst>
                    <a:rect l="l" t="t" r="r" b="b"/>
                    <a:pathLst>
                      <a:path w="2017" h="1033">
                        <a:moveTo>
                          <a:pt x="2017" y="418"/>
                        </a:moveTo>
                        <a:cubicBezTo>
                          <a:pt x="1027" y="733"/>
                          <a:pt x="644" y="921"/>
                          <a:pt x="0" y="1033"/>
                        </a:cubicBezTo>
                        <a:cubicBezTo>
                          <a:pt x="386" y="836"/>
                          <a:pt x="933" y="618"/>
                          <a:pt x="2003" y="0"/>
                        </a:cubicBezTo>
                      </a:path>
                    </a:pathLst>
                  </a:custGeom>
                  <a:noFill/>
                  <a:ln w="127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defTabSz="957756"/>
                    <a:endParaRPr lang="en-US" sz="1900">
                      <a:solidFill>
                        <a:srgbClr val="2E2E2E"/>
                      </a:solidFill>
                    </a:endParaRPr>
                  </a:p>
                </p:txBody>
              </p:sp>
              <p:sp>
                <p:nvSpPr>
                  <p:cNvPr id="100" name="Freeform 609"/>
                  <p:cNvSpPr>
                    <a:spLocks/>
                  </p:cNvSpPr>
                  <p:nvPr/>
                </p:nvSpPr>
                <p:spPr bwMode="auto">
                  <a:xfrm>
                    <a:off x="7855327" y="776426"/>
                    <a:ext cx="528764" cy="1241730"/>
                  </a:xfrm>
                  <a:custGeom>
                    <a:avLst/>
                    <a:gdLst>
                      <a:gd name="connsiteX0" fmla="*/ 8231 w 10000"/>
                      <a:gd name="connsiteY0" fmla="*/ 1691 h 10000"/>
                      <a:gd name="connsiteX1" fmla="*/ 9932 w 10000"/>
                      <a:gd name="connsiteY1" fmla="*/ 0 h 10000"/>
                      <a:gd name="connsiteX2" fmla="*/ 10000 w 10000"/>
                      <a:gd name="connsiteY2" fmla="*/ 2721 h 10000"/>
                      <a:gd name="connsiteX3" fmla="*/ 9456 w 10000"/>
                      <a:gd name="connsiteY3" fmla="*/ 2500 h 10000"/>
                      <a:gd name="connsiteX4" fmla="*/ 0 w 10000"/>
                      <a:gd name="connsiteY4" fmla="*/ 10000 h 10000"/>
                      <a:gd name="connsiteX0" fmla="*/ 8231 w 10000"/>
                      <a:gd name="connsiteY0" fmla="*/ 1691 h 10000"/>
                      <a:gd name="connsiteX1" fmla="*/ 9932 w 10000"/>
                      <a:gd name="connsiteY1" fmla="*/ 0 h 10000"/>
                      <a:gd name="connsiteX2" fmla="*/ 10000 w 10000"/>
                      <a:gd name="connsiteY2" fmla="*/ 2721 h 10000"/>
                      <a:gd name="connsiteX3" fmla="*/ 9456 w 10000"/>
                      <a:gd name="connsiteY3" fmla="*/ 2500 h 10000"/>
                      <a:gd name="connsiteX4" fmla="*/ 0 w 10000"/>
                      <a:gd name="connsiteY4" fmla="*/ 10000 h 10000"/>
                      <a:gd name="connsiteX0" fmla="*/ 8231 w 10000"/>
                      <a:gd name="connsiteY0" fmla="*/ 1691 h 10000"/>
                      <a:gd name="connsiteX1" fmla="*/ 9932 w 10000"/>
                      <a:gd name="connsiteY1" fmla="*/ 0 h 10000"/>
                      <a:gd name="connsiteX2" fmla="*/ 10000 w 10000"/>
                      <a:gd name="connsiteY2" fmla="*/ 2721 h 10000"/>
                      <a:gd name="connsiteX3" fmla="*/ 9456 w 10000"/>
                      <a:gd name="connsiteY3" fmla="*/ 2500 h 10000"/>
                      <a:gd name="connsiteX4" fmla="*/ 0 w 10000"/>
                      <a:gd name="connsiteY4" fmla="*/ 10000 h 10000"/>
                      <a:gd name="connsiteX0" fmla="*/ 254 w 2296"/>
                      <a:gd name="connsiteY0" fmla="*/ 1691 h 5220"/>
                      <a:gd name="connsiteX1" fmla="*/ 1955 w 2296"/>
                      <a:gd name="connsiteY1" fmla="*/ 0 h 5220"/>
                      <a:gd name="connsiteX2" fmla="*/ 2023 w 2296"/>
                      <a:gd name="connsiteY2" fmla="*/ 2721 h 5220"/>
                      <a:gd name="connsiteX3" fmla="*/ 1479 w 2296"/>
                      <a:gd name="connsiteY3" fmla="*/ 2500 h 5220"/>
                      <a:gd name="connsiteX4" fmla="*/ 0 w 2296"/>
                      <a:gd name="connsiteY4" fmla="*/ 5220 h 5220"/>
                      <a:gd name="connsiteX0" fmla="*/ 1106 w 8811"/>
                      <a:gd name="connsiteY0" fmla="*/ 3239 h 10000"/>
                      <a:gd name="connsiteX1" fmla="*/ 8515 w 8811"/>
                      <a:gd name="connsiteY1" fmla="*/ 0 h 10000"/>
                      <a:gd name="connsiteX2" fmla="*/ 8811 w 8811"/>
                      <a:gd name="connsiteY2" fmla="*/ 5213 h 10000"/>
                      <a:gd name="connsiteX3" fmla="*/ 6442 w 8811"/>
                      <a:gd name="connsiteY3" fmla="*/ 4789 h 10000"/>
                      <a:gd name="connsiteX4" fmla="*/ 0 w 8811"/>
                      <a:gd name="connsiteY4" fmla="*/ 10000 h 10000"/>
                      <a:gd name="connsiteX0" fmla="*/ 1255 w 10000"/>
                      <a:gd name="connsiteY0" fmla="*/ 3239 h 10000"/>
                      <a:gd name="connsiteX1" fmla="*/ 9664 w 10000"/>
                      <a:gd name="connsiteY1" fmla="*/ 0 h 10000"/>
                      <a:gd name="connsiteX2" fmla="*/ 10000 w 10000"/>
                      <a:gd name="connsiteY2" fmla="*/ 5213 h 10000"/>
                      <a:gd name="connsiteX3" fmla="*/ 7311 w 10000"/>
                      <a:gd name="connsiteY3" fmla="*/ 4789 h 10000"/>
                      <a:gd name="connsiteX4" fmla="*/ 0 w 10000"/>
                      <a:gd name="connsiteY4" fmla="*/ 10000 h 10000"/>
                      <a:gd name="connsiteX0" fmla="*/ 1255 w 10000"/>
                      <a:gd name="connsiteY0" fmla="*/ 3239 h 10000"/>
                      <a:gd name="connsiteX1" fmla="*/ 9664 w 10000"/>
                      <a:gd name="connsiteY1" fmla="*/ 0 h 10000"/>
                      <a:gd name="connsiteX2" fmla="*/ 10000 w 10000"/>
                      <a:gd name="connsiteY2" fmla="*/ 5213 h 10000"/>
                      <a:gd name="connsiteX3" fmla="*/ 7311 w 10000"/>
                      <a:gd name="connsiteY3" fmla="*/ 4789 h 10000"/>
                      <a:gd name="connsiteX4" fmla="*/ 0 w 10000"/>
                      <a:gd name="connsiteY4" fmla="*/ 10000 h 10000"/>
                      <a:gd name="connsiteX0" fmla="*/ 1255 w 10000"/>
                      <a:gd name="connsiteY0" fmla="*/ 3239 h 10000"/>
                      <a:gd name="connsiteX1" fmla="*/ 9664 w 10000"/>
                      <a:gd name="connsiteY1" fmla="*/ 0 h 10000"/>
                      <a:gd name="connsiteX2" fmla="*/ 10000 w 10000"/>
                      <a:gd name="connsiteY2" fmla="*/ 5213 h 10000"/>
                      <a:gd name="connsiteX3" fmla="*/ 7311 w 10000"/>
                      <a:gd name="connsiteY3" fmla="*/ 4789 h 10000"/>
                      <a:gd name="connsiteX4" fmla="*/ 0 w 10000"/>
                      <a:gd name="connsiteY4" fmla="*/ 10000 h 10000"/>
                      <a:gd name="connsiteX0" fmla="*/ 1580 w 10325"/>
                      <a:gd name="connsiteY0" fmla="*/ 3239 h 10116"/>
                      <a:gd name="connsiteX1" fmla="*/ 9989 w 10325"/>
                      <a:gd name="connsiteY1" fmla="*/ 0 h 10116"/>
                      <a:gd name="connsiteX2" fmla="*/ 10325 w 10325"/>
                      <a:gd name="connsiteY2" fmla="*/ 5213 h 10116"/>
                      <a:gd name="connsiteX3" fmla="*/ 7636 w 10325"/>
                      <a:gd name="connsiteY3" fmla="*/ 4789 h 10116"/>
                      <a:gd name="connsiteX4" fmla="*/ 0 w 10325"/>
                      <a:gd name="connsiteY4" fmla="*/ 10116 h 10116"/>
                      <a:gd name="connsiteX0" fmla="*/ 1580 w 10325"/>
                      <a:gd name="connsiteY0" fmla="*/ 3239 h 10116"/>
                      <a:gd name="connsiteX1" fmla="*/ 9989 w 10325"/>
                      <a:gd name="connsiteY1" fmla="*/ 0 h 10116"/>
                      <a:gd name="connsiteX2" fmla="*/ 10325 w 10325"/>
                      <a:gd name="connsiteY2" fmla="*/ 5213 h 10116"/>
                      <a:gd name="connsiteX3" fmla="*/ 7636 w 10325"/>
                      <a:gd name="connsiteY3" fmla="*/ 4789 h 10116"/>
                      <a:gd name="connsiteX4" fmla="*/ 0 w 10325"/>
                      <a:gd name="connsiteY4" fmla="*/ 10116 h 10116"/>
                      <a:gd name="connsiteX0" fmla="*/ 1580 w 10325"/>
                      <a:gd name="connsiteY0" fmla="*/ 3239 h 10116"/>
                      <a:gd name="connsiteX1" fmla="*/ 9989 w 10325"/>
                      <a:gd name="connsiteY1" fmla="*/ 0 h 10116"/>
                      <a:gd name="connsiteX2" fmla="*/ 10325 w 10325"/>
                      <a:gd name="connsiteY2" fmla="*/ 5213 h 10116"/>
                      <a:gd name="connsiteX3" fmla="*/ 7636 w 10325"/>
                      <a:gd name="connsiteY3" fmla="*/ 4789 h 10116"/>
                      <a:gd name="connsiteX4" fmla="*/ 0 w 10325"/>
                      <a:gd name="connsiteY4" fmla="*/ 10116 h 10116"/>
                      <a:gd name="connsiteX0" fmla="*/ 1580 w 10325"/>
                      <a:gd name="connsiteY0" fmla="*/ 3239 h 10116"/>
                      <a:gd name="connsiteX1" fmla="*/ 9989 w 10325"/>
                      <a:gd name="connsiteY1" fmla="*/ 0 h 10116"/>
                      <a:gd name="connsiteX2" fmla="*/ 10325 w 10325"/>
                      <a:gd name="connsiteY2" fmla="*/ 5213 h 10116"/>
                      <a:gd name="connsiteX3" fmla="*/ 7636 w 10325"/>
                      <a:gd name="connsiteY3" fmla="*/ 4789 h 10116"/>
                      <a:gd name="connsiteX4" fmla="*/ 0 w 10325"/>
                      <a:gd name="connsiteY4" fmla="*/ 10116 h 10116"/>
                      <a:gd name="connsiteX0" fmla="*/ 1580 w 10325"/>
                      <a:gd name="connsiteY0" fmla="*/ 3239 h 10116"/>
                      <a:gd name="connsiteX1" fmla="*/ 9989 w 10325"/>
                      <a:gd name="connsiteY1" fmla="*/ 0 h 10116"/>
                      <a:gd name="connsiteX2" fmla="*/ 10325 w 10325"/>
                      <a:gd name="connsiteY2" fmla="*/ 5213 h 10116"/>
                      <a:gd name="connsiteX3" fmla="*/ 7636 w 10325"/>
                      <a:gd name="connsiteY3" fmla="*/ 4789 h 10116"/>
                      <a:gd name="connsiteX4" fmla="*/ 0 w 10325"/>
                      <a:gd name="connsiteY4" fmla="*/ 10116 h 10116"/>
                      <a:gd name="connsiteX0" fmla="*/ 1580 w 10325"/>
                      <a:gd name="connsiteY0" fmla="*/ 3239 h 10116"/>
                      <a:gd name="connsiteX1" fmla="*/ 9989 w 10325"/>
                      <a:gd name="connsiteY1" fmla="*/ 0 h 10116"/>
                      <a:gd name="connsiteX2" fmla="*/ 10325 w 10325"/>
                      <a:gd name="connsiteY2" fmla="*/ 5213 h 10116"/>
                      <a:gd name="connsiteX3" fmla="*/ 7636 w 10325"/>
                      <a:gd name="connsiteY3" fmla="*/ 4789 h 10116"/>
                      <a:gd name="connsiteX4" fmla="*/ 0 w 10325"/>
                      <a:gd name="connsiteY4" fmla="*/ 10116 h 10116"/>
                      <a:gd name="connsiteX0" fmla="*/ 1580 w 10325"/>
                      <a:gd name="connsiteY0" fmla="*/ 3239 h 10116"/>
                      <a:gd name="connsiteX1" fmla="*/ 9989 w 10325"/>
                      <a:gd name="connsiteY1" fmla="*/ 0 h 10116"/>
                      <a:gd name="connsiteX2" fmla="*/ 10325 w 10325"/>
                      <a:gd name="connsiteY2" fmla="*/ 5213 h 10116"/>
                      <a:gd name="connsiteX3" fmla="*/ 7636 w 10325"/>
                      <a:gd name="connsiteY3" fmla="*/ 4789 h 10116"/>
                      <a:gd name="connsiteX4" fmla="*/ 0 w 10325"/>
                      <a:gd name="connsiteY4" fmla="*/ 10116 h 101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25" h="10116">
                        <a:moveTo>
                          <a:pt x="1580" y="3239"/>
                        </a:moveTo>
                        <a:lnTo>
                          <a:pt x="9989" y="0"/>
                        </a:lnTo>
                        <a:cubicBezTo>
                          <a:pt x="10103" y="1738"/>
                          <a:pt x="10212" y="3475"/>
                          <a:pt x="10325" y="5213"/>
                        </a:cubicBezTo>
                        <a:lnTo>
                          <a:pt x="7636" y="4789"/>
                        </a:lnTo>
                        <a:cubicBezTo>
                          <a:pt x="4817" y="7609"/>
                          <a:pt x="2847" y="8611"/>
                          <a:pt x="0" y="10116"/>
                        </a:cubicBezTo>
                      </a:path>
                    </a:pathLst>
                  </a:custGeom>
                  <a:noFill/>
                  <a:ln w="127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defTabSz="957756"/>
                    <a:endParaRPr lang="en-US" sz="1900">
                      <a:solidFill>
                        <a:srgbClr val="2E2E2E"/>
                      </a:solidFill>
                    </a:endParaRPr>
                  </a:p>
                </p:txBody>
              </p:sp>
              <p:sp>
                <p:nvSpPr>
                  <p:cNvPr id="101" name="Freeform 609"/>
                  <p:cNvSpPr>
                    <a:spLocks/>
                  </p:cNvSpPr>
                  <p:nvPr/>
                </p:nvSpPr>
                <p:spPr bwMode="auto">
                  <a:xfrm>
                    <a:off x="7777337" y="1312781"/>
                    <a:ext cx="279358" cy="514335"/>
                  </a:xfrm>
                  <a:custGeom>
                    <a:avLst/>
                    <a:gdLst>
                      <a:gd name="connsiteX0" fmla="*/ 8241 w 10010"/>
                      <a:gd name="connsiteY0" fmla="*/ 1691 h 10016"/>
                      <a:gd name="connsiteX1" fmla="*/ 9942 w 10010"/>
                      <a:gd name="connsiteY1" fmla="*/ 0 h 10016"/>
                      <a:gd name="connsiteX2" fmla="*/ 10010 w 10010"/>
                      <a:gd name="connsiteY2" fmla="*/ 2721 h 10016"/>
                      <a:gd name="connsiteX3" fmla="*/ 9466 w 10010"/>
                      <a:gd name="connsiteY3" fmla="*/ 2500 h 10016"/>
                      <a:gd name="connsiteX4" fmla="*/ 10 w 10010"/>
                      <a:gd name="connsiteY4" fmla="*/ 10000 h 10016"/>
                      <a:gd name="connsiteX5" fmla="*/ 7613 w 10010"/>
                      <a:gd name="connsiteY5" fmla="*/ 4466 h 10016"/>
                      <a:gd name="connsiteX6" fmla="*/ 8717 w 10010"/>
                      <a:gd name="connsiteY6" fmla="*/ 2279 h 10016"/>
                      <a:gd name="connsiteX0" fmla="*/ 8241 w 10010"/>
                      <a:gd name="connsiteY0" fmla="*/ 1691 h 10016"/>
                      <a:gd name="connsiteX1" fmla="*/ 9942 w 10010"/>
                      <a:gd name="connsiteY1" fmla="*/ 0 h 10016"/>
                      <a:gd name="connsiteX2" fmla="*/ 10010 w 10010"/>
                      <a:gd name="connsiteY2" fmla="*/ 2721 h 10016"/>
                      <a:gd name="connsiteX3" fmla="*/ 9466 w 10010"/>
                      <a:gd name="connsiteY3" fmla="*/ 2500 h 10016"/>
                      <a:gd name="connsiteX4" fmla="*/ 10 w 10010"/>
                      <a:gd name="connsiteY4" fmla="*/ 10000 h 10016"/>
                      <a:gd name="connsiteX5" fmla="*/ 7613 w 10010"/>
                      <a:gd name="connsiteY5" fmla="*/ 4466 h 10016"/>
                      <a:gd name="connsiteX6" fmla="*/ 8717 w 10010"/>
                      <a:gd name="connsiteY6" fmla="*/ 2279 h 10016"/>
                      <a:gd name="connsiteX0" fmla="*/ 8241 w 10010"/>
                      <a:gd name="connsiteY0" fmla="*/ 1691 h 10016"/>
                      <a:gd name="connsiteX1" fmla="*/ 9942 w 10010"/>
                      <a:gd name="connsiteY1" fmla="*/ 0 h 10016"/>
                      <a:gd name="connsiteX2" fmla="*/ 10010 w 10010"/>
                      <a:gd name="connsiteY2" fmla="*/ 2721 h 10016"/>
                      <a:gd name="connsiteX3" fmla="*/ 9466 w 10010"/>
                      <a:gd name="connsiteY3" fmla="*/ 2500 h 10016"/>
                      <a:gd name="connsiteX4" fmla="*/ 10 w 10010"/>
                      <a:gd name="connsiteY4" fmla="*/ 10000 h 10016"/>
                      <a:gd name="connsiteX5" fmla="*/ 7613 w 10010"/>
                      <a:gd name="connsiteY5" fmla="*/ 4466 h 10016"/>
                      <a:gd name="connsiteX6" fmla="*/ 8717 w 10010"/>
                      <a:gd name="connsiteY6" fmla="*/ 2279 h 10016"/>
                      <a:gd name="connsiteX0" fmla="*/ 9942 w 10010"/>
                      <a:gd name="connsiteY0" fmla="*/ 0 h 10016"/>
                      <a:gd name="connsiteX1" fmla="*/ 10010 w 10010"/>
                      <a:gd name="connsiteY1" fmla="*/ 2721 h 10016"/>
                      <a:gd name="connsiteX2" fmla="*/ 9466 w 10010"/>
                      <a:gd name="connsiteY2" fmla="*/ 2500 h 10016"/>
                      <a:gd name="connsiteX3" fmla="*/ 10 w 10010"/>
                      <a:gd name="connsiteY3" fmla="*/ 10000 h 10016"/>
                      <a:gd name="connsiteX4" fmla="*/ 7613 w 10010"/>
                      <a:gd name="connsiteY4" fmla="*/ 4466 h 10016"/>
                      <a:gd name="connsiteX5" fmla="*/ 8717 w 10010"/>
                      <a:gd name="connsiteY5" fmla="*/ 2279 h 10016"/>
                      <a:gd name="connsiteX0" fmla="*/ 10010 w 10010"/>
                      <a:gd name="connsiteY0" fmla="*/ 442 h 7737"/>
                      <a:gd name="connsiteX1" fmla="*/ 9466 w 10010"/>
                      <a:gd name="connsiteY1" fmla="*/ 221 h 7737"/>
                      <a:gd name="connsiteX2" fmla="*/ 10 w 10010"/>
                      <a:gd name="connsiteY2" fmla="*/ 7721 h 7737"/>
                      <a:gd name="connsiteX3" fmla="*/ 7613 w 10010"/>
                      <a:gd name="connsiteY3" fmla="*/ 2187 h 7737"/>
                      <a:gd name="connsiteX4" fmla="*/ 8717 w 10010"/>
                      <a:gd name="connsiteY4" fmla="*/ 0 h 7737"/>
                      <a:gd name="connsiteX0" fmla="*/ 9457 w 9457"/>
                      <a:gd name="connsiteY0" fmla="*/ 286 h 10000"/>
                      <a:gd name="connsiteX1" fmla="*/ 10 w 9457"/>
                      <a:gd name="connsiteY1" fmla="*/ 9979 h 10000"/>
                      <a:gd name="connsiteX2" fmla="*/ 7605 w 9457"/>
                      <a:gd name="connsiteY2" fmla="*/ 2827 h 10000"/>
                      <a:gd name="connsiteX3" fmla="*/ 8708 w 9457"/>
                      <a:gd name="connsiteY3" fmla="*/ 0 h 10000"/>
                      <a:gd name="connsiteX0" fmla="*/ 11 w 9208"/>
                      <a:gd name="connsiteY0" fmla="*/ 9979 h 10000"/>
                      <a:gd name="connsiteX1" fmla="*/ 8042 w 9208"/>
                      <a:gd name="connsiteY1" fmla="*/ 2827 h 10000"/>
                      <a:gd name="connsiteX2" fmla="*/ 9208 w 9208"/>
                      <a:gd name="connsiteY2" fmla="*/ 0 h 10000"/>
                      <a:gd name="connsiteX0" fmla="*/ 0 w 1266"/>
                      <a:gd name="connsiteY0" fmla="*/ 2827 h 2827"/>
                      <a:gd name="connsiteX1" fmla="*/ 1266 w 1266"/>
                      <a:gd name="connsiteY1" fmla="*/ 0 h 2827"/>
                    </a:gdLst>
                    <a:ahLst/>
                    <a:cxnLst>
                      <a:cxn ang="0">
                        <a:pos x="connsiteX0" y="connsiteY0"/>
                      </a:cxn>
                      <a:cxn ang="0">
                        <a:pos x="connsiteX1" y="connsiteY1"/>
                      </a:cxn>
                    </a:cxnLst>
                    <a:rect l="l" t="t" r="r" b="b"/>
                    <a:pathLst>
                      <a:path w="1266" h="2827">
                        <a:moveTo>
                          <a:pt x="0" y="2827"/>
                        </a:moveTo>
                        <a:cubicBezTo>
                          <a:pt x="650" y="1742"/>
                          <a:pt x="997" y="869"/>
                          <a:pt x="1266" y="0"/>
                        </a:cubicBezTo>
                      </a:path>
                    </a:pathLst>
                  </a:custGeom>
                  <a:noFill/>
                  <a:ln w="127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defTabSz="957756"/>
                    <a:endParaRPr lang="en-US" sz="1900">
                      <a:solidFill>
                        <a:srgbClr val="2E2E2E"/>
                      </a:solidFill>
                    </a:endParaRPr>
                  </a:p>
                </p:txBody>
              </p:sp>
              <p:grpSp>
                <p:nvGrpSpPr>
                  <p:cNvPr id="102" name="Groupe 72"/>
                  <p:cNvGrpSpPr>
                    <a:grpSpLocks noChangeAspect="1"/>
                  </p:cNvGrpSpPr>
                  <p:nvPr/>
                </p:nvGrpSpPr>
                <p:grpSpPr>
                  <a:xfrm>
                    <a:off x="6336506" y="1826426"/>
                    <a:ext cx="1907382" cy="2690129"/>
                    <a:chOff x="2060576" y="6010275"/>
                    <a:chExt cx="336550" cy="474663"/>
                  </a:xfrm>
                </p:grpSpPr>
                <p:sp>
                  <p:nvSpPr>
                    <p:cNvPr id="104" name="Freeform 521"/>
                    <p:cNvSpPr>
                      <a:spLocks/>
                    </p:cNvSpPr>
                    <p:nvPr/>
                  </p:nvSpPr>
                  <p:spPr bwMode="auto">
                    <a:xfrm>
                      <a:off x="2060576" y="6010275"/>
                      <a:ext cx="336550" cy="474663"/>
                    </a:xfrm>
                    <a:custGeom>
                      <a:avLst/>
                      <a:gdLst/>
                      <a:ahLst/>
                      <a:cxnLst>
                        <a:cxn ang="0">
                          <a:pos x="131" y="245"/>
                        </a:cxn>
                        <a:cxn ang="0">
                          <a:pos x="6" y="245"/>
                        </a:cxn>
                        <a:cxn ang="0">
                          <a:pos x="0" y="239"/>
                        </a:cxn>
                        <a:cxn ang="0">
                          <a:pos x="0" y="29"/>
                        </a:cxn>
                        <a:cxn ang="0">
                          <a:pos x="6" y="23"/>
                        </a:cxn>
                        <a:cxn ang="0">
                          <a:pos x="46" y="23"/>
                        </a:cxn>
                        <a:cxn ang="0">
                          <a:pos x="46" y="7"/>
                        </a:cxn>
                        <a:cxn ang="0">
                          <a:pos x="53" y="0"/>
                        </a:cxn>
                        <a:cxn ang="0">
                          <a:pos x="121" y="0"/>
                        </a:cxn>
                        <a:cxn ang="0">
                          <a:pos x="128" y="7"/>
                        </a:cxn>
                        <a:cxn ang="0">
                          <a:pos x="128" y="23"/>
                        </a:cxn>
                        <a:cxn ang="0">
                          <a:pos x="168" y="23"/>
                        </a:cxn>
                        <a:cxn ang="0">
                          <a:pos x="174" y="29"/>
                        </a:cxn>
                        <a:cxn ang="0">
                          <a:pos x="174" y="199"/>
                        </a:cxn>
                        <a:cxn ang="0">
                          <a:pos x="131" y="245"/>
                        </a:cxn>
                      </a:cxnLst>
                      <a:rect l="0" t="0" r="r" b="b"/>
                      <a:pathLst>
                        <a:path w="174" h="245">
                          <a:moveTo>
                            <a:pt x="131" y="245"/>
                          </a:moveTo>
                          <a:cubicBezTo>
                            <a:pt x="6" y="245"/>
                            <a:pt x="6" y="245"/>
                            <a:pt x="6" y="245"/>
                          </a:cubicBezTo>
                          <a:cubicBezTo>
                            <a:pt x="2" y="245"/>
                            <a:pt x="0" y="243"/>
                            <a:pt x="0" y="239"/>
                          </a:cubicBezTo>
                          <a:cubicBezTo>
                            <a:pt x="0" y="29"/>
                            <a:pt x="0" y="29"/>
                            <a:pt x="0" y="29"/>
                          </a:cubicBezTo>
                          <a:cubicBezTo>
                            <a:pt x="0" y="26"/>
                            <a:pt x="2" y="23"/>
                            <a:pt x="6" y="23"/>
                          </a:cubicBezTo>
                          <a:cubicBezTo>
                            <a:pt x="46" y="23"/>
                            <a:pt x="46" y="23"/>
                            <a:pt x="46" y="23"/>
                          </a:cubicBezTo>
                          <a:cubicBezTo>
                            <a:pt x="46" y="7"/>
                            <a:pt x="46" y="7"/>
                            <a:pt x="46" y="7"/>
                          </a:cubicBezTo>
                          <a:cubicBezTo>
                            <a:pt x="46" y="3"/>
                            <a:pt x="49" y="0"/>
                            <a:pt x="53" y="0"/>
                          </a:cubicBezTo>
                          <a:cubicBezTo>
                            <a:pt x="121" y="0"/>
                            <a:pt x="121" y="0"/>
                            <a:pt x="121" y="0"/>
                          </a:cubicBezTo>
                          <a:cubicBezTo>
                            <a:pt x="125" y="0"/>
                            <a:pt x="128" y="3"/>
                            <a:pt x="128" y="7"/>
                          </a:cubicBezTo>
                          <a:cubicBezTo>
                            <a:pt x="128" y="23"/>
                            <a:pt x="128" y="23"/>
                            <a:pt x="128" y="23"/>
                          </a:cubicBezTo>
                          <a:cubicBezTo>
                            <a:pt x="168" y="23"/>
                            <a:pt x="168" y="23"/>
                            <a:pt x="168" y="23"/>
                          </a:cubicBezTo>
                          <a:cubicBezTo>
                            <a:pt x="171" y="23"/>
                            <a:pt x="174" y="26"/>
                            <a:pt x="174" y="29"/>
                          </a:cubicBezTo>
                          <a:cubicBezTo>
                            <a:pt x="174" y="199"/>
                            <a:pt x="174" y="199"/>
                            <a:pt x="174" y="199"/>
                          </a:cubicBezTo>
                          <a:lnTo>
                            <a:pt x="131" y="245"/>
                          </a:lnTo>
                          <a:close/>
                        </a:path>
                      </a:pathLst>
                    </a:custGeom>
                    <a:noFill/>
                    <a:ln w="127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defTabSz="957756"/>
                      <a:endParaRPr lang="en-US" sz="700">
                        <a:solidFill>
                          <a:srgbClr val="2E2E2E"/>
                        </a:solidFill>
                        <a:cs typeface="Arial" pitchFamily="34" charset="0"/>
                      </a:endParaRPr>
                    </a:p>
                  </p:txBody>
                </p:sp>
                <p:sp>
                  <p:nvSpPr>
                    <p:cNvPr id="105" name="Freeform 522"/>
                    <p:cNvSpPr>
                      <a:spLocks/>
                    </p:cNvSpPr>
                    <p:nvPr/>
                  </p:nvSpPr>
                  <p:spPr bwMode="auto">
                    <a:xfrm>
                      <a:off x="2125663" y="6143625"/>
                      <a:ext cx="77788" cy="31750"/>
                    </a:xfrm>
                    <a:custGeom>
                      <a:avLst/>
                      <a:gdLst/>
                      <a:ahLst/>
                      <a:cxnLst>
                        <a:cxn ang="0">
                          <a:pos x="0" y="4"/>
                        </a:cxn>
                        <a:cxn ang="0">
                          <a:pos x="10" y="20"/>
                        </a:cxn>
                        <a:cxn ang="0">
                          <a:pos x="49" y="0"/>
                        </a:cxn>
                      </a:cxnLst>
                      <a:rect l="0" t="0" r="r" b="b"/>
                      <a:pathLst>
                        <a:path w="49" h="20">
                          <a:moveTo>
                            <a:pt x="0" y="4"/>
                          </a:moveTo>
                          <a:lnTo>
                            <a:pt x="10" y="20"/>
                          </a:lnTo>
                          <a:lnTo>
                            <a:pt x="49" y="0"/>
                          </a:lnTo>
                        </a:path>
                      </a:pathLst>
                    </a:custGeom>
                    <a:noFill/>
                    <a:ln w="127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defTabSz="957756"/>
                      <a:endParaRPr lang="en-US" sz="700">
                        <a:solidFill>
                          <a:srgbClr val="2E2E2E"/>
                        </a:solidFill>
                        <a:cs typeface="Arial" pitchFamily="34" charset="0"/>
                      </a:endParaRPr>
                    </a:p>
                  </p:txBody>
                </p:sp>
                <p:sp>
                  <p:nvSpPr>
                    <p:cNvPr id="106" name="Freeform 523"/>
                    <p:cNvSpPr>
                      <a:spLocks/>
                    </p:cNvSpPr>
                    <p:nvPr/>
                  </p:nvSpPr>
                  <p:spPr bwMode="auto">
                    <a:xfrm>
                      <a:off x="2125663" y="6310313"/>
                      <a:ext cx="77788" cy="33338"/>
                    </a:xfrm>
                    <a:custGeom>
                      <a:avLst/>
                      <a:gdLst/>
                      <a:ahLst/>
                      <a:cxnLst>
                        <a:cxn ang="0">
                          <a:pos x="0" y="5"/>
                        </a:cxn>
                        <a:cxn ang="0">
                          <a:pos x="10" y="21"/>
                        </a:cxn>
                        <a:cxn ang="0">
                          <a:pos x="49" y="0"/>
                        </a:cxn>
                      </a:cxnLst>
                      <a:rect l="0" t="0" r="r" b="b"/>
                      <a:pathLst>
                        <a:path w="49" h="21">
                          <a:moveTo>
                            <a:pt x="0" y="5"/>
                          </a:moveTo>
                          <a:lnTo>
                            <a:pt x="10" y="21"/>
                          </a:lnTo>
                          <a:lnTo>
                            <a:pt x="49" y="0"/>
                          </a:lnTo>
                        </a:path>
                      </a:pathLst>
                    </a:custGeom>
                    <a:noFill/>
                    <a:ln w="127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defTabSz="957756"/>
                      <a:endParaRPr lang="en-US" sz="700">
                        <a:solidFill>
                          <a:srgbClr val="2E2E2E"/>
                        </a:solidFill>
                        <a:cs typeface="Arial" pitchFamily="34" charset="0"/>
                      </a:endParaRPr>
                    </a:p>
                  </p:txBody>
                </p:sp>
                <p:sp>
                  <p:nvSpPr>
                    <p:cNvPr id="107" name="Line 524"/>
                    <p:cNvSpPr>
                      <a:spLocks noChangeShapeType="1"/>
                    </p:cNvSpPr>
                    <p:nvPr/>
                  </p:nvSpPr>
                  <p:spPr bwMode="auto">
                    <a:xfrm>
                      <a:off x="2270126" y="6159500"/>
                      <a:ext cx="65088" cy="1588"/>
                    </a:xfrm>
                    <a:prstGeom prst="line">
                      <a:avLst/>
                    </a:prstGeom>
                    <a:noFill/>
                    <a:ln w="127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defTabSz="957756"/>
                      <a:endParaRPr lang="en-US" sz="700">
                        <a:solidFill>
                          <a:srgbClr val="2E2E2E"/>
                        </a:solidFill>
                        <a:cs typeface="Arial" pitchFamily="34" charset="0"/>
                      </a:endParaRPr>
                    </a:p>
                  </p:txBody>
                </p:sp>
                <p:sp>
                  <p:nvSpPr>
                    <p:cNvPr id="108" name="Line 525"/>
                    <p:cNvSpPr>
                      <a:spLocks noChangeShapeType="1"/>
                    </p:cNvSpPr>
                    <p:nvPr/>
                  </p:nvSpPr>
                  <p:spPr bwMode="auto">
                    <a:xfrm>
                      <a:off x="2270126" y="6243638"/>
                      <a:ext cx="65088" cy="1588"/>
                    </a:xfrm>
                    <a:prstGeom prst="line">
                      <a:avLst/>
                    </a:prstGeom>
                    <a:noFill/>
                    <a:ln w="127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defTabSz="957756"/>
                      <a:endParaRPr lang="en-US" sz="700">
                        <a:solidFill>
                          <a:srgbClr val="2E2E2E"/>
                        </a:solidFill>
                        <a:cs typeface="Arial" pitchFamily="34" charset="0"/>
                      </a:endParaRPr>
                    </a:p>
                  </p:txBody>
                </p:sp>
                <p:sp>
                  <p:nvSpPr>
                    <p:cNvPr id="109" name="Line 526"/>
                    <p:cNvSpPr>
                      <a:spLocks noChangeShapeType="1"/>
                    </p:cNvSpPr>
                    <p:nvPr/>
                  </p:nvSpPr>
                  <p:spPr bwMode="auto">
                    <a:xfrm>
                      <a:off x="2270126" y="6315075"/>
                      <a:ext cx="65088" cy="1588"/>
                    </a:xfrm>
                    <a:prstGeom prst="line">
                      <a:avLst/>
                    </a:prstGeom>
                    <a:noFill/>
                    <a:ln w="127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defTabSz="957756"/>
                      <a:endParaRPr lang="en-US" sz="700">
                        <a:solidFill>
                          <a:srgbClr val="2E2E2E"/>
                        </a:solidFill>
                        <a:cs typeface="Arial" pitchFamily="34" charset="0"/>
                      </a:endParaRPr>
                    </a:p>
                  </p:txBody>
                </p:sp>
                <p:sp>
                  <p:nvSpPr>
                    <p:cNvPr id="110" name="Freeform 527"/>
                    <p:cNvSpPr>
                      <a:spLocks/>
                    </p:cNvSpPr>
                    <p:nvPr/>
                  </p:nvSpPr>
                  <p:spPr bwMode="auto">
                    <a:xfrm>
                      <a:off x="2311401" y="6386513"/>
                      <a:ext cx="77788" cy="92075"/>
                    </a:xfrm>
                    <a:custGeom>
                      <a:avLst/>
                      <a:gdLst/>
                      <a:ahLst/>
                      <a:cxnLst>
                        <a:cxn ang="0">
                          <a:pos x="0" y="58"/>
                        </a:cxn>
                        <a:cxn ang="0">
                          <a:pos x="0" y="0"/>
                        </a:cxn>
                        <a:cxn ang="0">
                          <a:pos x="49" y="0"/>
                        </a:cxn>
                      </a:cxnLst>
                      <a:rect l="0" t="0" r="r" b="b"/>
                      <a:pathLst>
                        <a:path w="49" h="58">
                          <a:moveTo>
                            <a:pt x="0" y="58"/>
                          </a:moveTo>
                          <a:lnTo>
                            <a:pt x="0" y="0"/>
                          </a:lnTo>
                          <a:lnTo>
                            <a:pt x="49" y="0"/>
                          </a:lnTo>
                        </a:path>
                      </a:pathLst>
                    </a:custGeom>
                    <a:noFill/>
                    <a:ln w="127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defTabSz="957756"/>
                      <a:endParaRPr lang="en-US" sz="700">
                        <a:solidFill>
                          <a:srgbClr val="2E2E2E"/>
                        </a:solidFill>
                        <a:cs typeface="Arial" pitchFamily="34" charset="0"/>
                      </a:endParaRPr>
                    </a:p>
                  </p:txBody>
                </p:sp>
                <p:sp>
                  <p:nvSpPr>
                    <p:cNvPr id="111" name="Line 528"/>
                    <p:cNvSpPr>
                      <a:spLocks noChangeShapeType="1"/>
                    </p:cNvSpPr>
                    <p:nvPr/>
                  </p:nvSpPr>
                  <p:spPr bwMode="auto">
                    <a:xfrm>
                      <a:off x="2149476" y="6054725"/>
                      <a:ext cx="158750" cy="1588"/>
                    </a:xfrm>
                    <a:prstGeom prst="line">
                      <a:avLst/>
                    </a:prstGeom>
                    <a:noFill/>
                    <a:ln w="127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defTabSz="957756"/>
                      <a:endParaRPr lang="en-US" sz="700">
                        <a:solidFill>
                          <a:srgbClr val="2E2E2E"/>
                        </a:solidFill>
                        <a:cs typeface="Arial" pitchFamily="34" charset="0"/>
                      </a:endParaRPr>
                    </a:p>
                  </p:txBody>
                </p:sp>
                <p:sp>
                  <p:nvSpPr>
                    <p:cNvPr id="112" name="Freeform 529"/>
                    <p:cNvSpPr>
                      <a:spLocks/>
                    </p:cNvSpPr>
                    <p:nvPr/>
                  </p:nvSpPr>
                  <p:spPr bwMode="auto">
                    <a:xfrm>
                      <a:off x="2125663" y="6227763"/>
                      <a:ext cx="77788" cy="33338"/>
                    </a:xfrm>
                    <a:custGeom>
                      <a:avLst/>
                      <a:gdLst/>
                      <a:ahLst/>
                      <a:cxnLst>
                        <a:cxn ang="0">
                          <a:pos x="0" y="3"/>
                        </a:cxn>
                        <a:cxn ang="0">
                          <a:pos x="10" y="21"/>
                        </a:cxn>
                        <a:cxn ang="0">
                          <a:pos x="49" y="0"/>
                        </a:cxn>
                      </a:cxnLst>
                      <a:rect l="0" t="0" r="r" b="b"/>
                      <a:pathLst>
                        <a:path w="49" h="21">
                          <a:moveTo>
                            <a:pt x="0" y="3"/>
                          </a:moveTo>
                          <a:lnTo>
                            <a:pt x="10" y="21"/>
                          </a:lnTo>
                          <a:lnTo>
                            <a:pt x="49" y="0"/>
                          </a:lnTo>
                        </a:path>
                      </a:pathLst>
                    </a:custGeom>
                    <a:noFill/>
                    <a:ln w="127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defTabSz="957756"/>
                      <a:endParaRPr lang="en-US" sz="700">
                        <a:solidFill>
                          <a:srgbClr val="2E2E2E"/>
                        </a:solidFill>
                        <a:cs typeface="Arial" pitchFamily="34" charset="0"/>
                      </a:endParaRPr>
                    </a:p>
                  </p:txBody>
                </p:sp>
              </p:grpSp>
              <p:sp>
                <p:nvSpPr>
                  <p:cNvPr id="103" name="Freeform 608"/>
                  <p:cNvSpPr>
                    <a:spLocks/>
                  </p:cNvSpPr>
                  <p:nvPr/>
                </p:nvSpPr>
                <p:spPr bwMode="auto">
                  <a:xfrm>
                    <a:off x="5324714" y="3427066"/>
                    <a:ext cx="954373" cy="288735"/>
                  </a:xfrm>
                  <a:custGeom>
                    <a:avLst/>
                    <a:gdLst>
                      <a:gd name="connsiteX0" fmla="*/ 8912 w 8912"/>
                      <a:gd name="connsiteY0" fmla="*/ 10000 h 10000"/>
                      <a:gd name="connsiteX1" fmla="*/ 8912 w 8912"/>
                      <a:gd name="connsiteY1" fmla="*/ 0 h 10000"/>
                      <a:gd name="connsiteX2" fmla="*/ 8097 w 8912"/>
                      <a:gd name="connsiteY2" fmla="*/ 0 h 10000"/>
                      <a:gd name="connsiteX3" fmla="*/ 8097 w 8912"/>
                      <a:gd name="connsiteY3" fmla="*/ 10000 h 10000"/>
                      <a:gd name="connsiteX4" fmla="*/ 7885 w 8912"/>
                      <a:gd name="connsiteY4" fmla="*/ 10000 h 10000"/>
                      <a:gd name="connsiteX5" fmla="*/ 7885 w 8912"/>
                      <a:gd name="connsiteY5" fmla="*/ 2383 h 10000"/>
                      <a:gd name="connsiteX6" fmla="*/ 7100 w 8912"/>
                      <a:gd name="connsiteY6" fmla="*/ 2383 h 10000"/>
                      <a:gd name="connsiteX7" fmla="*/ 7100 w 8912"/>
                      <a:gd name="connsiteY7" fmla="*/ 10000 h 10000"/>
                      <a:gd name="connsiteX8" fmla="*/ 6828 w 8912"/>
                      <a:gd name="connsiteY8" fmla="*/ 10000 h 10000"/>
                      <a:gd name="connsiteX9" fmla="*/ 6828 w 8912"/>
                      <a:gd name="connsiteY9" fmla="*/ 5130 h 10000"/>
                      <a:gd name="connsiteX10" fmla="*/ 6042 w 8912"/>
                      <a:gd name="connsiteY10" fmla="*/ 5130 h 10000"/>
                      <a:gd name="connsiteX11" fmla="*/ 6042 w 8912"/>
                      <a:gd name="connsiteY11" fmla="*/ 10000 h 10000"/>
                      <a:gd name="connsiteX12" fmla="*/ 5831 w 8912"/>
                      <a:gd name="connsiteY12" fmla="*/ 10000 h 10000"/>
                      <a:gd name="connsiteX13" fmla="*/ 5831 w 8912"/>
                      <a:gd name="connsiteY13" fmla="*/ 6788 h 10000"/>
                      <a:gd name="connsiteX14" fmla="*/ 5015 w 8912"/>
                      <a:gd name="connsiteY14" fmla="*/ 6788 h 10000"/>
                      <a:gd name="connsiteX15" fmla="*/ 5015 w 8912"/>
                      <a:gd name="connsiteY15" fmla="*/ 10000 h 10000"/>
                      <a:gd name="connsiteX16" fmla="*/ 4804 w 8912"/>
                      <a:gd name="connsiteY16" fmla="*/ 10000 h 10000"/>
                      <a:gd name="connsiteX17" fmla="*/ 4804 w 8912"/>
                      <a:gd name="connsiteY17" fmla="*/ 7720 h 10000"/>
                      <a:gd name="connsiteX18" fmla="*/ 4018 w 8912"/>
                      <a:gd name="connsiteY18" fmla="*/ 7720 h 10000"/>
                      <a:gd name="connsiteX19" fmla="*/ 4018 w 8912"/>
                      <a:gd name="connsiteY19" fmla="*/ 10000 h 10000"/>
                      <a:gd name="connsiteX20" fmla="*/ 3776 w 8912"/>
                      <a:gd name="connsiteY20" fmla="*/ 10000 h 10000"/>
                      <a:gd name="connsiteX21" fmla="*/ 3776 w 8912"/>
                      <a:gd name="connsiteY21" fmla="*/ 8394 h 10000"/>
                      <a:gd name="connsiteX22" fmla="*/ 3021 w 8912"/>
                      <a:gd name="connsiteY22" fmla="*/ 8394 h 10000"/>
                      <a:gd name="connsiteX23" fmla="*/ 3021 w 8912"/>
                      <a:gd name="connsiteY23" fmla="*/ 10000 h 10000"/>
                      <a:gd name="connsiteX24" fmla="*/ 2779 w 8912"/>
                      <a:gd name="connsiteY24" fmla="*/ 10000 h 10000"/>
                      <a:gd name="connsiteX25" fmla="*/ 2779 w 8912"/>
                      <a:gd name="connsiteY25" fmla="*/ 8756 h 10000"/>
                      <a:gd name="connsiteX26" fmla="*/ 1994 w 8912"/>
                      <a:gd name="connsiteY26" fmla="*/ 8756 h 10000"/>
                      <a:gd name="connsiteX27" fmla="*/ 1994 w 8912"/>
                      <a:gd name="connsiteY27" fmla="*/ 10000 h 10000"/>
                      <a:gd name="connsiteX28" fmla="*/ 1722 w 8912"/>
                      <a:gd name="connsiteY28" fmla="*/ 10000 h 10000"/>
                      <a:gd name="connsiteX29" fmla="*/ 1722 w 8912"/>
                      <a:gd name="connsiteY29" fmla="*/ 9326 h 10000"/>
                      <a:gd name="connsiteX30" fmla="*/ 997 w 8912"/>
                      <a:gd name="connsiteY30" fmla="*/ 9326 h 10000"/>
                      <a:gd name="connsiteX31" fmla="*/ 997 w 8912"/>
                      <a:gd name="connsiteY31" fmla="*/ 10000 h 10000"/>
                      <a:gd name="connsiteX32" fmla="*/ 0 w 8912"/>
                      <a:gd name="connsiteY32" fmla="*/ 10000 h 10000"/>
                      <a:gd name="connsiteX0" fmla="*/ 10000 w 10000"/>
                      <a:gd name="connsiteY0" fmla="*/ 0 h 10000"/>
                      <a:gd name="connsiteX1" fmla="*/ 9086 w 10000"/>
                      <a:gd name="connsiteY1" fmla="*/ 0 h 10000"/>
                      <a:gd name="connsiteX2" fmla="*/ 9086 w 10000"/>
                      <a:gd name="connsiteY2" fmla="*/ 10000 h 10000"/>
                      <a:gd name="connsiteX3" fmla="*/ 8848 w 10000"/>
                      <a:gd name="connsiteY3" fmla="*/ 10000 h 10000"/>
                      <a:gd name="connsiteX4" fmla="*/ 8848 w 10000"/>
                      <a:gd name="connsiteY4" fmla="*/ 2383 h 10000"/>
                      <a:gd name="connsiteX5" fmla="*/ 7967 w 10000"/>
                      <a:gd name="connsiteY5" fmla="*/ 2383 h 10000"/>
                      <a:gd name="connsiteX6" fmla="*/ 7967 w 10000"/>
                      <a:gd name="connsiteY6" fmla="*/ 10000 h 10000"/>
                      <a:gd name="connsiteX7" fmla="*/ 7662 w 10000"/>
                      <a:gd name="connsiteY7" fmla="*/ 10000 h 10000"/>
                      <a:gd name="connsiteX8" fmla="*/ 7662 w 10000"/>
                      <a:gd name="connsiteY8" fmla="*/ 5130 h 10000"/>
                      <a:gd name="connsiteX9" fmla="*/ 6780 w 10000"/>
                      <a:gd name="connsiteY9" fmla="*/ 5130 h 10000"/>
                      <a:gd name="connsiteX10" fmla="*/ 6780 w 10000"/>
                      <a:gd name="connsiteY10" fmla="*/ 10000 h 10000"/>
                      <a:gd name="connsiteX11" fmla="*/ 6543 w 10000"/>
                      <a:gd name="connsiteY11" fmla="*/ 10000 h 10000"/>
                      <a:gd name="connsiteX12" fmla="*/ 6543 w 10000"/>
                      <a:gd name="connsiteY12" fmla="*/ 6788 h 10000"/>
                      <a:gd name="connsiteX13" fmla="*/ 5627 w 10000"/>
                      <a:gd name="connsiteY13" fmla="*/ 6788 h 10000"/>
                      <a:gd name="connsiteX14" fmla="*/ 5627 w 10000"/>
                      <a:gd name="connsiteY14" fmla="*/ 10000 h 10000"/>
                      <a:gd name="connsiteX15" fmla="*/ 5390 w 10000"/>
                      <a:gd name="connsiteY15" fmla="*/ 10000 h 10000"/>
                      <a:gd name="connsiteX16" fmla="*/ 5390 w 10000"/>
                      <a:gd name="connsiteY16" fmla="*/ 7720 h 10000"/>
                      <a:gd name="connsiteX17" fmla="*/ 4509 w 10000"/>
                      <a:gd name="connsiteY17" fmla="*/ 7720 h 10000"/>
                      <a:gd name="connsiteX18" fmla="*/ 4509 w 10000"/>
                      <a:gd name="connsiteY18" fmla="*/ 10000 h 10000"/>
                      <a:gd name="connsiteX19" fmla="*/ 4237 w 10000"/>
                      <a:gd name="connsiteY19" fmla="*/ 10000 h 10000"/>
                      <a:gd name="connsiteX20" fmla="*/ 4237 w 10000"/>
                      <a:gd name="connsiteY20" fmla="*/ 8394 h 10000"/>
                      <a:gd name="connsiteX21" fmla="*/ 3390 w 10000"/>
                      <a:gd name="connsiteY21" fmla="*/ 8394 h 10000"/>
                      <a:gd name="connsiteX22" fmla="*/ 3390 w 10000"/>
                      <a:gd name="connsiteY22" fmla="*/ 10000 h 10000"/>
                      <a:gd name="connsiteX23" fmla="*/ 3118 w 10000"/>
                      <a:gd name="connsiteY23" fmla="*/ 10000 h 10000"/>
                      <a:gd name="connsiteX24" fmla="*/ 3118 w 10000"/>
                      <a:gd name="connsiteY24" fmla="*/ 8756 h 10000"/>
                      <a:gd name="connsiteX25" fmla="*/ 2237 w 10000"/>
                      <a:gd name="connsiteY25" fmla="*/ 8756 h 10000"/>
                      <a:gd name="connsiteX26" fmla="*/ 2237 w 10000"/>
                      <a:gd name="connsiteY26" fmla="*/ 10000 h 10000"/>
                      <a:gd name="connsiteX27" fmla="*/ 1932 w 10000"/>
                      <a:gd name="connsiteY27" fmla="*/ 10000 h 10000"/>
                      <a:gd name="connsiteX28" fmla="*/ 1932 w 10000"/>
                      <a:gd name="connsiteY28" fmla="*/ 9326 h 10000"/>
                      <a:gd name="connsiteX29" fmla="*/ 1119 w 10000"/>
                      <a:gd name="connsiteY29" fmla="*/ 9326 h 10000"/>
                      <a:gd name="connsiteX30" fmla="*/ 1119 w 10000"/>
                      <a:gd name="connsiteY30" fmla="*/ 10000 h 10000"/>
                      <a:gd name="connsiteX31" fmla="*/ 0 w 10000"/>
                      <a:gd name="connsiteY31" fmla="*/ 10000 h 10000"/>
                      <a:gd name="connsiteX0" fmla="*/ 10000 w 10000"/>
                      <a:gd name="connsiteY0" fmla="*/ 0 h 10000"/>
                      <a:gd name="connsiteX1" fmla="*/ 9086 w 10000"/>
                      <a:gd name="connsiteY1" fmla="*/ 0 h 10000"/>
                      <a:gd name="connsiteX2" fmla="*/ 9086 w 10000"/>
                      <a:gd name="connsiteY2" fmla="*/ 10000 h 10000"/>
                      <a:gd name="connsiteX3" fmla="*/ 8848 w 10000"/>
                      <a:gd name="connsiteY3" fmla="*/ 10000 h 10000"/>
                      <a:gd name="connsiteX4" fmla="*/ 8848 w 10000"/>
                      <a:gd name="connsiteY4" fmla="*/ 2383 h 10000"/>
                      <a:gd name="connsiteX5" fmla="*/ 7967 w 10000"/>
                      <a:gd name="connsiteY5" fmla="*/ 2383 h 10000"/>
                      <a:gd name="connsiteX6" fmla="*/ 7967 w 10000"/>
                      <a:gd name="connsiteY6" fmla="*/ 10000 h 10000"/>
                      <a:gd name="connsiteX7" fmla="*/ 7662 w 10000"/>
                      <a:gd name="connsiteY7" fmla="*/ 10000 h 10000"/>
                      <a:gd name="connsiteX8" fmla="*/ 7662 w 10000"/>
                      <a:gd name="connsiteY8" fmla="*/ 5130 h 10000"/>
                      <a:gd name="connsiteX9" fmla="*/ 6780 w 10000"/>
                      <a:gd name="connsiteY9" fmla="*/ 5130 h 10000"/>
                      <a:gd name="connsiteX10" fmla="*/ 6780 w 10000"/>
                      <a:gd name="connsiteY10" fmla="*/ 10000 h 10000"/>
                      <a:gd name="connsiteX11" fmla="*/ 6543 w 10000"/>
                      <a:gd name="connsiteY11" fmla="*/ 10000 h 10000"/>
                      <a:gd name="connsiteX12" fmla="*/ 6543 w 10000"/>
                      <a:gd name="connsiteY12" fmla="*/ 6788 h 10000"/>
                      <a:gd name="connsiteX13" fmla="*/ 5627 w 10000"/>
                      <a:gd name="connsiteY13" fmla="*/ 6788 h 10000"/>
                      <a:gd name="connsiteX14" fmla="*/ 5627 w 10000"/>
                      <a:gd name="connsiteY14" fmla="*/ 10000 h 10000"/>
                      <a:gd name="connsiteX15" fmla="*/ 5390 w 10000"/>
                      <a:gd name="connsiteY15" fmla="*/ 10000 h 10000"/>
                      <a:gd name="connsiteX16" fmla="*/ 5390 w 10000"/>
                      <a:gd name="connsiteY16" fmla="*/ 7720 h 10000"/>
                      <a:gd name="connsiteX17" fmla="*/ 4509 w 10000"/>
                      <a:gd name="connsiteY17" fmla="*/ 7720 h 10000"/>
                      <a:gd name="connsiteX18" fmla="*/ 4509 w 10000"/>
                      <a:gd name="connsiteY18" fmla="*/ 10000 h 10000"/>
                      <a:gd name="connsiteX19" fmla="*/ 4237 w 10000"/>
                      <a:gd name="connsiteY19" fmla="*/ 10000 h 10000"/>
                      <a:gd name="connsiteX20" fmla="*/ 4237 w 10000"/>
                      <a:gd name="connsiteY20" fmla="*/ 8394 h 10000"/>
                      <a:gd name="connsiteX21" fmla="*/ 3390 w 10000"/>
                      <a:gd name="connsiteY21" fmla="*/ 8394 h 10000"/>
                      <a:gd name="connsiteX22" fmla="*/ 3390 w 10000"/>
                      <a:gd name="connsiteY22" fmla="*/ 10000 h 10000"/>
                      <a:gd name="connsiteX23" fmla="*/ 3118 w 10000"/>
                      <a:gd name="connsiteY23" fmla="*/ 10000 h 10000"/>
                      <a:gd name="connsiteX24" fmla="*/ 3118 w 10000"/>
                      <a:gd name="connsiteY24" fmla="*/ 8756 h 10000"/>
                      <a:gd name="connsiteX25" fmla="*/ 2237 w 10000"/>
                      <a:gd name="connsiteY25" fmla="*/ 8756 h 10000"/>
                      <a:gd name="connsiteX26" fmla="*/ 2237 w 10000"/>
                      <a:gd name="connsiteY26" fmla="*/ 10000 h 10000"/>
                      <a:gd name="connsiteX27" fmla="*/ 1932 w 10000"/>
                      <a:gd name="connsiteY27" fmla="*/ 10000 h 10000"/>
                      <a:gd name="connsiteX28" fmla="*/ 1932 w 10000"/>
                      <a:gd name="connsiteY28" fmla="*/ 9326 h 10000"/>
                      <a:gd name="connsiteX29" fmla="*/ 1119 w 10000"/>
                      <a:gd name="connsiteY29" fmla="*/ 9326 h 10000"/>
                      <a:gd name="connsiteX30" fmla="*/ 1119 w 10000"/>
                      <a:gd name="connsiteY30" fmla="*/ 10000 h 10000"/>
                      <a:gd name="connsiteX31" fmla="*/ 0 w 10000"/>
                      <a:gd name="connsiteY31" fmla="*/ 10000 h 10000"/>
                      <a:gd name="connsiteX0" fmla="*/ 10000 w 10000"/>
                      <a:gd name="connsiteY0" fmla="*/ 0 h 10000"/>
                      <a:gd name="connsiteX1" fmla="*/ 9086 w 10000"/>
                      <a:gd name="connsiteY1" fmla="*/ 0 h 10000"/>
                      <a:gd name="connsiteX2" fmla="*/ 8848 w 10000"/>
                      <a:gd name="connsiteY2" fmla="*/ 10000 h 10000"/>
                      <a:gd name="connsiteX3" fmla="*/ 8848 w 10000"/>
                      <a:gd name="connsiteY3" fmla="*/ 2383 h 10000"/>
                      <a:gd name="connsiteX4" fmla="*/ 7967 w 10000"/>
                      <a:gd name="connsiteY4" fmla="*/ 2383 h 10000"/>
                      <a:gd name="connsiteX5" fmla="*/ 7967 w 10000"/>
                      <a:gd name="connsiteY5" fmla="*/ 10000 h 10000"/>
                      <a:gd name="connsiteX6" fmla="*/ 7662 w 10000"/>
                      <a:gd name="connsiteY6" fmla="*/ 10000 h 10000"/>
                      <a:gd name="connsiteX7" fmla="*/ 7662 w 10000"/>
                      <a:gd name="connsiteY7" fmla="*/ 5130 h 10000"/>
                      <a:gd name="connsiteX8" fmla="*/ 6780 w 10000"/>
                      <a:gd name="connsiteY8" fmla="*/ 5130 h 10000"/>
                      <a:gd name="connsiteX9" fmla="*/ 6780 w 10000"/>
                      <a:gd name="connsiteY9" fmla="*/ 10000 h 10000"/>
                      <a:gd name="connsiteX10" fmla="*/ 6543 w 10000"/>
                      <a:gd name="connsiteY10" fmla="*/ 10000 h 10000"/>
                      <a:gd name="connsiteX11" fmla="*/ 6543 w 10000"/>
                      <a:gd name="connsiteY11" fmla="*/ 6788 h 10000"/>
                      <a:gd name="connsiteX12" fmla="*/ 5627 w 10000"/>
                      <a:gd name="connsiteY12" fmla="*/ 6788 h 10000"/>
                      <a:gd name="connsiteX13" fmla="*/ 5627 w 10000"/>
                      <a:gd name="connsiteY13" fmla="*/ 10000 h 10000"/>
                      <a:gd name="connsiteX14" fmla="*/ 5390 w 10000"/>
                      <a:gd name="connsiteY14" fmla="*/ 10000 h 10000"/>
                      <a:gd name="connsiteX15" fmla="*/ 5390 w 10000"/>
                      <a:gd name="connsiteY15" fmla="*/ 7720 h 10000"/>
                      <a:gd name="connsiteX16" fmla="*/ 4509 w 10000"/>
                      <a:gd name="connsiteY16" fmla="*/ 7720 h 10000"/>
                      <a:gd name="connsiteX17" fmla="*/ 4509 w 10000"/>
                      <a:gd name="connsiteY17" fmla="*/ 10000 h 10000"/>
                      <a:gd name="connsiteX18" fmla="*/ 4237 w 10000"/>
                      <a:gd name="connsiteY18" fmla="*/ 10000 h 10000"/>
                      <a:gd name="connsiteX19" fmla="*/ 4237 w 10000"/>
                      <a:gd name="connsiteY19" fmla="*/ 8394 h 10000"/>
                      <a:gd name="connsiteX20" fmla="*/ 3390 w 10000"/>
                      <a:gd name="connsiteY20" fmla="*/ 8394 h 10000"/>
                      <a:gd name="connsiteX21" fmla="*/ 3390 w 10000"/>
                      <a:gd name="connsiteY21" fmla="*/ 10000 h 10000"/>
                      <a:gd name="connsiteX22" fmla="*/ 3118 w 10000"/>
                      <a:gd name="connsiteY22" fmla="*/ 10000 h 10000"/>
                      <a:gd name="connsiteX23" fmla="*/ 3118 w 10000"/>
                      <a:gd name="connsiteY23" fmla="*/ 8756 h 10000"/>
                      <a:gd name="connsiteX24" fmla="*/ 2237 w 10000"/>
                      <a:gd name="connsiteY24" fmla="*/ 8756 h 10000"/>
                      <a:gd name="connsiteX25" fmla="*/ 2237 w 10000"/>
                      <a:gd name="connsiteY25" fmla="*/ 10000 h 10000"/>
                      <a:gd name="connsiteX26" fmla="*/ 1932 w 10000"/>
                      <a:gd name="connsiteY26" fmla="*/ 10000 h 10000"/>
                      <a:gd name="connsiteX27" fmla="*/ 1932 w 10000"/>
                      <a:gd name="connsiteY27" fmla="*/ 9326 h 10000"/>
                      <a:gd name="connsiteX28" fmla="*/ 1119 w 10000"/>
                      <a:gd name="connsiteY28" fmla="*/ 9326 h 10000"/>
                      <a:gd name="connsiteX29" fmla="*/ 1119 w 10000"/>
                      <a:gd name="connsiteY29" fmla="*/ 10000 h 10000"/>
                      <a:gd name="connsiteX30" fmla="*/ 0 w 10000"/>
                      <a:gd name="connsiteY30" fmla="*/ 10000 h 10000"/>
                      <a:gd name="connsiteX0" fmla="*/ 10000 w 10000"/>
                      <a:gd name="connsiteY0" fmla="*/ 0 h 10000"/>
                      <a:gd name="connsiteX1" fmla="*/ 9086 w 10000"/>
                      <a:gd name="connsiteY1" fmla="*/ 0 h 10000"/>
                      <a:gd name="connsiteX2" fmla="*/ 8848 w 10000"/>
                      <a:gd name="connsiteY2" fmla="*/ 2383 h 10000"/>
                      <a:gd name="connsiteX3" fmla="*/ 7967 w 10000"/>
                      <a:gd name="connsiteY3" fmla="*/ 2383 h 10000"/>
                      <a:gd name="connsiteX4" fmla="*/ 7967 w 10000"/>
                      <a:gd name="connsiteY4" fmla="*/ 10000 h 10000"/>
                      <a:gd name="connsiteX5" fmla="*/ 7662 w 10000"/>
                      <a:gd name="connsiteY5" fmla="*/ 10000 h 10000"/>
                      <a:gd name="connsiteX6" fmla="*/ 7662 w 10000"/>
                      <a:gd name="connsiteY6" fmla="*/ 5130 h 10000"/>
                      <a:gd name="connsiteX7" fmla="*/ 6780 w 10000"/>
                      <a:gd name="connsiteY7" fmla="*/ 5130 h 10000"/>
                      <a:gd name="connsiteX8" fmla="*/ 6780 w 10000"/>
                      <a:gd name="connsiteY8" fmla="*/ 10000 h 10000"/>
                      <a:gd name="connsiteX9" fmla="*/ 6543 w 10000"/>
                      <a:gd name="connsiteY9" fmla="*/ 10000 h 10000"/>
                      <a:gd name="connsiteX10" fmla="*/ 6543 w 10000"/>
                      <a:gd name="connsiteY10" fmla="*/ 6788 h 10000"/>
                      <a:gd name="connsiteX11" fmla="*/ 5627 w 10000"/>
                      <a:gd name="connsiteY11" fmla="*/ 6788 h 10000"/>
                      <a:gd name="connsiteX12" fmla="*/ 5627 w 10000"/>
                      <a:gd name="connsiteY12" fmla="*/ 10000 h 10000"/>
                      <a:gd name="connsiteX13" fmla="*/ 5390 w 10000"/>
                      <a:gd name="connsiteY13" fmla="*/ 10000 h 10000"/>
                      <a:gd name="connsiteX14" fmla="*/ 5390 w 10000"/>
                      <a:gd name="connsiteY14" fmla="*/ 7720 h 10000"/>
                      <a:gd name="connsiteX15" fmla="*/ 4509 w 10000"/>
                      <a:gd name="connsiteY15" fmla="*/ 7720 h 10000"/>
                      <a:gd name="connsiteX16" fmla="*/ 4509 w 10000"/>
                      <a:gd name="connsiteY16" fmla="*/ 10000 h 10000"/>
                      <a:gd name="connsiteX17" fmla="*/ 4237 w 10000"/>
                      <a:gd name="connsiteY17" fmla="*/ 10000 h 10000"/>
                      <a:gd name="connsiteX18" fmla="*/ 4237 w 10000"/>
                      <a:gd name="connsiteY18" fmla="*/ 8394 h 10000"/>
                      <a:gd name="connsiteX19" fmla="*/ 3390 w 10000"/>
                      <a:gd name="connsiteY19" fmla="*/ 8394 h 10000"/>
                      <a:gd name="connsiteX20" fmla="*/ 3390 w 10000"/>
                      <a:gd name="connsiteY20" fmla="*/ 10000 h 10000"/>
                      <a:gd name="connsiteX21" fmla="*/ 3118 w 10000"/>
                      <a:gd name="connsiteY21" fmla="*/ 10000 h 10000"/>
                      <a:gd name="connsiteX22" fmla="*/ 3118 w 10000"/>
                      <a:gd name="connsiteY22" fmla="*/ 8756 h 10000"/>
                      <a:gd name="connsiteX23" fmla="*/ 2237 w 10000"/>
                      <a:gd name="connsiteY23" fmla="*/ 8756 h 10000"/>
                      <a:gd name="connsiteX24" fmla="*/ 2237 w 10000"/>
                      <a:gd name="connsiteY24" fmla="*/ 10000 h 10000"/>
                      <a:gd name="connsiteX25" fmla="*/ 1932 w 10000"/>
                      <a:gd name="connsiteY25" fmla="*/ 10000 h 10000"/>
                      <a:gd name="connsiteX26" fmla="*/ 1932 w 10000"/>
                      <a:gd name="connsiteY26" fmla="*/ 9326 h 10000"/>
                      <a:gd name="connsiteX27" fmla="*/ 1119 w 10000"/>
                      <a:gd name="connsiteY27" fmla="*/ 9326 h 10000"/>
                      <a:gd name="connsiteX28" fmla="*/ 1119 w 10000"/>
                      <a:gd name="connsiteY28" fmla="*/ 10000 h 10000"/>
                      <a:gd name="connsiteX29" fmla="*/ 0 w 10000"/>
                      <a:gd name="connsiteY29" fmla="*/ 10000 h 10000"/>
                      <a:gd name="connsiteX0" fmla="*/ 10000 w 10000"/>
                      <a:gd name="connsiteY0" fmla="*/ 0 h 10000"/>
                      <a:gd name="connsiteX1" fmla="*/ 9086 w 10000"/>
                      <a:gd name="connsiteY1" fmla="*/ 0 h 10000"/>
                      <a:gd name="connsiteX2" fmla="*/ 8848 w 10000"/>
                      <a:gd name="connsiteY2" fmla="*/ 2383 h 10000"/>
                      <a:gd name="connsiteX3" fmla="*/ 7967 w 10000"/>
                      <a:gd name="connsiteY3" fmla="*/ 2383 h 10000"/>
                      <a:gd name="connsiteX4" fmla="*/ 7967 w 10000"/>
                      <a:gd name="connsiteY4" fmla="*/ 10000 h 10000"/>
                      <a:gd name="connsiteX5" fmla="*/ 7662 w 10000"/>
                      <a:gd name="connsiteY5" fmla="*/ 10000 h 10000"/>
                      <a:gd name="connsiteX6" fmla="*/ 7662 w 10000"/>
                      <a:gd name="connsiteY6" fmla="*/ 5130 h 10000"/>
                      <a:gd name="connsiteX7" fmla="*/ 6780 w 10000"/>
                      <a:gd name="connsiteY7" fmla="*/ 5130 h 10000"/>
                      <a:gd name="connsiteX8" fmla="*/ 6780 w 10000"/>
                      <a:gd name="connsiteY8" fmla="*/ 10000 h 10000"/>
                      <a:gd name="connsiteX9" fmla="*/ 6543 w 10000"/>
                      <a:gd name="connsiteY9" fmla="*/ 10000 h 10000"/>
                      <a:gd name="connsiteX10" fmla="*/ 6543 w 10000"/>
                      <a:gd name="connsiteY10" fmla="*/ 6788 h 10000"/>
                      <a:gd name="connsiteX11" fmla="*/ 5627 w 10000"/>
                      <a:gd name="connsiteY11" fmla="*/ 6788 h 10000"/>
                      <a:gd name="connsiteX12" fmla="*/ 5627 w 10000"/>
                      <a:gd name="connsiteY12" fmla="*/ 10000 h 10000"/>
                      <a:gd name="connsiteX13" fmla="*/ 5390 w 10000"/>
                      <a:gd name="connsiteY13" fmla="*/ 10000 h 10000"/>
                      <a:gd name="connsiteX14" fmla="*/ 5390 w 10000"/>
                      <a:gd name="connsiteY14" fmla="*/ 7720 h 10000"/>
                      <a:gd name="connsiteX15" fmla="*/ 4509 w 10000"/>
                      <a:gd name="connsiteY15" fmla="*/ 7720 h 10000"/>
                      <a:gd name="connsiteX16" fmla="*/ 4509 w 10000"/>
                      <a:gd name="connsiteY16" fmla="*/ 10000 h 10000"/>
                      <a:gd name="connsiteX17" fmla="*/ 4237 w 10000"/>
                      <a:gd name="connsiteY17" fmla="*/ 10000 h 10000"/>
                      <a:gd name="connsiteX18" fmla="*/ 4237 w 10000"/>
                      <a:gd name="connsiteY18" fmla="*/ 8394 h 10000"/>
                      <a:gd name="connsiteX19" fmla="*/ 3390 w 10000"/>
                      <a:gd name="connsiteY19" fmla="*/ 8394 h 10000"/>
                      <a:gd name="connsiteX20" fmla="*/ 3390 w 10000"/>
                      <a:gd name="connsiteY20" fmla="*/ 10000 h 10000"/>
                      <a:gd name="connsiteX21" fmla="*/ 3118 w 10000"/>
                      <a:gd name="connsiteY21" fmla="*/ 10000 h 10000"/>
                      <a:gd name="connsiteX22" fmla="*/ 3118 w 10000"/>
                      <a:gd name="connsiteY22" fmla="*/ 8756 h 10000"/>
                      <a:gd name="connsiteX23" fmla="*/ 2237 w 10000"/>
                      <a:gd name="connsiteY23" fmla="*/ 8756 h 10000"/>
                      <a:gd name="connsiteX24" fmla="*/ 2237 w 10000"/>
                      <a:gd name="connsiteY24" fmla="*/ 10000 h 10000"/>
                      <a:gd name="connsiteX25" fmla="*/ 1932 w 10000"/>
                      <a:gd name="connsiteY25" fmla="*/ 10000 h 10000"/>
                      <a:gd name="connsiteX26" fmla="*/ 1932 w 10000"/>
                      <a:gd name="connsiteY26" fmla="*/ 9326 h 10000"/>
                      <a:gd name="connsiteX27" fmla="*/ 1119 w 10000"/>
                      <a:gd name="connsiteY27" fmla="*/ 9326 h 10000"/>
                      <a:gd name="connsiteX28" fmla="*/ 1119 w 10000"/>
                      <a:gd name="connsiteY28" fmla="*/ 10000 h 10000"/>
                      <a:gd name="connsiteX29" fmla="*/ 0 w 10000"/>
                      <a:gd name="connsiteY29" fmla="*/ 10000 h 10000"/>
                      <a:gd name="connsiteX0" fmla="*/ 10000 w 10000"/>
                      <a:gd name="connsiteY0" fmla="*/ 0 h 10000"/>
                      <a:gd name="connsiteX1" fmla="*/ 9086 w 10000"/>
                      <a:gd name="connsiteY1" fmla="*/ 0 h 10000"/>
                      <a:gd name="connsiteX2" fmla="*/ 8848 w 10000"/>
                      <a:gd name="connsiteY2" fmla="*/ 2383 h 10000"/>
                      <a:gd name="connsiteX3" fmla="*/ 7967 w 10000"/>
                      <a:gd name="connsiteY3" fmla="*/ 2383 h 10000"/>
                      <a:gd name="connsiteX4" fmla="*/ 7662 w 10000"/>
                      <a:gd name="connsiteY4" fmla="*/ 10000 h 10000"/>
                      <a:gd name="connsiteX5" fmla="*/ 7662 w 10000"/>
                      <a:gd name="connsiteY5" fmla="*/ 5130 h 10000"/>
                      <a:gd name="connsiteX6" fmla="*/ 6780 w 10000"/>
                      <a:gd name="connsiteY6" fmla="*/ 5130 h 10000"/>
                      <a:gd name="connsiteX7" fmla="*/ 6780 w 10000"/>
                      <a:gd name="connsiteY7" fmla="*/ 10000 h 10000"/>
                      <a:gd name="connsiteX8" fmla="*/ 6543 w 10000"/>
                      <a:gd name="connsiteY8" fmla="*/ 10000 h 10000"/>
                      <a:gd name="connsiteX9" fmla="*/ 6543 w 10000"/>
                      <a:gd name="connsiteY9" fmla="*/ 6788 h 10000"/>
                      <a:gd name="connsiteX10" fmla="*/ 5627 w 10000"/>
                      <a:gd name="connsiteY10" fmla="*/ 6788 h 10000"/>
                      <a:gd name="connsiteX11" fmla="*/ 5627 w 10000"/>
                      <a:gd name="connsiteY11" fmla="*/ 10000 h 10000"/>
                      <a:gd name="connsiteX12" fmla="*/ 5390 w 10000"/>
                      <a:gd name="connsiteY12" fmla="*/ 10000 h 10000"/>
                      <a:gd name="connsiteX13" fmla="*/ 5390 w 10000"/>
                      <a:gd name="connsiteY13" fmla="*/ 7720 h 10000"/>
                      <a:gd name="connsiteX14" fmla="*/ 4509 w 10000"/>
                      <a:gd name="connsiteY14" fmla="*/ 7720 h 10000"/>
                      <a:gd name="connsiteX15" fmla="*/ 4509 w 10000"/>
                      <a:gd name="connsiteY15" fmla="*/ 10000 h 10000"/>
                      <a:gd name="connsiteX16" fmla="*/ 4237 w 10000"/>
                      <a:gd name="connsiteY16" fmla="*/ 10000 h 10000"/>
                      <a:gd name="connsiteX17" fmla="*/ 4237 w 10000"/>
                      <a:gd name="connsiteY17" fmla="*/ 8394 h 10000"/>
                      <a:gd name="connsiteX18" fmla="*/ 3390 w 10000"/>
                      <a:gd name="connsiteY18" fmla="*/ 8394 h 10000"/>
                      <a:gd name="connsiteX19" fmla="*/ 3390 w 10000"/>
                      <a:gd name="connsiteY19" fmla="*/ 10000 h 10000"/>
                      <a:gd name="connsiteX20" fmla="*/ 3118 w 10000"/>
                      <a:gd name="connsiteY20" fmla="*/ 10000 h 10000"/>
                      <a:gd name="connsiteX21" fmla="*/ 3118 w 10000"/>
                      <a:gd name="connsiteY21" fmla="*/ 8756 h 10000"/>
                      <a:gd name="connsiteX22" fmla="*/ 2237 w 10000"/>
                      <a:gd name="connsiteY22" fmla="*/ 8756 h 10000"/>
                      <a:gd name="connsiteX23" fmla="*/ 2237 w 10000"/>
                      <a:gd name="connsiteY23" fmla="*/ 10000 h 10000"/>
                      <a:gd name="connsiteX24" fmla="*/ 1932 w 10000"/>
                      <a:gd name="connsiteY24" fmla="*/ 10000 h 10000"/>
                      <a:gd name="connsiteX25" fmla="*/ 1932 w 10000"/>
                      <a:gd name="connsiteY25" fmla="*/ 9326 h 10000"/>
                      <a:gd name="connsiteX26" fmla="*/ 1119 w 10000"/>
                      <a:gd name="connsiteY26" fmla="*/ 9326 h 10000"/>
                      <a:gd name="connsiteX27" fmla="*/ 1119 w 10000"/>
                      <a:gd name="connsiteY27" fmla="*/ 10000 h 10000"/>
                      <a:gd name="connsiteX28" fmla="*/ 0 w 10000"/>
                      <a:gd name="connsiteY28" fmla="*/ 10000 h 10000"/>
                      <a:gd name="connsiteX0" fmla="*/ 10000 w 10000"/>
                      <a:gd name="connsiteY0" fmla="*/ 0 h 10000"/>
                      <a:gd name="connsiteX1" fmla="*/ 9086 w 10000"/>
                      <a:gd name="connsiteY1" fmla="*/ 0 h 10000"/>
                      <a:gd name="connsiteX2" fmla="*/ 8848 w 10000"/>
                      <a:gd name="connsiteY2" fmla="*/ 2383 h 10000"/>
                      <a:gd name="connsiteX3" fmla="*/ 7967 w 10000"/>
                      <a:gd name="connsiteY3" fmla="*/ 2383 h 10000"/>
                      <a:gd name="connsiteX4" fmla="*/ 7662 w 10000"/>
                      <a:gd name="connsiteY4" fmla="*/ 5130 h 10000"/>
                      <a:gd name="connsiteX5" fmla="*/ 6780 w 10000"/>
                      <a:gd name="connsiteY5" fmla="*/ 5130 h 10000"/>
                      <a:gd name="connsiteX6" fmla="*/ 6780 w 10000"/>
                      <a:gd name="connsiteY6" fmla="*/ 10000 h 10000"/>
                      <a:gd name="connsiteX7" fmla="*/ 6543 w 10000"/>
                      <a:gd name="connsiteY7" fmla="*/ 10000 h 10000"/>
                      <a:gd name="connsiteX8" fmla="*/ 6543 w 10000"/>
                      <a:gd name="connsiteY8" fmla="*/ 6788 h 10000"/>
                      <a:gd name="connsiteX9" fmla="*/ 5627 w 10000"/>
                      <a:gd name="connsiteY9" fmla="*/ 6788 h 10000"/>
                      <a:gd name="connsiteX10" fmla="*/ 5627 w 10000"/>
                      <a:gd name="connsiteY10" fmla="*/ 10000 h 10000"/>
                      <a:gd name="connsiteX11" fmla="*/ 5390 w 10000"/>
                      <a:gd name="connsiteY11" fmla="*/ 10000 h 10000"/>
                      <a:gd name="connsiteX12" fmla="*/ 5390 w 10000"/>
                      <a:gd name="connsiteY12" fmla="*/ 7720 h 10000"/>
                      <a:gd name="connsiteX13" fmla="*/ 4509 w 10000"/>
                      <a:gd name="connsiteY13" fmla="*/ 7720 h 10000"/>
                      <a:gd name="connsiteX14" fmla="*/ 4509 w 10000"/>
                      <a:gd name="connsiteY14" fmla="*/ 10000 h 10000"/>
                      <a:gd name="connsiteX15" fmla="*/ 4237 w 10000"/>
                      <a:gd name="connsiteY15" fmla="*/ 10000 h 10000"/>
                      <a:gd name="connsiteX16" fmla="*/ 4237 w 10000"/>
                      <a:gd name="connsiteY16" fmla="*/ 8394 h 10000"/>
                      <a:gd name="connsiteX17" fmla="*/ 3390 w 10000"/>
                      <a:gd name="connsiteY17" fmla="*/ 8394 h 10000"/>
                      <a:gd name="connsiteX18" fmla="*/ 3390 w 10000"/>
                      <a:gd name="connsiteY18" fmla="*/ 10000 h 10000"/>
                      <a:gd name="connsiteX19" fmla="*/ 3118 w 10000"/>
                      <a:gd name="connsiteY19" fmla="*/ 10000 h 10000"/>
                      <a:gd name="connsiteX20" fmla="*/ 3118 w 10000"/>
                      <a:gd name="connsiteY20" fmla="*/ 8756 h 10000"/>
                      <a:gd name="connsiteX21" fmla="*/ 2237 w 10000"/>
                      <a:gd name="connsiteY21" fmla="*/ 8756 h 10000"/>
                      <a:gd name="connsiteX22" fmla="*/ 2237 w 10000"/>
                      <a:gd name="connsiteY22" fmla="*/ 10000 h 10000"/>
                      <a:gd name="connsiteX23" fmla="*/ 1932 w 10000"/>
                      <a:gd name="connsiteY23" fmla="*/ 10000 h 10000"/>
                      <a:gd name="connsiteX24" fmla="*/ 1932 w 10000"/>
                      <a:gd name="connsiteY24" fmla="*/ 9326 h 10000"/>
                      <a:gd name="connsiteX25" fmla="*/ 1119 w 10000"/>
                      <a:gd name="connsiteY25" fmla="*/ 9326 h 10000"/>
                      <a:gd name="connsiteX26" fmla="*/ 1119 w 10000"/>
                      <a:gd name="connsiteY26" fmla="*/ 10000 h 10000"/>
                      <a:gd name="connsiteX27" fmla="*/ 0 w 10000"/>
                      <a:gd name="connsiteY27" fmla="*/ 10000 h 10000"/>
                      <a:gd name="connsiteX0" fmla="*/ 10000 w 10000"/>
                      <a:gd name="connsiteY0" fmla="*/ 0 h 10000"/>
                      <a:gd name="connsiteX1" fmla="*/ 9086 w 10000"/>
                      <a:gd name="connsiteY1" fmla="*/ 0 h 10000"/>
                      <a:gd name="connsiteX2" fmla="*/ 8848 w 10000"/>
                      <a:gd name="connsiteY2" fmla="*/ 2383 h 10000"/>
                      <a:gd name="connsiteX3" fmla="*/ 7967 w 10000"/>
                      <a:gd name="connsiteY3" fmla="*/ 2383 h 10000"/>
                      <a:gd name="connsiteX4" fmla="*/ 6780 w 10000"/>
                      <a:gd name="connsiteY4" fmla="*/ 5130 h 10000"/>
                      <a:gd name="connsiteX5" fmla="*/ 6780 w 10000"/>
                      <a:gd name="connsiteY5" fmla="*/ 10000 h 10000"/>
                      <a:gd name="connsiteX6" fmla="*/ 6543 w 10000"/>
                      <a:gd name="connsiteY6" fmla="*/ 10000 h 10000"/>
                      <a:gd name="connsiteX7" fmla="*/ 6543 w 10000"/>
                      <a:gd name="connsiteY7" fmla="*/ 6788 h 10000"/>
                      <a:gd name="connsiteX8" fmla="*/ 5627 w 10000"/>
                      <a:gd name="connsiteY8" fmla="*/ 6788 h 10000"/>
                      <a:gd name="connsiteX9" fmla="*/ 5627 w 10000"/>
                      <a:gd name="connsiteY9" fmla="*/ 10000 h 10000"/>
                      <a:gd name="connsiteX10" fmla="*/ 5390 w 10000"/>
                      <a:gd name="connsiteY10" fmla="*/ 10000 h 10000"/>
                      <a:gd name="connsiteX11" fmla="*/ 5390 w 10000"/>
                      <a:gd name="connsiteY11" fmla="*/ 7720 h 10000"/>
                      <a:gd name="connsiteX12" fmla="*/ 4509 w 10000"/>
                      <a:gd name="connsiteY12" fmla="*/ 7720 h 10000"/>
                      <a:gd name="connsiteX13" fmla="*/ 4509 w 10000"/>
                      <a:gd name="connsiteY13" fmla="*/ 10000 h 10000"/>
                      <a:gd name="connsiteX14" fmla="*/ 4237 w 10000"/>
                      <a:gd name="connsiteY14" fmla="*/ 10000 h 10000"/>
                      <a:gd name="connsiteX15" fmla="*/ 4237 w 10000"/>
                      <a:gd name="connsiteY15" fmla="*/ 8394 h 10000"/>
                      <a:gd name="connsiteX16" fmla="*/ 3390 w 10000"/>
                      <a:gd name="connsiteY16" fmla="*/ 8394 h 10000"/>
                      <a:gd name="connsiteX17" fmla="*/ 3390 w 10000"/>
                      <a:gd name="connsiteY17" fmla="*/ 10000 h 10000"/>
                      <a:gd name="connsiteX18" fmla="*/ 3118 w 10000"/>
                      <a:gd name="connsiteY18" fmla="*/ 10000 h 10000"/>
                      <a:gd name="connsiteX19" fmla="*/ 3118 w 10000"/>
                      <a:gd name="connsiteY19" fmla="*/ 8756 h 10000"/>
                      <a:gd name="connsiteX20" fmla="*/ 2237 w 10000"/>
                      <a:gd name="connsiteY20" fmla="*/ 8756 h 10000"/>
                      <a:gd name="connsiteX21" fmla="*/ 2237 w 10000"/>
                      <a:gd name="connsiteY21" fmla="*/ 10000 h 10000"/>
                      <a:gd name="connsiteX22" fmla="*/ 1932 w 10000"/>
                      <a:gd name="connsiteY22" fmla="*/ 10000 h 10000"/>
                      <a:gd name="connsiteX23" fmla="*/ 1932 w 10000"/>
                      <a:gd name="connsiteY23" fmla="*/ 9326 h 10000"/>
                      <a:gd name="connsiteX24" fmla="*/ 1119 w 10000"/>
                      <a:gd name="connsiteY24" fmla="*/ 9326 h 10000"/>
                      <a:gd name="connsiteX25" fmla="*/ 1119 w 10000"/>
                      <a:gd name="connsiteY25" fmla="*/ 10000 h 10000"/>
                      <a:gd name="connsiteX26" fmla="*/ 0 w 10000"/>
                      <a:gd name="connsiteY26" fmla="*/ 10000 h 10000"/>
                      <a:gd name="connsiteX0" fmla="*/ 10000 w 10000"/>
                      <a:gd name="connsiteY0" fmla="*/ 0 h 10000"/>
                      <a:gd name="connsiteX1" fmla="*/ 9086 w 10000"/>
                      <a:gd name="connsiteY1" fmla="*/ 0 h 10000"/>
                      <a:gd name="connsiteX2" fmla="*/ 8848 w 10000"/>
                      <a:gd name="connsiteY2" fmla="*/ 2383 h 10000"/>
                      <a:gd name="connsiteX3" fmla="*/ 7967 w 10000"/>
                      <a:gd name="connsiteY3" fmla="*/ 2383 h 10000"/>
                      <a:gd name="connsiteX4" fmla="*/ 6780 w 10000"/>
                      <a:gd name="connsiteY4" fmla="*/ 10000 h 10000"/>
                      <a:gd name="connsiteX5" fmla="*/ 6543 w 10000"/>
                      <a:gd name="connsiteY5" fmla="*/ 10000 h 10000"/>
                      <a:gd name="connsiteX6" fmla="*/ 6543 w 10000"/>
                      <a:gd name="connsiteY6" fmla="*/ 6788 h 10000"/>
                      <a:gd name="connsiteX7" fmla="*/ 5627 w 10000"/>
                      <a:gd name="connsiteY7" fmla="*/ 6788 h 10000"/>
                      <a:gd name="connsiteX8" fmla="*/ 5627 w 10000"/>
                      <a:gd name="connsiteY8" fmla="*/ 10000 h 10000"/>
                      <a:gd name="connsiteX9" fmla="*/ 5390 w 10000"/>
                      <a:gd name="connsiteY9" fmla="*/ 10000 h 10000"/>
                      <a:gd name="connsiteX10" fmla="*/ 5390 w 10000"/>
                      <a:gd name="connsiteY10" fmla="*/ 7720 h 10000"/>
                      <a:gd name="connsiteX11" fmla="*/ 4509 w 10000"/>
                      <a:gd name="connsiteY11" fmla="*/ 7720 h 10000"/>
                      <a:gd name="connsiteX12" fmla="*/ 4509 w 10000"/>
                      <a:gd name="connsiteY12" fmla="*/ 10000 h 10000"/>
                      <a:gd name="connsiteX13" fmla="*/ 4237 w 10000"/>
                      <a:gd name="connsiteY13" fmla="*/ 10000 h 10000"/>
                      <a:gd name="connsiteX14" fmla="*/ 4237 w 10000"/>
                      <a:gd name="connsiteY14" fmla="*/ 8394 h 10000"/>
                      <a:gd name="connsiteX15" fmla="*/ 3390 w 10000"/>
                      <a:gd name="connsiteY15" fmla="*/ 8394 h 10000"/>
                      <a:gd name="connsiteX16" fmla="*/ 3390 w 10000"/>
                      <a:gd name="connsiteY16" fmla="*/ 10000 h 10000"/>
                      <a:gd name="connsiteX17" fmla="*/ 3118 w 10000"/>
                      <a:gd name="connsiteY17" fmla="*/ 10000 h 10000"/>
                      <a:gd name="connsiteX18" fmla="*/ 3118 w 10000"/>
                      <a:gd name="connsiteY18" fmla="*/ 8756 h 10000"/>
                      <a:gd name="connsiteX19" fmla="*/ 2237 w 10000"/>
                      <a:gd name="connsiteY19" fmla="*/ 8756 h 10000"/>
                      <a:gd name="connsiteX20" fmla="*/ 2237 w 10000"/>
                      <a:gd name="connsiteY20" fmla="*/ 10000 h 10000"/>
                      <a:gd name="connsiteX21" fmla="*/ 1932 w 10000"/>
                      <a:gd name="connsiteY21" fmla="*/ 10000 h 10000"/>
                      <a:gd name="connsiteX22" fmla="*/ 1932 w 10000"/>
                      <a:gd name="connsiteY22" fmla="*/ 9326 h 10000"/>
                      <a:gd name="connsiteX23" fmla="*/ 1119 w 10000"/>
                      <a:gd name="connsiteY23" fmla="*/ 9326 h 10000"/>
                      <a:gd name="connsiteX24" fmla="*/ 1119 w 10000"/>
                      <a:gd name="connsiteY24" fmla="*/ 10000 h 10000"/>
                      <a:gd name="connsiteX25" fmla="*/ 0 w 10000"/>
                      <a:gd name="connsiteY25" fmla="*/ 10000 h 10000"/>
                      <a:gd name="connsiteX0" fmla="*/ 10000 w 10000"/>
                      <a:gd name="connsiteY0" fmla="*/ 0 h 10000"/>
                      <a:gd name="connsiteX1" fmla="*/ 9086 w 10000"/>
                      <a:gd name="connsiteY1" fmla="*/ 0 h 10000"/>
                      <a:gd name="connsiteX2" fmla="*/ 8848 w 10000"/>
                      <a:gd name="connsiteY2" fmla="*/ 2383 h 10000"/>
                      <a:gd name="connsiteX3" fmla="*/ 7967 w 10000"/>
                      <a:gd name="connsiteY3" fmla="*/ 2383 h 10000"/>
                      <a:gd name="connsiteX4" fmla="*/ 6543 w 10000"/>
                      <a:gd name="connsiteY4" fmla="*/ 10000 h 10000"/>
                      <a:gd name="connsiteX5" fmla="*/ 6543 w 10000"/>
                      <a:gd name="connsiteY5" fmla="*/ 6788 h 10000"/>
                      <a:gd name="connsiteX6" fmla="*/ 5627 w 10000"/>
                      <a:gd name="connsiteY6" fmla="*/ 6788 h 10000"/>
                      <a:gd name="connsiteX7" fmla="*/ 5627 w 10000"/>
                      <a:gd name="connsiteY7" fmla="*/ 10000 h 10000"/>
                      <a:gd name="connsiteX8" fmla="*/ 5390 w 10000"/>
                      <a:gd name="connsiteY8" fmla="*/ 10000 h 10000"/>
                      <a:gd name="connsiteX9" fmla="*/ 5390 w 10000"/>
                      <a:gd name="connsiteY9" fmla="*/ 7720 h 10000"/>
                      <a:gd name="connsiteX10" fmla="*/ 4509 w 10000"/>
                      <a:gd name="connsiteY10" fmla="*/ 7720 h 10000"/>
                      <a:gd name="connsiteX11" fmla="*/ 4509 w 10000"/>
                      <a:gd name="connsiteY11" fmla="*/ 10000 h 10000"/>
                      <a:gd name="connsiteX12" fmla="*/ 4237 w 10000"/>
                      <a:gd name="connsiteY12" fmla="*/ 10000 h 10000"/>
                      <a:gd name="connsiteX13" fmla="*/ 4237 w 10000"/>
                      <a:gd name="connsiteY13" fmla="*/ 8394 h 10000"/>
                      <a:gd name="connsiteX14" fmla="*/ 3390 w 10000"/>
                      <a:gd name="connsiteY14" fmla="*/ 8394 h 10000"/>
                      <a:gd name="connsiteX15" fmla="*/ 3390 w 10000"/>
                      <a:gd name="connsiteY15" fmla="*/ 10000 h 10000"/>
                      <a:gd name="connsiteX16" fmla="*/ 3118 w 10000"/>
                      <a:gd name="connsiteY16" fmla="*/ 10000 h 10000"/>
                      <a:gd name="connsiteX17" fmla="*/ 3118 w 10000"/>
                      <a:gd name="connsiteY17" fmla="*/ 8756 h 10000"/>
                      <a:gd name="connsiteX18" fmla="*/ 2237 w 10000"/>
                      <a:gd name="connsiteY18" fmla="*/ 8756 h 10000"/>
                      <a:gd name="connsiteX19" fmla="*/ 2237 w 10000"/>
                      <a:gd name="connsiteY19" fmla="*/ 10000 h 10000"/>
                      <a:gd name="connsiteX20" fmla="*/ 1932 w 10000"/>
                      <a:gd name="connsiteY20" fmla="*/ 10000 h 10000"/>
                      <a:gd name="connsiteX21" fmla="*/ 1932 w 10000"/>
                      <a:gd name="connsiteY21" fmla="*/ 9326 h 10000"/>
                      <a:gd name="connsiteX22" fmla="*/ 1119 w 10000"/>
                      <a:gd name="connsiteY22" fmla="*/ 9326 h 10000"/>
                      <a:gd name="connsiteX23" fmla="*/ 1119 w 10000"/>
                      <a:gd name="connsiteY23" fmla="*/ 10000 h 10000"/>
                      <a:gd name="connsiteX24" fmla="*/ 0 w 10000"/>
                      <a:gd name="connsiteY24" fmla="*/ 10000 h 10000"/>
                      <a:gd name="connsiteX0" fmla="*/ 10000 w 10000"/>
                      <a:gd name="connsiteY0" fmla="*/ 0 h 10000"/>
                      <a:gd name="connsiteX1" fmla="*/ 9086 w 10000"/>
                      <a:gd name="connsiteY1" fmla="*/ 0 h 10000"/>
                      <a:gd name="connsiteX2" fmla="*/ 8848 w 10000"/>
                      <a:gd name="connsiteY2" fmla="*/ 2383 h 10000"/>
                      <a:gd name="connsiteX3" fmla="*/ 7967 w 10000"/>
                      <a:gd name="connsiteY3" fmla="*/ 2383 h 10000"/>
                      <a:gd name="connsiteX4" fmla="*/ 6543 w 10000"/>
                      <a:gd name="connsiteY4" fmla="*/ 6788 h 10000"/>
                      <a:gd name="connsiteX5" fmla="*/ 5627 w 10000"/>
                      <a:gd name="connsiteY5" fmla="*/ 6788 h 10000"/>
                      <a:gd name="connsiteX6" fmla="*/ 5627 w 10000"/>
                      <a:gd name="connsiteY6" fmla="*/ 10000 h 10000"/>
                      <a:gd name="connsiteX7" fmla="*/ 5390 w 10000"/>
                      <a:gd name="connsiteY7" fmla="*/ 10000 h 10000"/>
                      <a:gd name="connsiteX8" fmla="*/ 5390 w 10000"/>
                      <a:gd name="connsiteY8" fmla="*/ 7720 h 10000"/>
                      <a:gd name="connsiteX9" fmla="*/ 4509 w 10000"/>
                      <a:gd name="connsiteY9" fmla="*/ 7720 h 10000"/>
                      <a:gd name="connsiteX10" fmla="*/ 4509 w 10000"/>
                      <a:gd name="connsiteY10" fmla="*/ 10000 h 10000"/>
                      <a:gd name="connsiteX11" fmla="*/ 4237 w 10000"/>
                      <a:gd name="connsiteY11" fmla="*/ 10000 h 10000"/>
                      <a:gd name="connsiteX12" fmla="*/ 4237 w 10000"/>
                      <a:gd name="connsiteY12" fmla="*/ 8394 h 10000"/>
                      <a:gd name="connsiteX13" fmla="*/ 3390 w 10000"/>
                      <a:gd name="connsiteY13" fmla="*/ 8394 h 10000"/>
                      <a:gd name="connsiteX14" fmla="*/ 3390 w 10000"/>
                      <a:gd name="connsiteY14" fmla="*/ 10000 h 10000"/>
                      <a:gd name="connsiteX15" fmla="*/ 3118 w 10000"/>
                      <a:gd name="connsiteY15" fmla="*/ 10000 h 10000"/>
                      <a:gd name="connsiteX16" fmla="*/ 3118 w 10000"/>
                      <a:gd name="connsiteY16" fmla="*/ 8756 h 10000"/>
                      <a:gd name="connsiteX17" fmla="*/ 2237 w 10000"/>
                      <a:gd name="connsiteY17" fmla="*/ 8756 h 10000"/>
                      <a:gd name="connsiteX18" fmla="*/ 2237 w 10000"/>
                      <a:gd name="connsiteY18" fmla="*/ 10000 h 10000"/>
                      <a:gd name="connsiteX19" fmla="*/ 1932 w 10000"/>
                      <a:gd name="connsiteY19" fmla="*/ 10000 h 10000"/>
                      <a:gd name="connsiteX20" fmla="*/ 1932 w 10000"/>
                      <a:gd name="connsiteY20" fmla="*/ 9326 h 10000"/>
                      <a:gd name="connsiteX21" fmla="*/ 1119 w 10000"/>
                      <a:gd name="connsiteY21" fmla="*/ 9326 h 10000"/>
                      <a:gd name="connsiteX22" fmla="*/ 1119 w 10000"/>
                      <a:gd name="connsiteY22" fmla="*/ 10000 h 10000"/>
                      <a:gd name="connsiteX23" fmla="*/ 0 w 10000"/>
                      <a:gd name="connsiteY23" fmla="*/ 10000 h 10000"/>
                      <a:gd name="connsiteX0" fmla="*/ 10000 w 10000"/>
                      <a:gd name="connsiteY0" fmla="*/ 0 h 10000"/>
                      <a:gd name="connsiteX1" fmla="*/ 9086 w 10000"/>
                      <a:gd name="connsiteY1" fmla="*/ 0 h 10000"/>
                      <a:gd name="connsiteX2" fmla="*/ 8848 w 10000"/>
                      <a:gd name="connsiteY2" fmla="*/ 2383 h 10000"/>
                      <a:gd name="connsiteX3" fmla="*/ 7967 w 10000"/>
                      <a:gd name="connsiteY3" fmla="*/ 2383 h 10000"/>
                      <a:gd name="connsiteX4" fmla="*/ 5627 w 10000"/>
                      <a:gd name="connsiteY4" fmla="*/ 6788 h 10000"/>
                      <a:gd name="connsiteX5" fmla="*/ 5627 w 10000"/>
                      <a:gd name="connsiteY5" fmla="*/ 10000 h 10000"/>
                      <a:gd name="connsiteX6" fmla="*/ 5390 w 10000"/>
                      <a:gd name="connsiteY6" fmla="*/ 10000 h 10000"/>
                      <a:gd name="connsiteX7" fmla="*/ 5390 w 10000"/>
                      <a:gd name="connsiteY7" fmla="*/ 7720 h 10000"/>
                      <a:gd name="connsiteX8" fmla="*/ 4509 w 10000"/>
                      <a:gd name="connsiteY8" fmla="*/ 7720 h 10000"/>
                      <a:gd name="connsiteX9" fmla="*/ 4509 w 10000"/>
                      <a:gd name="connsiteY9" fmla="*/ 10000 h 10000"/>
                      <a:gd name="connsiteX10" fmla="*/ 4237 w 10000"/>
                      <a:gd name="connsiteY10" fmla="*/ 10000 h 10000"/>
                      <a:gd name="connsiteX11" fmla="*/ 4237 w 10000"/>
                      <a:gd name="connsiteY11" fmla="*/ 8394 h 10000"/>
                      <a:gd name="connsiteX12" fmla="*/ 3390 w 10000"/>
                      <a:gd name="connsiteY12" fmla="*/ 8394 h 10000"/>
                      <a:gd name="connsiteX13" fmla="*/ 3390 w 10000"/>
                      <a:gd name="connsiteY13" fmla="*/ 10000 h 10000"/>
                      <a:gd name="connsiteX14" fmla="*/ 3118 w 10000"/>
                      <a:gd name="connsiteY14" fmla="*/ 10000 h 10000"/>
                      <a:gd name="connsiteX15" fmla="*/ 3118 w 10000"/>
                      <a:gd name="connsiteY15" fmla="*/ 8756 h 10000"/>
                      <a:gd name="connsiteX16" fmla="*/ 2237 w 10000"/>
                      <a:gd name="connsiteY16" fmla="*/ 8756 h 10000"/>
                      <a:gd name="connsiteX17" fmla="*/ 2237 w 10000"/>
                      <a:gd name="connsiteY17" fmla="*/ 10000 h 10000"/>
                      <a:gd name="connsiteX18" fmla="*/ 1932 w 10000"/>
                      <a:gd name="connsiteY18" fmla="*/ 10000 h 10000"/>
                      <a:gd name="connsiteX19" fmla="*/ 1932 w 10000"/>
                      <a:gd name="connsiteY19" fmla="*/ 9326 h 10000"/>
                      <a:gd name="connsiteX20" fmla="*/ 1119 w 10000"/>
                      <a:gd name="connsiteY20" fmla="*/ 9326 h 10000"/>
                      <a:gd name="connsiteX21" fmla="*/ 1119 w 10000"/>
                      <a:gd name="connsiteY21" fmla="*/ 10000 h 10000"/>
                      <a:gd name="connsiteX22" fmla="*/ 0 w 10000"/>
                      <a:gd name="connsiteY22" fmla="*/ 10000 h 10000"/>
                      <a:gd name="connsiteX0" fmla="*/ 9086 w 9086"/>
                      <a:gd name="connsiteY0" fmla="*/ 0 h 10000"/>
                      <a:gd name="connsiteX1" fmla="*/ 8848 w 9086"/>
                      <a:gd name="connsiteY1" fmla="*/ 2383 h 10000"/>
                      <a:gd name="connsiteX2" fmla="*/ 7967 w 9086"/>
                      <a:gd name="connsiteY2" fmla="*/ 2383 h 10000"/>
                      <a:gd name="connsiteX3" fmla="*/ 5627 w 9086"/>
                      <a:gd name="connsiteY3" fmla="*/ 6788 h 10000"/>
                      <a:gd name="connsiteX4" fmla="*/ 5627 w 9086"/>
                      <a:gd name="connsiteY4" fmla="*/ 10000 h 10000"/>
                      <a:gd name="connsiteX5" fmla="*/ 5390 w 9086"/>
                      <a:gd name="connsiteY5" fmla="*/ 10000 h 10000"/>
                      <a:gd name="connsiteX6" fmla="*/ 5390 w 9086"/>
                      <a:gd name="connsiteY6" fmla="*/ 7720 h 10000"/>
                      <a:gd name="connsiteX7" fmla="*/ 4509 w 9086"/>
                      <a:gd name="connsiteY7" fmla="*/ 7720 h 10000"/>
                      <a:gd name="connsiteX8" fmla="*/ 4509 w 9086"/>
                      <a:gd name="connsiteY8" fmla="*/ 10000 h 10000"/>
                      <a:gd name="connsiteX9" fmla="*/ 4237 w 9086"/>
                      <a:gd name="connsiteY9" fmla="*/ 10000 h 10000"/>
                      <a:gd name="connsiteX10" fmla="*/ 4237 w 9086"/>
                      <a:gd name="connsiteY10" fmla="*/ 8394 h 10000"/>
                      <a:gd name="connsiteX11" fmla="*/ 3390 w 9086"/>
                      <a:gd name="connsiteY11" fmla="*/ 8394 h 10000"/>
                      <a:gd name="connsiteX12" fmla="*/ 3390 w 9086"/>
                      <a:gd name="connsiteY12" fmla="*/ 10000 h 10000"/>
                      <a:gd name="connsiteX13" fmla="*/ 3118 w 9086"/>
                      <a:gd name="connsiteY13" fmla="*/ 10000 h 10000"/>
                      <a:gd name="connsiteX14" fmla="*/ 3118 w 9086"/>
                      <a:gd name="connsiteY14" fmla="*/ 8756 h 10000"/>
                      <a:gd name="connsiteX15" fmla="*/ 2237 w 9086"/>
                      <a:gd name="connsiteY15" fmla="*/ 8756 h 10000"/>
                      <a:gd name="connsiteX16" fmla="*/ 2237 w 9086"/>
                      <a:gd name="connsiteY16" fmla="*/ 10000 h 10000"/>
                      <a:gd name="connsiteX17" fmla="*/ 1932 w 9086"/>
                      <a:gd name="connsiteY17" fmla="*/ 10000 h 10000"/>
                      <a:gd name="connsiteX18" fmla="*/ 1932 w 9086"/>
                      <a:gd name="connsiteY18" fmla="*/ 9326 h 10000"/>
                      <a:gd name="connsiteX19" fmla="*/ 1119 w 9086"/>
                      <a:gd name="connsiteY19" fmla="*/ 9326 h 10000"/>
                      <a:gd name="connsiteX20" fmla="*/ 1119 w 9086"/>
                      <a:gd name="connsiteY20" fmla="*/ 10000 h 10000"/>
                      <a:gd name="connsiteX21" fmla="*/ 0 w 9086"/>
                      <a:gd name="connsiteY21" fmla="*/ 10000 h 10000"/>
                      <a:gd name="connsiteX0" fmla="*/ 9738 w 9738"/>
                      <a:gd name="connsiteY0" fmla="*/ 0 h 7617"/>
                      <a:gd name="connsiteX1" fmla="*/ 8768 w 9738"/>
                      <a:gd name="connsiteY1" fmla="*/ 0 h 7617"/>
                      <a:gd name="connsiteX2" fmla="*/ 6193 w 9738"/>
                      <a:gd name="connsiteY2" fmla="*/ 4405 h 7617"/>
                      <a:gd name="connsiteX3" fmla="*/ 6193 w 9738"/>
                      <a:gd name="connsiteY3" fmla="*/ 7617 h 7617"/>
                      <a:gd name="connsiteX4" fmla="*/ 5932 w 9738"/>
                      <a:gd name="connsiteY4" fmla="*/ 7617 h 7617"/>
                      <a:gd name="connsiteX5" fmla="*/ 5932 w 9738"/>
                      <a:gd name="connsiteY5" fmla="*/ 5337 h 7617"/>
                      <a:gd name="connsiteX6" fmla="*/ 4963 w 9738"/>
                      <a:gd name="connsiteY6" fmla="*/ 5337 h 7617"/>
                      <a:gd name="connsiteX7" fmla="*/ 4963 w 9738"/>
                      <a:gd name="connsiteY7" fmla="*/ 7617 h 7617"/>
                      <a:gd name="connsiteX8" fmla="*/ 4663 w 9738"/>
                      <a:gd name="connsiteY8" fmla="*/ 7617 h 7617"/>
                      <a:gd name="connsiteX9" fmla="*/ 4663 w 9738"/>
                      <a:gd name="connsiteY9" fmla="*/ 6011 h 7617"/>
                      <a:gd name="connsiteX10" fmla="*/ 3731 w 9738"/>
                      <a:gd name="connsiteY10" fmla="*/ 6011 h 7617"/>
                      <a:gd name="connsiteX11" fmla="*/ 3731 w 9738"/>
                      <a:gd name="connsiteY11" fmla="*/ 7617 h 7617"/>
                      <a:gd name="connsiteX12" fmla="*/ 3432 w 9738"/>
                      <a:gd name="connsiteY12" fmla="*/ 7617 h 7617"/>
                      <a:gd name="connsiteX13" fmla="*/ 3432 w 9738"/>
                      <a:gd name="connsiteY13" fmla="*/ 6373 h 7617"/>
                      <a:gd name="connsiteX14" fmla="*/ 2462 w 9738"/>
                      <a:gd name="connsiteY14" fmla="*/ 6373 h 7617"/>
                      <a:gd name="connsiteX15" fmla="*/ 2462 w 9738"/>
                      <a:gd name="connsiteY15" fmla="*/ 7617 h 7617"/>
                      <a:gd name="connsiteX16" fmla="*/ 2126 w 9738"/>
                      <a:gd name="connsiteY16" fmla="*/ 7617 h 7617"/>
                      <a:gd name="connsiteX17" fmla="*/ 2126 w 9738"/>
                      <a:gd name="connsiteY17" fmla="*/ 6943 h 7617"/>
                      <a:gd name="connsiteX18" fmla="*/ 1232 w 9738"/>
                      <a:gd name="connsiteY18" fmla="*/ 6943 h 7617"/>
                      <a:gd name="connsiteX19" fmla="*/ 1232 w 9738"/>
                      <a:gd name="connsiteY19" fmla="*/ 7617 h 7617"/>
                      <a:gd name="connsiteX20" fmla="*/ 0 w 9738"/>
                      <a:gd name="connsiteY20" fmla="*/ 7617 h 7617"/>
                      <a:gd name="connsiteX0" fmla="*/ 9004 w 9004"/>
                      <a:gd name="connsiteY0" fmla="*/ 0 h 10000"/>
                      <a:gd name="connsiteX1" fmla="*/ 6360 w 9004"/>
                      <a:gd name="connsiteY1" fmla="*/ 5783 h 10000"/>
                      <a:gd name="connsiteX2" fmla="*/ 6360 w 9004"/>
                      <a:gd name="connsiteY2" fmla="*/ 10000 h 10000"/>
                      <a:gd name="connsiteX3" fmla="*/ 6092 w 9004"/>
                      <a:gd name="connsiteY3" fmla="*/ 10000 h 10000"/>
                      <a:gd name="connsiteX4" fmla="*/ 6092 w 9004"/>
                      <a:gd name="connsiteY4" fmla="*/ 7007 h 10000"/>
                      <a:gd name="connsiteX5" fmla="*/ 5097 w 9004"/>
                      <a:gd name="connsiteY5" fmla="*/ 7007 h 10000"/>
                      <a:gd name="connsiteX6" fmla="*/ 5097 w 9004"/>
                      <a:gd name="connsiteY6" fmla="*/ 10000 h 10000"/>
                      <a:gd name="connsiteX7" fmla="*/ 4788 w 9004"/>
                      <a:gd name="connsiteY7" fmla="*/ 10000 h 10000"/>
                      <a:gd name="connsiteX8" fmla="*/ 4788 w 9004"/>
                      <a:gd name="connsiteY8" fmla="*/ 7892 h 10000"/>
                      <a:gd name="connsiteX9" fmla="*/ 3831 w 9004"/>
                      <a:gd name="connsiteY9" fmla="*/ 7892 h 10000"/>
                      <a:gd name="connsiteX10" fmla="*/ 3831 w 9004"/>
                      <a:gd name="connsiteY10" fmla="*/ 10000 h 10000"/>
                      <a:gd name="connsiteX11" fmla="*/ 3524 w 9004"/>
                      <a:gd name="connsiteY11" fmla="*/ 10000 h 10000"/>
                      <a:gd name="connsiteX12" fmla="*/ 3524 w 9004"/>
                      <a:gd name="connsiteY12" fmla="*/ 8367 h 10000"/>
                      <a:gd name="connsiteX13" fmla="*/ 2528 w 9004"/>
                      <a:gd name="connsiteY13" fmla="*/ 8367 h 10000"/>
                      <a:gd name="connsiteX14" fmla="*/ 2528 w 9004"/>
                      <a:gd name="connsiteY14" fmla="*/ 10000 h 10000"/>
                      <a:gd name="connsiteX15" fmla="*/ 2183 w 9004"/>
                      <a:gd name="connsiteY15" fmla="*/ 10000 h 10000"/>
                      <a:gd name="connsiteX16" fmla="*/ 2183 w 9004"/>
                      <a:gd name="connsiteY16" fmla="*/ 9115 h 10000"/>
                      <a:gd name="connsiteX17" fmla="*/ 1265 w 9004"/>
                      <a:gd name="connsiteY17" fmla="*/ 9115 h 10000"/>
                      <a:gd name="connsiteX18" fmla="*/ 1265 w 9004"/>
                      <a:gd name="connsiteY18" fmla="*/ 10000 h 10000"/>
                      <a:gd name="connsiteX19" fmla="*/ 0 w 9004"/>
                      <a:gd name="connsiteY19" fmla="*/ 10000 h 10000"/>
                      <a:gd name="connsiteX0" fmla="*/ 7064 w 7064"/>
                      <a:gd name="connsiteY0" fmla="*/ 0 h 4217"/>
                      <a:gd name="connsiteX1" fmla="*/ 7064 w 7064"/>
                      <a:gd name="connsiteY1" fmla="*/ 4217 h 4217"/>
                      <a:gd name="connsiteX2" fmla="*/ 6766 w 7064"/>
                      <a:gd name="connsiteY2" fmla="*/ 4217 h 4217"/>
                      <a:gd name="connsiteX3" fmla="*/ 6766 w 7064"/>
                      <a:gd name="connsiteY3" fmla="*/ 1224 h 4217"/>
                      <a:gd name="connsiteX4" fmla="*/ 5661 w 7064"/>
                      <a:gd name="connsiteY4" fmla="*/ 1224 h 4217"/>
                      <a:gd name="connsiteX5" fmla="*/ 5661 w 7064"/>
                      <a:gd name="connsiteY5" fmla="*/ 4217 h 4217"/>
                      <a:gd name="connsiteX6" fmla="*/ 5318 w 7064"/>
                      <a:gd name="connsiteY6" fmla="*/ 4217 h 4217"/>
                      <a:gd name="connsiteX7" fmla="*/ 5318 w 7064"/>
                      <a:gd name="connsiteY7" fmla="*/ 2109 h 4217"/>
                      <a:gd name="connsiteX8" fmla="*/ 4255 w 7064"/>
                      <a:gd name="connsiteY8" fmla="*/ 2109 h 4217"/>
                      <a:gd name="connsiteX9" fmla="*/ 4255 w 7064"/>
                      <a:gd name="connsiteY9" fmla="*/ 4217 h 4217"/>
                      <a:gd name="connsiteX10" fmla="*/ 3914 w 7064"/>
                      <a:gd name="connsiteY10" fmla="*/ 4217 h 4217"/>
                      <a:gd name="connsiteX11" fmla="*/ 3914 w 7064"/>
                      <a:gd name="connsiteY11" fmla="*/ 2584 h 4217"/>
                      <a:gd name="connsiteX12" fmla="*/ 2808 w 7064"/>
                      <a:gd name="connsiteY12" fmla="*/ 2584 h 4217"/>
                      <a:gd name="connsiteX13" fmla="*/ 2808 w 7064"/>
                      <a:gd name="connsiteY13" fmla="*/ 4217 h 4217"/>
                      <a:gd name="connsiteX14" fmla="*/ 2424 w 7064"/>
                      <a:gd name="connsiteY14" fmla="*/ 4217 h 4217"/>
                      <a:gd name="connsiteX15" fmla="*/ 2424 w 7064"/>
                      <a:gd name="connsiteY15" fmla="*/ 3332 h 4217"/>
                      <a:gd name="connsiteX16" fmla="*/ 1405 w 7064"/>
                      <a:gd name="connsiteY16" fmla="*/ 3332 h 4217"/>
                      <a:gd name="connsiteX17" fmla="*/ 1405 w 7064"/>
                      <a:gd name="connsiteY17" fmla="*/ 4217 h 4217"/>
                      <a:gd name="connsiteX18" fmla="*/ 0 w 7064"/>
                      <a:gd name="connsiteY18" fmla="*/ 4217 h 4217"/>
                      <a:gd name="connsiteX0" fmla="*/ 10000 w 10000"/>
                      <a:gd name="connsiteY0" fmla="*/ 0 h 10000"/>
                      <a:gd name="connsiteX1" fmla="*/ 10000 w 10000"/>
                      <a:gd name="connsiteY1" fmla="*/ 10000 h 10000"/>
                      <a:gd name="connsiteX2" fmla="*/ 9578 w 10000"/>
                      <a:gd name="connsiteY2" fmla="*/ 2903 h 10000"/>
                      <a:gd name="connsiteX3" fmla="*/ 8014 w 10000"/>
                      <a:gd name="connsiteY3" fmla="*/ 2903 h 10000"/>
                      <a:gd name="connsiteX4" fmla="*/ 8014 w 10000"/>
                      <a:gd name="connsiteY4" fmla="*/ 10000 h 10000"/>
                      <a:gd name="connsiteX5" fmla="*/ 7528 w 10000"/>
                      <a:gd name="connsiteY5" fmla="*/ 10000 h 10000"/>
                      <a:gd name="connsiteX6" fmla="*/ 7528 w 10000"/>
                      <a:gd name="connsiteY6" fmla="*/ 5001 h 10000"/>
                      <a:gd name="connsiteX7" fmla="*/ 6023 w 10000"/>
                      <a:gd name="connsiteY7" fmla="*/ 5001 h 10000"/>
                      <a:gd name="connsiteX8" fmla="*/ 6023 w 10000"/>
                      <a:gd name="connsiteY8" fmla="*/ 10000 h 10000"/>
                      <a:gd name="connsiteX9" fmla="*/ 5541 w 10000"/>
                      <a:gd name="connsiteY9" fmla="*/ 10000 h 10000"/>
                      <a:gd name="connsiteX10" fmla="*/ 5541 w 10000"/>
                      <a:gd name="connsiteY10" fmla="*/ 6128 h 10000"/>
                      <a:gd name="connsiteX11" fmla="*/ 3975 w 10000"/>
                      <a:gd name="connsiteY11" fmla="*/ 6128 h 10000"/>
                      <a:gd name="connsiteX12" fmla="*/ 3975 w 10000"/>
                      <a:gd name="connsiteY12" fmla="*/ 10000 h 10000"/>
                      <a:gd name="connsiteX13" fmla="*/ 3431 w 10000"/>
                      <a:gd name="connsiteY13" fmla="*/ 10000 h 10000"/>
                      <a:gd name="connsiteX14" fmla="*/ 3431 w 10000"/>
                      <a:gd name="connsiteY14" fmla="*/ 7901 h 10000"/>
                      <a:gd name="connsiteX15" fmla="*/ 1989 w 10000"/>
                      <a:gd name="connsiteY15" fmla="*/ 7901 h 10000"/>
                      <a:gd name="connsiteX16" fmla="*/ 1989 w 10000"/>
                      <a:gd name="connsiteY16" fmla="*/ 10000 h 10000"/>
                      <a:gd name="connsiteX17" fmla="*/ 0 w 10000"/>
                      <a:gd name="connsiteY17" fmla="*/ 10000 h 10000"/>
                      <a:gd name="connsiteX0" fmla="*/ 10000 w 10000"/>
                      <a:gd name="connsiteY0" fmla="*/ 0 h 10000"/>
                      <a:gd name="connsiteX1" fmla="*/ 10000 w 10000"/>
                      <a:gd name="connsiteY1" fmla="*/ 10000 h 10000"/>
                      <a:gd name="connsiteX2" fmla="*/ 9578 w 10000"/>
                      <a:gd name="connsiteY2" fmla="*/ 2903 h 10000"/>
                      <a:gd name="connsiteX3" fmla="*/ 8014 w 10000"/>
                      <a:gd name="connsiteY3" fmla="*/ 2903 h 10000"/>
                      <a:gd name="connsiteX4" fmla="*/ 7528 w 10000"/>
                      <a:gd name="connsiteY4" fmla="*/ 10000 h 10000"/>
                      <a:gd name="connsiteX5" fmla="*/ 7528 w 10000"/>
                      <a:gd name="connsiteY5" fmla="*/ 5001 h 10000"/>
                      <a:gd name="connsiteX6" fmla="*/ 6023 w 10000"/>
                      <a:gd name="connsiteY6" fmla="*/ 5001 h 10000"/>
                      <a:gd name="connsiteX7" fmla="*/ 6023 w 10000"/>
                      <a:gd name="connsiteY7" fmla="*/ 10000 h 10000"/>
                      <a:gd name="connsiteX8" fmla="*/ 5541 w 10000"/>
                      <a:gd name="connsiteY8" fmla="*/ 10000 h 10000"/>
                      <a:gd name="connsiteX9" fmla="*/ 5541 w 10000"/>
                      <a:gd name="connsiteY9" fmla="*/ 6128 h 10000"/>
                      <a:gd name="connsiteX10" fmla="*/ 3975 w 10000"/>
                      <a:gd name="connsiteY10" fmla="*/ 6128 h 10000"/>
                      <a:gd name="connsiteX11" fmla="*/ 3975 w 10000"/>
                      <a:gd name="connsiteY11" fmla="*/ 10000 h 10000"/>
                      <a:gd name="connsiteX12" fmla="*/ 3431 w 10000"/>
                      <a:gd name="connsiteY12" fmla="*/ 10000 h 10000"/>
                      <a:gd name="connsiteX13" fmla="*/ 3431 w 10000"/>
                      <a:gd name="connsiteY13" fmla="*/ 7901 h 10000"/>
                      <a:gd name="connsiteX14" fmla="*/ 1989 w 10000"/>
                      <a:gd name="connsiteY14" fmla="*/ 7901 h 10000"/>
                      <a:gd name="connsiteX15" fmla="*/ 1989 w 10000"/>
                      <a:gd name="connsiteY15" fmla="*/ 10000 h 10000"/>
                      <a:gd name="connsiteX16" fmla="*/ 0 w 10000"/>
                      <a:gd name="connsiteY16" fmla="*/ 10000 h 10000"/>
                      <a:gd name="connsiteX0" fmla="*/ 10000 w 10000"/>
                      <a:gd name="connsiteY0" fmla="*/ 0 h 10000"/>
                      <a:gd name="connsiteX1" fmla="*/ 10000 w 10000"/>
                      <a:gd name="connsiteY1" fmla="*/ 10000 h 10000"/>
                      <a:gd name="connsiteX2" fmla="*/ 9578 w 10000"/>
                      <a:gd name="connsiteY2" fmla="*/ 2903 h 10000"/>
                      <a:gd name="connsiteX3" fmla="*/ 8014 w 10000"/>
                      <a:gd name="connsiteY3" fmla="*/ 2903 h 10000"/>
                      <a:gd name="connsiteX4" fmla="*/ 7528 w 10000"/>
                      <a:gd name="connsiteY4" fmla="*/ 5001 h 10000"/>
                      <a:gd name="connsiteX5" fmla="*/ 6023 w 10000"/>
                      <a:gd name="connsiteY5" fmla="*/ 5001 h 10000"/>
                      <a:gd name="connsiteX6" fmla="*/ 6023 w 10000"/>
                      <a:gd name="connsiteY6" fmla="*/ 10000 h 10000"/>
                      <a:gd name="connsiteX7" fmla="*/ 5541 w 10000"/>
                      <a:gd name="connsiteY7" fmla="*/ 10000 h 10000"/>
                      <a:gd name="connsiteX8" fmla="*/ 5541 w 10000"/>
                      <a:gd name="connsiteY8" fmla="*/ 6128 h 10000"/>
                      <a:gd name="connsiteX9" fmla="*/ 3975 w 10000"/>
                      <a:gd name="connsiteY9" fmla="*/ 6128 h 10000"/>
                      <a:gd name="connsiteX10" fmla="*/ 3975 w 10000"/>
                      <a:gd name="connsiteY10" fmla="*/ 10000 h 10000"/>
                      <a:gd name="connsiteX11" fmla="*/ 3431 w 10000"/>
                      <a:gd name="connsiteY11" fmla="*/ 10000 h 10000"/>
                      <a:gd name="connsiteX12" fmla="*/ 3431 w 10000"/>
                      <a:gd name="connsiteY12" fmla="*/ 7901 h 10000"/>
                      <a:gd name="connsiteX13" fmla="*/ 1989 w 10000"/>
                      <a:gd name="connsiteY13" fmla="*/ 7901 h 10000"/>
                      <a:gd name="connsiteX14" fmla="*/ 1989 w 10000"/>
                      <a:gd name="connsiteY14" fmla="*/ 10000 h 10000"/>
                      <a:gd name="connsiteX15" fmla="*/ 0 w 10000"/>
                      <a:gd name="connsiteY15" fmla="*/ 10000 h 10000"/>
                      <a:gd name="connsiteX0" fmla="*/ 10000 w 10000"/>
                      <a:gd name="connsiteY0" fmla="*/ 0 h 10000"/>
                      <a:gd name="connsiteX1" fmla="*/ 10000 w 10000"/>
                      <a:gd name="connsiteY1" fmla="*/ 10000 h 10000"/>
                      <a:gd name="connsiteX2" fmla="*/ 9578 w 10000"/>
                      <a:gd name="connsiteY2" fmla="*/ 2903 h 10000"/>
                      <a:gd name="connsiteX3" fmla="*/ 8014 w 10000"/>
                      <a:gd name="connsiteY3" fmla="*/ 2903 h 10000"/>
                      <a:gd name="connsiteX4" fmla="*/ 6023 w 10000"/>
                      <a:gd name="connsiteY4" fmla="*/ 5001 h 10000"/>
                      <a:gd name="connsiteX5" fmla="*/ 6023 w 10000"/>
                      <a:gd name="connsiteY5" fmla="*/ 10000 h 10000"/>
                      <a:gd name="connsiteX6" fmla="*/ 5541 w 10000"/>
                      <a:gd name="connsiteY6" fmla="*/ 10000 h 10000"/>
                      <a:gd name="connsiteX7" fmla="*/ 5541 w 10000"/>
                      <a:gd name="connsiteY7" fmla="*/ 6128 h 10000"/>
                      <a:gd name="connsiteX8" fmla="*/ 3975 w 10000"/>
                      <a:gd name="connsiteY8" fmla="*/ 6128 h 10000"/>
                      <a:gd name="connsiteX9" fmla="*/ 3975 w 10000"/>
                      <a:gd name="connsiteY9" fmla="*/ 10000 h 10000"/>
                      <a:gd name="connsiteX10" fmla="*/ 3431 w 10000"/>
                      <a:gd name="connsiteY10" fmla="*/ 10000 h 10000"/>
                      <a:gd name="connsiteX11" fmla="*/ 3431 w 10000"/>
                      <a:gd name="connsiteY11" fmla="*/ 7901 h 10000"/>
                      <a:gd name="connsiteX12" fmla="*/ 1989 w 10000"/>
                      <a:gd name="connsiteY12" fmla="*/ 7901 h 10000"/>
                      <a:gd name="connsiteX13" fmla="*/ 1989 w 10000"/>
                      <a:gd name="connsiteY13" fmla="*/ 10000 h 10000"/>
                      <a:gd name="connsiteX14" fmla="*/ 0 w 10000"/>
                      <a:gd name="connsiteY14" fmla="*/ 10000 h 10000"/>
                      <a:gd name="connsiteX0" fmla="*/ 10000 w 10000"/>
                      <a:gd name="connsiteY0" fmla="*/ 0 h 10000"/>
                      <a:gd name="connsiteX1" fmla="*/ 10000 w 10000"/>
                      <a:gd name="connsiteY1" fmla="*/ 10000 h 10000"/>
                      <a:gd name="connsiteX2" fmla="*/ 9578 w 10000"/>
                      <a:gd name="connsiteY2" fmla="*/ 2903 h 10000"/>
                      <a:gd name="connsiteX3" fmla="*/ 8014 w 10000"/>
                      <a:gd name="connsiteY3" fmla="*/ 2903 h 10000"/>
                      <a:gd name="connsiteX4" fmla="*/ 6023 w 10000"/>
                      <a:gd name="connsiteY4" fmla="*/ 10000 h 10000"/>
                      <a:gd name="connsiteX5" fmla="*/ 5541 w 10000"/>
                      <a:gd name="connsiteY5" fmla="*/ 10000 h 10000"/>
                      <a:gd name="connsiteX6" fmla="*/ 5541 w 10000"/>
                      <a:gd name="connsiteY6" fmla="*/ 6128 h 10000"/>
                      <a:gd name="connsiteX7" fmla="*/ 3975 w 10000"/>
                      <a:gd name="connsiteY7" fmla="*/ 6128 h 10000"/>
                      <a:gd name="connsiteX8" fmla="*/ 3975 w 10000"/>
                      <a:gd name="connsiteY8" fmla="*/ 10000 h 10000"/>
                      <a:gd name="connsiteX9" fmla="*/ 3431 w 10000"/>
                      <a:gd name="connsiteY9" fmla="*/ 10000 h 10000"/>
                      <a:gd name="connsiteX10" fmla="*/ 3431 w 10000"/>
                      <a:gd name="connsiteY10" fmla="*/ 7901 h 10000"/>
                      <a:gd name="connsiteX11" fmla="*/ 1989 w 10000"/>
                      <a:gd name="connsiteY11" fmla="*/ 7901 h 10000"/>
                      <a:gd name="connsiteX12" fmla="*/ 1989 w 10000"/>
                      <a:gd name="connsiteY12" fmla="*/ 10000 h 10000"/>
                      <a:gd name="connsiteX13" fmla="*/ 0 w 10000"/>
                      <a:gd name="connsiteY13" fmla="*/ 10000 h 10000"/>
                      <a:gd name="connsiteX0" fmla="*/ 10000 w 10000"/>
                      <a:gd name="connsiteY0" fmla="*/ 0 h 10000"/>
                      <a:gd name="connsiteX1" fmla="*/ 10000 w 10000"/>
                      <a:gd name="connsiteY1" fmla="*/ 10000 h 10000"/>
                      <a:gd name="connsiteX2" fmla="*/ 9578 w 10000"/>
                      <a:gd name="connsiteY2" fmla="*/ 2903 h 10000"/>
                      <a:gd name="connsiteX3" fmla="*/ 8014 w 10000"/>
                      <a:gd name="connsiteY3" fmla="*/ 2903 h 10000"/>
                      <a:gd name="connsiteX4" fmla="*/ 5541 w 10000"/>
                      <a:gd name="connsiteY4" fmla="*/ 10000 h 10000"/>
                      <a:gd name="connsiteX5" fmla="*/ 5541 w 10000"/>
                      <a:gd name="connsiteY5" fmla="*/ 6128 h 10000"/>
                      <a:gd name="connsiteX6" fmla="*/ 3975 w 10000"/>
                      <a:gd name="connsiteY6" fmla="*/ 6128 h 10000"/>
                      <a:gd name="connsiteX7" fmla="*/ 3975 w 10000"/>
                      <a:gd name="connsiteY7" fmla="*/ 10000 h 10000"/>
                      <a:gd name="connsiteX8" fmla="*/ 3431 w 10000"/>
                      <a:gd name="connsiteY8" fmla="*/ 10000 h 10000"/>
                      <a:gd name="connsiteX9" fmla="*/ 3431 w 10000"/>
                      <a:gd name="connsiteY9" fmla="*/ 7901 h 10000"/>
                      <a:gd name="connsiteX10" fmla="*/ 1989 w 10000"/>
                      <a:gd name="connsiteY10" fmla="*/ 7901 h 10000"/>
                      <a:gd name="connsiteX11" fmla="*/ 1989 w 10000"/>
                      <a:gd name="connsiteY11" fmla="*/ 10000 h 10000"/>
                      <a:gd name="connsiteX12" fmla="*/ 0 w 10000"/>
                      <a:gd name="connsiteY12" fmla="*/ 10000 h 10000"/>
                      <a:gd name="connsiteX0" fmla="*/ 10000 w 10000"/>
                      <a:gd name="connsiteY0" fmla="*/ 0 h 10000"/>
                      <a:gd name="connsiteX1" fmla="*/ 10000 w 10000"/>
                      <a:gd name="connsiteY1" fmla="*/ 10000 h 10000"/>
                      <a:gd name="connsiteX2" fmla="*/ 9578 w 10000"/>
                      <a:gd name="connsiteY2" fmla="*/ 2903 h 10000"/>
                      <a:gd name="connsiteX3" fmla="*/ 8014 w 10000"/>
                      <a:gd name="connsiteY3" fmla="*/ 2903 h 10000"/>
                      <a:gd name="connsiteX4" fmla="*/ 5541 w 10000"/>
                      <a:gd name="connsiteY4" fmla="*/ 6128 h 10000"/>
                      <a:gd name="connsiteX5" fmla="*/ 3975 w 10000"/>
                      <a:gd name="connsiteY5" fmla="*/ 6128 h 10000"/>
                      <a:gd name="connsiteX6" fmla="*/ 3975 w 10000"/>
                      <a:gd name="connsiteY6" fmla="*/ 10000 h 10000"/>
                      <a:gd name="connsiteX7" fmla="*/ 3431 w 10000"/>
                      <a:gd name="connsiteY7" fmla="*/ 10000 h 10000"/>
                      <a:gd name="connsiteX8" fmla="*/ 3431 w 10000"/>
                      <a:gd name="connsiteY8" fmla="*/ 7901 h 10000"/>
                      <a:gd name="connsiteX9" fmla="*/ 1989 w 10000"/>
                      <a:gd name="connsiteY9" fmla="*/ 7901 h 10000"/>
                      <a:gd name="connsiteX10" fmla="*/ 1989 w 10000"/>
                      <a:gd name="connsiteY10" fmla="*/ 10000 h 10000"/>
                      <a:gd name="connsiteX11" fmla="*/ 0 w 10000"/>
                      <a:gd name="connsiteY11" fmla="*/ 10000 h 10000"/>
                      <a:gd name="connsiteX0" fmla="*/ 10000 w 10000"/>
                      <a:gd name="connsiteY0" fmla="*/ 0 h 10024"/>
                      <a:gd name="connsiteX1" fmla="*/ 10000 w 10000"/>
                      <a:gd name="connsiteY1" fmla="*/ 10000 h 10024"/>
                      <a:gd name="connsiteX2" fmla="*/ 8014 w 10000"/>
                      <a:gd name="connsiteY2" fmla="*/ 2903 h 10024"/>
                      <a:gd name="connsiteX3" fmla="*/ 5541 w 10000"/>
                      <a:gd name="connsiteY3" fmla="*/ 6128 h 10024"/>
                      <a:gd name="connsiteX4" fmla="*/ 3975 w 10000"/>
                      <a:gd name="connsiteY4" fmla="*/ 6128 h 10024"/>
                      <a:gd name="connsiteX5" fmla="*/ 3975 w 10000"/>
                      <a:gd name="connsiteY5" fmla="*/ 10000 h 10024"/>
                      <a:gd name="connsiteX6" fmla="*/ 3431 w 10000"/>
                      <a:gd name="connsiteY6" fmla="*/ 10000 h 10024"/>
                      <a:gd name="connsiteX7" fmla="*/ 3431 w 10000"/>
                      <a:gd name="connsiteY7" fmla="*/ 7901 h 10024"/>
                      <a:gd name="connsiteX8" fmla="*/ 1989 w 10000"/>
                      <a:gd name="connsiteY8" fmla="*/ 7901 h 10024"/>
                      <a:gd name="connsiteX9" fmla="*/ 1989 w 10000"/>
                      <a:gd name="connsiteY9" fmla="*/ 10000 h 10024"/>
                      <a:gd name="connsiteX10" fmla="*/ 0 w 10000"/>
                      <a:gd name="connsiteY10" fmla="*/ 10000 h 10024"/>
                      <a:gd name="connsiteX0" fmla="*/ 10000 w 10000"/>
                      <a:gd name="connsiteY0" fmla="*/ 7097 h 7121"/>
                      <a:gd name="connsiteX1" fmla="*/ 8014 w 10000"/>
                      <a:gd name="connsiteY1" fmla="*/ 0 h 7121"/>
                      <a:gd name="connsiteX2" fmla="*/ 5541 w 10000"/>
                      <a:gd name="connsiteY2" fmla="*/ 3225 h 7121"/>
                      <a:gd name="connsiteX3" fmla="*/ 3975 w 10000"/>
                      <a:gd name="connsiteY3" fmla="*/ 3225 h 7121"/>
                      <a:gd name="connsiteX4" fmla="*/ 3975 w 10000"/>
                      <a:gd name="connsiteY4" fmla="*/ 7097 h 7121"/>
                      <a:gd name="connsiteX5" fmla="*/ 3431 w 10000"/>
                      <a:gd name="connsiteY5" fmla="*/ 7097 h 7121"/>
                      <a:gd name="connsiteX6" fmla="*/ 3431 w 10000"/>
                      <a:gd name="connsiteY6" fmla="*/ 4998 h 7121"/>
                      <a:gd name="connsiteX7" fmla="*/ 1989 w 10000"/>
                      <a:gd name="connsiteY7" fmla="*/ 4998 h 7121"/>
                      <a:gd name="connsiteX8" fmla="*/ 1989 w 10000"/>
                      <a:gd name="connsiteY8" fmla="*/ 7097 h 7121"/>
                      <a:gd name="connsiteX9" fmla="*/ 0 w 10000"/>
                      <a:gd name="connsiteY9" fmla="*/ 7097 h 7121"/>
                      <a:gd name="connsiteX0" fmla="*/ 8014 w 8014"/>
                      <a:gd name="connsiteY0" fmla="*/ 0 h 9966"/>
                      <a:gd name="connsiteX1" fmla="*/ 5541 w 8014"/>
                      <a:gd name="connsiteY1" fmla="*/ 4529 h 9966"/>
                      <a:gd name="connsiteX2" fmla="*/ 3975 w 8014"/>
                      <a:gd name="connsiteY2" fmla="*/ 4529 h 9966"/>
                      <a:gd name="connsiteX3" fmla="*/ 3975 w 8014"/>
                      <a:gd name="connsiteY3" fmla="*/ 9966 h 9966"/>
                      <a:gd name="connsiteX4" fmla="*/ 3431 w 8014"/>
                      <a:gd name="connsiteY4" fmla="*/ 9966 h 9966"/>
                      <a:gd name="connsiteX5" fmla="*/ 3431 w 8014"/>
                      <a:gd name="connsiteY5" fmla="*/ 7019 h 9966"/>
                      <a:gd name="connsiteX6" fmla="*/ 1989 w 8014"/>
                      <a:gd name="connsiteY6" fmla="*/ 7019 h 9966"/>
                      <a:gd name="connsiteX7" fmla="*/ 1989 w 8014"/>
                      <a:gd name="connsiteY7" fmla="*/ 9966 h 9966"/>
                      <a:gd name="connsiteX8" fmla="*/ 0 w 8014"/>
                      <a:gd name="connsiteY8" fmla="*/ 9966 h 9966"/>
                      <a:gd name="connsiteX0" fmla="*/ 6914 w 6914"/>
                      <a:gd name="connsiteY0" fmla="*/ 0 h 5456"/>
                      <a:gd name="connsiteX1" fmla="*/ 4960 w 6914"/>
                      <a:gd name="connsiteY1" fmla="*/ 0 h 5456"/>
                      <a:gd name="connsiteX2" fmla="*/ 4960 w 6914"/>
                      <a:gd name="connsiteY2" fmla="*/ 5456 h 5456"/>
                      <a:gd name="connsiteX3" fmla="*/ 4281 w 6914"/>
                      <a:gd name="connsiteY3" fmla="*/ 5456 h 5456"/>
                      <a:gd name="connsiteX4" fmla="*/ 4281 w 6914"/>
                      <a:gd name="connsiteY4" fmla="*/ 2499 h 5456"/>
                      <a:gd name="connsiteX5" fmla="*/ 2482 w 6914"/>
                      <a:gd name="connsiteY5" fmla="*/ 2499 h 5456"/>
                      <a:gd name="connsiteX6" fmla="*/ 2482 w 6914"/>
                      <a:gd name="connsiteY6" fmla="*/ 5456 h 5456"/>
                      <a:gd name="connsiteX7" fmla="*/ 0 w 6914"/>
                      <a:gd name="connsiteY7" fmla="*/ 5456 h 5456"/>
                      <a:gd name="connsiteX0" fmla="*/ 10000 w 10000"/>
                      <a:gd name="connsiteY0" fmla="*/ 26 h 10026"/>
                      <a:gd name="connsiteX1" fmla="*/ 8648 w 10000"/>
                      <a:gd name="connsiteY1" fmla="*/ 0 h 10026"/>
                      <a:gd name="connsiteX2" fmla="*/ 7174 w 10000"/>
                      <a:gd name="connsiteY2" fmla="*/ 26 h 10026"/>
                      <a:gd name="connsiteX3" fmla="*/ 7174 w 10000"/>
                      <a:gd name="connsiteY3" fmla="*/ 10026 h 10026"/>
                      <a:gd name="connsiteX4" fmla="*/ 6192 w 10000"/>
                      <a:gd name="connsiteY4" fmla="*/ 10026 h 10026"/>
                      <a:gd name="connsiteX5" fmla="*/ 6192 w 10000"/>
                      <a:gd name="connsiteY5" fmla="*/ 4606 h 10026"/>
                      <a:gd name="connsiteX6" fmla="*/ 3590 w 10000"/>
                      <a:gd name="connsiteY6" fmla="*/ 4606 h 10026"/>
                      <a:gd name="connsiteX7" fmla="*/ 3590 w 10000"/>
                      <a:gd name="connsiteY7" fmla="*/ 10026 h 10026"/>
                      <a:gd name="connsiteX8" fmla="*/ 0 w 10000"/>
                      <a:gd name="connsiteY8" fmla="*/ 10026 h 10026"/>
                      <a:gd name="connsiteX0" fmla="*/ 8648 w 8648"/>
                      <a:gd name="connsiteY0" fmla="*/ 0 h 10026"/>
                      <a:gd name="connsiteX1" fmla="*/ 7174 w 8648"/>
                      <a:gd name="connsiteY1" fmla="*/ 26 h 10026"/>
                      <a:gd name="connsiteX2" fmla="*/ 7174 w 8648"/>
                      <a:gd name="connsiteY2" fmla="*/ 10026 h 10026"/>
                      <a:gd name="connsiteX3" fmla="*/ 6192 w 8648"/>
                      <a:gd name="connsiteY3" fmla="*/ 10026 h 10026"/>
                      <a:gd name="connsiteX4" fmla="*/ 6192 w 8648"/>
                      <a:gd name="connsiteY4" fmla="*/ 4606 h 10026"/>
                      <a:gd name="connsiteX5" fmla="*/ 3590 w 8648"/>
                      <a:gd name="connsiteY5" fmla="*/ 4606 h 10026"/>
                      <a:gd name="connsiteX6" fmla="*/ 3590 w 8648"/>
                      <a:gd name="connsiteY6" fmla="*/ 10026 h 10026"/>
                      <a:gd name="connsiteX7" fmla="*/ 0 w 8648"/>
                      <a:gd name="connsiteY7" fmla="*/ 10026 h 10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648" h="10026">
                        <a:moveTo>
                          <a:pt x="8648" y="0"/>
                        </a:moveTo>
                        <a:lnTo>
                          <a:pt x="7174" y="26"/>
                        </a:lnTo>
                        <a:lnTo>
                          <a:pt x="7174" y="10026"/>
                        </a:lnTo>
                        <a:lnTo>
                          <a:pt x="6192" y="10026"/>
                        </a:lnTo>
                        <a:lnTo>
                          <a:pt x="6192" y="4606"/>
                        </a:lnTo>
                        <a:lnTo>
                          <a:pt x="3590" y="4606"/>
                        </a:lnTo>
                        <a:lnTo>
                          <a:pt x="3590" y="10026"/>
                        </a:lnTo>
                        <a:lnTo>
                          <a:pt x="0" y="10026"/>
                        </a:lnTo>
                      </a:path>
                    </a:pathLst>
                  </a:custGeom>
                  <a:noFill/>
                  <a:ln w="127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defTabSz="957756"/>
                    <a:endParaRPr lang="en-US" sz="1900">
                      <a:solidFill>
                        <a:srgbClr val="2E2E2E"/>
                      </a:solidFill>
                    </a:endParaRPr>
                  </a:p>
                </p:txBody>
              </p:sp>
            </p:grpSp>
          </p:grpSp>
        </p:grpSp>
      </p:grpSp>
      <p:sp>
        <p:nvSpPr>
          <p:cNvPr id="113" name="TextBox 112"/>
          <p:cNvSpPr txBox="1"/>
          <p:nvPr/>
        </p:nvSpPr>
        <p:spPr>
          <a:xfrm rot="1168104">
            <a:off x="10073640" y="1694612"/>
            <a:ext cx="822960" cy="307777"/>
          </a:xfrm>
          <a:prstGeom prst="rect">
            <a:avLst/>
          </a:prstGeom>
          <a:noFill/>
        </p:spPr>
        <p:txBody>
          <a:bodyPr wrap="none" rtlCol="0">
            <a:prstTxWarp prst="textArchUp">
              <a:avLst/>
            </a:prstTxWarp>
            <a:spAutoFit/>
          </a:bodyPr>
          <a:lstStyle/>
          <a:p>
            <a:r>
              <a:rPr lang="en-US" sz="1400" smtClean="0">
                <a:solidFill>
                  <a:schemeClr val="accent1">
                    <a:lumMod val="50000"/>
                  </a:schemeClr>
                </a:solidFill>
                <a:latin typeface="Times New Roman" panose="02020603050405020304" pitchFamily="18" charset="0"/>
                <a:cs typeface="Times New Roman" panose="02020603050405020304" pitchFamily="18" charset="0"/>
              </a:rPr>
              <a:t>LINK</a:t>
            </a:r>
            <a:endParaRPr lang="en-US" sz="1400">
              <a:solidFill>
                <a:schemeClr val="accent1">
                  <a:lumMod val="50000"/>
                </a:schemeClr>
              </a:solidFill>
              <a:latin typeface="Times New Roman" panose="02020603050405020304" pitchFamily="18" charset="0"/>
              <a:cs typeface="Times New Roman" panose="02020603050405020304" pitchFamily="18" charset="0"/>
            </a:endParaRPr>
          </a:p>
        </p:txBody>
      </p:sp>
      <p:sp>
        <p:nvSpPr>
          <p:cNvPr id="3" name="TextBox 2"/>
          <p:cNvSpPr txBox="1"/>
          <p:nvPr/>
        </p:nvSpPr>
        <p:spPr>
          <a:xfrm>
            <a:off x="777499" y="829270"/>
            <a:ext cx="10276140" cy="923330"/>
          </a:xfrm>
          <a:prstGeom prst="rect">
            <a:avLst/>
          </a:prstGeom>
          <a:noFill/>
        </p:spPr>
        <p:txBody>
          <a:bodyPr wrap="square" rtlCol="0">
            <a:spAutoFit/>
          </a:bodyPr>
          <a:lstStyle/>
          <a:p>
            <a:pPr marL="0" lvl="1"/>
            <a:r>
              <a:rPr lang="en-US" dirty="0">
                <a:solidFill>
                  <a:srgbClr val="5D5D5D">
                    <a:lumMod val="50000"/>
                  </a:srgbClr>
                </a:solidFill>
              </a:rPr>
              <a:t>Digital Factory Operating system is working on factory governance and establishes standard guidelines for action taken </a:t>
            </a:r>
            <a:r>
              <a:rPr lang="en-US" dirty="0" smtClean="0">
                <a:solidFill>
                  <a:srgbClr val="5D5D5D">
                    <a:lumMod val="50000"/>
                  </a:srgbClr>
                </a:solidFill>
              </a:rPr>
              <a:t>with right </a:t>
            </a:r>
            <a:r>
              <a:rPr lang="en-US" dirty="0">
                <a:solidFill>
                  <a:srgbClr val="5D5D5D">
                    <a:lumMod val="50000"/>
                  </a:srgbClr>
                </a:solidFill>
              </a:rPr>
              <a:t>KPI management</a:t>
            </a:r>
          </a:p>
          <a:p>
            <a:endParaRPr lang="en-US" dirty="0"/>
          </a:p>
        </p:txBody>
      </p:sp>
      <p:pic>
        <p:nvPicPr>
          <p:cNvPr id="2560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752600"/>
            <a:ext cx="3657600" cy="2756930"/>
          </a:xfrm>
          <a:prstGeom prst="rect">
            <a:avLst/>
          </a:prstGeom>
          <a:noFill/>
          <a:ln>
            <a:noFill/>
          </a:ln>
          <a:effectLst>
            <a:innerShdw blurRad="114300">
              <a:schemeClr val="accent2">
                <a:lumMod val="50000"/>
              </a:schemeClr>
            </a:inn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8336212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31">
            <a:extLst>
              <a:ext uri="{FF2B5EF4-FFF2-40B4-BE49-F238E27FC236}">
                <a16:creationId xmlns:a16="http://schemas.microsoft.com/office/drawing/2014/main" xmlns="" id="{C87F7D95-A004-4933-9357-16FB71778687}"/>
              </a:ext>
            </a:extLst>
          </p:cNvPr>
          <p:cNvSpPr>
            <a:spLocks noGrp="1"/>
          </p:cNvSpPr>
          <p:nvPr>
            <p:ph type="title"/>
          </p:nvPr>
        </p:nvSpPr>
        <p:spPr>
          <a:xfrm>
            <a:off x="457200" y="274642"/>
            <a:ext cx="10440534" cy="745601"/>
          </a:xfrm>
        </p:spPr>
        <p:txBody>
          <a:bodyPr/>
          <a:lstStyle/>
          <a:p>
            <a:r>
              <a:rPr lang="en-US" dirty="0" smtClean="0"/>
              <a:t>Problem Statements</a:t>
            </a:r>
            <a:endParaRPr lang="en-US" dirty="0"/>
          </a:p>
        </p:txBody>
      </p:sp>
      <p:grpSp>
        <p:nvGrpSpPr>
          <p:cNvPr id="58" name="Group 57">
            <a:extLst>
              <a:ext uri="{FF2B5EF4-FFF2-40B4-BE49-F238E27FC236}">
                <a16:creationId xmlns:a16="http://schemas.microsoft.com/office/drawing/2014/main" xmlns="" id="{69C55AA0-AC34-4BF7-AA2E-2FFC76112B9B}"/>
              </a:ext>
            </a:extLst>
          </p:cNvPr>
          <p:cNvGrpSpPr/>
          <p:nvPr/>
        </p:nvGrpSpPr>
        <p:grpSpPr>
          <a:xfrm>
            <a:off x="803305" y="916518"/>
            <a:ext cx="7161831" cy="1151643"/>
            <a:chOff x="803305" y="1573597"/>
            <a:chExt cx="7161831" cy="1151643"/>
          </a:xfrm>
        </p:grpSpPr>
        <p:grpSp>
          <p:nvGrpSpPr>
            <p:cNvPr id="10" name="Group 9">
              <a:extLst>
                <a:ext uri="{FF2B5EF4-FFF2-40B4-BE49-F238E27FC236}">
                  <a16:creationId xmlns:a16="http://schemas.microsoft.com/office/drawing/2014/main" xmlns="" id="{0721152B-1342-4DFE-8F46-5775599800A5}"/>
                </a:ext>
              </a:extLst>
            </p:cNvPr>
            <p:cNvGrpSpPr/>
            <p:nvPr/>
          </p:nvGrpSpPr>
          <p:grpSpPr>
            <a:xfrm>
              <a:off x="1331585" y="1715811"/>
              <a:ext cx="6633551" cy="955437"/>
              <a:chOff x="644346" y="1066802"/>
              <a:chExt cx="4253715" cy="893247"/>
            </a:xfrm>
          </p:grpSpPr>
          <p:sp>
            <p:nvSpPr>
              <p:cNvPr id="11" name="Parallelogram 5">
                <a:extLst>
                  <a:ext uri="{FF2B5EF4-FFF2-40B4-BE49-F238E27FC236}">
                    <a16:creationId xmlns:a16="http://schemas.microsoft.com/office/drawing/2014/main" xmlns="" id="{C2A24F4A-01DB-40FC-9E77-5630657FED6B}"/>
                  </a:ext>
                </a:extLst>
              </p:cNvPr>
              <p:cNvSpPr/>
              <p:nvPr/>
            </p:nvSpPr>
            <p:spPr>
              <a:xfrm rot="16200000" flipV="1">
                <a:off x="2133777" y="-422629"/>
                <a:ext cx="854022" cy="3832883"/>
              </a:xfrm>
              <a:prstGeom prst="rect">
                <a:avLst/>
              </a:prstGeom>
              <a:gradFill flip="none" rotWithShape="1">
                <a:gsLst>
                  <a:gs pos="0">
                    <a:schemeClr val="bg1">
                      <a:alpha val="0"/>
                    </a:schemeClr>
                  </a:gs>
                  <a:gs pos="100000">
                    <a:schemeClr val="bg1">
                      <a:lumMod val="75000"/>
                    </a:schemeClr>
                  </a:gs>
                </a:gsLst>
                <a:lin ang="5400000" scaled="0"/>
                <a:tileRect/>
              </a:gra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400" dirty="0">
                  <a:solidFill>
                    <a:schemeClr val="tx1"/>
                  </a:solidFill>
                </a:endParaRPr>
              </a:p>
            </p:txBody>
          </p:sp>
          <p:sp>
            <p:nvSpPr>
              <p:cNvPr id="12" name="TextBox 11">
                <a:extLst>
                  <a:ext uri="{FF2B5EF4-FFF2-40B4-BE49-F238E27FC236}">
                    <a16:creationId xmlns:a16="http://schemas.microsoft.com/office/drawing/2014/main" xmlns="" id="{6368D5AF-1251-4411-A220-36CB38C44EB9}"/>
                  </a:ext>
                </a:extLst>
              </p:cNvPr>
              <p:cNvSpPr txBox="1"/>
              <p:nvPr/>
            </p:nvSpPr>
            <p:spPr>
              <a:xfrm>
                <a:off x="1108268" y="1183142"/>
                <a:ext cx="3789793" cy="776907"/>
              </a:xfrm>
              <a:prstGeom prst="rect">
                <a:avLst/>
              </a:prstGeom>
              <a:noFill/>
              <a:ln>
                <a:noFill/>
              </a:ln>
            </p:spPr>
            <p:txBody>
              <a:bodyPr wrap="square" rtlCol="0">
                <a:spAutoFit/>
              </a:bodyPr>
              <a:lstStyle/>
              <a:p>
                <a:pPr algn="ctr"/>
                <a:r>
                  <a:rPr lang="en-US" sz="2400" dirty="0" smtClean="0"/>
                  <a:t>Employee skill deficiency on machine Operations</a:t>
                </a:r>
                <a:endParaRPr lang="en-US" sz="2400" dirty="0"/>
              </a:p>
            </p:txBody>
          </p:sp>
        </p:grpSp>
        <p:grpSp>
          <p:nvGrpSpPr>
            <p:cNvPr id="32" name="Group 31">
              <a:extLst>
                <a:ext uri="{FF2B5EF4-FFF2-40B4-BE49-F238E27FC236}">
                  <a16:creationId xmlns:a16="http://schemas.microsoft.com/office/drawing/2014/main" xmlns="" id="{61271B5A-D66E-43CC-AD33-488AA95CFEAE}"/>
                </a:ext>
              </a:extLst>
            </p:cNvPr>
            <p:cNvGrpSpPr/>
            <p:nvPr/>
          </p:nvGrpSpPr>
          <p:grpSpPr>
            <a:xfrm>
              <a:off x="803305" y="1573597"/>
              <a:ext cx="1340415" cy="1151643"/>
              <a:chOff x="803305" y="1573598"/>
              <a:chExt cx="1056563" cy="1098324"/>
            </a:xfrm>
          </p:grpSpPr>
          <p:grpSp>
            <p:nvGrpSpPr>
              <p:cNvPr id="33" name="Group 32">
                <a:extLst>
                  <a:ext uri="{FF2B5EF4-FFF2-40B4-BE49-F238E27FC236}">
                    <a16:creationId xmlns:a16="http://schemas.microsoft.com/office/drawing/2014/main" xmlns="" id="{93906514-1E9A-494A-BB28-896F79620618}"/>
                  </a:ext>
                </a:extLst>
              </p:cNvPr>
              <p:cNvGrpSpPr>
                <a:grpSpLocks noChangeAspect="1"/>
              </p:cNvGrpSpPr>
              <p:nvPr/>
            </p:nvGrpSpPr>
            <p:grpSpPr>
              <a:xfrm>
                <a:off x="803305" y="1573598"/>
                <a:ext cx="1056563" cy="1098324"/>
                <a:chOff x="6875704" y="5143201"/>
                <a:chExt cx="1300356" cy="1351752"/>
              </a:xfrm>
            </p:grpSpPr>
            <p:sp>
              <p:nvSpPr>
                <p:cNvPr id="35" name="Oval 34">
                  <a:extLst>
                    <a:ext uri="{FF2B5EF4-FFF2-40B4-BE49-F238E27FC236}">
                      <a16:creationId xmlns:a16="http://schemas.microsoft.com/office/drawing/2014/main" xmlns="" id="{4BB4EF8C-341F-4F48-B8DB-048748993204}"/>
                    </a:ext>
                  </a:extLst>
                </p:cNvPr>
                <p:cNvSpPr/>
                <p:nvPr/>
              </p:nvSpPr>
              <p:spPr>
                <a:xfrm>
                  <a:off x="6875704" y="6037753"/>
                  <a:ext cx="1300356" cy="457200"/>
                </a:xfrm>
                <a:prstGeom prst="ellipse">
                  <a:avLst/>
                </a:prstGeom>
                <a:gradFill flip="none" rotWithShape="1">
                  <a:gsLst>
                    <a:gs pos="0">
                      <a:schemeClr val="tx1"/>
                    </a:gs>
                    <a:gs pos="100000">
                      <a:schemeClr val="bg1">
                        <a:alpha val="0"/>
                        <a:lumMod val="0"/>
                        <a:lumOff val="100000"/>
                      </a:schemeClr>
                    </a:gs>
                  </a:gsLst>
                  <a:path path="shape">
                    <a:fillToRect l="50000" t="50000" r="50000" b="50000"/>
                  </a:path>
                  <a:tileRect/>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xmlns="" id="{D3B2E588-19B6-4333-B029-77E918A99048}"/>
                    </a:ext>
                  </a:extLst>
                </p:cNvPr>
                <p:cNvSpPr/>
                <p:nvPr/>
              </p:nvSpPr>
              <p:spPr>
                <a:xfrm>
                  <a:off x="6947372" y="5143201"/>
                  <a:ext cx="1157020" cy="1157020"/>
                </a:xfrm>
                <a:prstGeom prst="ellipse">
                  <a:avLst/>
                </a:prstGeom>
                <a:gradFill flip="none" rotWithShape="1">
                  <a:gsLst>
                    <a:gs pos="100000">
                      <a:srgbClr val="C00000"/>
                    </a:gs>
                    <a:gs pos="0">
                      <a:srgbClr val="FF0000"/>
                    </a:gs>
                  </a:gsLst>
                  <a:path path="shape">
                    <a:fillToRect l="50000" t="50000" r="50000" b="50000"/>
                  </a:path>
                  <a:tileRect/>
                </a:gradFill>
                <a:ln w="12700">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grpSp>
          <p:sp>
            <p:nvSpPr>
              <p:cNvPr id="34" name="TextBox 33">
                <a:extLst>
                  <a:ext uri="{FF2B5EF4-FFF2-40B4-BE49-F238E27FC236}">
                    <a16:creationId xmlns:a16="http://schemas.microsoft.com/office/drawing/2014/main" xmlns="" id="{918E53DC-F09F-4244-A29C-F9A7EDD42A42}"/>
                  </a:ext>
                </a:extLst>
              </p:cNvPr>
              <p:cNvSpPr txBox="1"/>
              <p:nvPr/>
            </p:nvSpPr>
            <p:spPr>
              <a:xfrm>
                <a:off x="963335" y="1708742"/>
                <a:ext cx="734837" cy="707886"/>
              </a:xfrm>
              <a:prstGeom prst="rect">
                <a:avLst/>
              </a:prstGeom>
              <a:noFill/>
            </p:spPr>
            <p:txBody>
              <a:bodyPr wrap="square" rtlCol="0" anchor="ctr">
                <a:spAutoFit/>
              </a:bodyPr>
              <a:lstStyle/>
              <a:p>
                <a:pPr algn="ctr"/>
                <a:r>
                  <a:rPr lang="en-US" sz="4000">
                    <a:solidFill>
                      <a:schemeClr val="bg1"/>
                    </a:solidFill>
                    <a:latin typeface="Arial Black" pitchFamily="34" charset="0"/>
                  </a:rPr>
                  <a:t>1</a:t>
                </a:r>
              </a:p>
            </p:txBody>
          </p:sp>
        </p:grpSp>
      </p:grpSp>
      <p:grpSp>
        <p:nvGrpSpPr>
          <p:cNvPr id="59" name="Group 58">
            <a:extLst>
              <a:ext uri="{FF2B5EF4-FFF2-40B4-BE49-F238E27FC236}">
                <a16:creationId xmlns:a16="http://schemas.microsoft.com/office/drawing/2014/main" xmlns="" id="{E63030D8-371D-48D3-8A98-958FDAD6B504}"/>
              </a:ext>
            </a:extLst>
          </p:cNvPr>
          <p:cNvGrpSpPr/>
          <p:nvPr/>
        </p:nvGrpSpPr>
        <p:grpSpPr>
          <a:xfrm>
            <a:off x="815779" y="2057400"/>
            <a:ext cx="7056073" cy="1151643"/>
            <a:chOff x="815779" y="2787875"/>
            <a:chExt cx="7056073" cy="1151643"/>
          </a:xfrm>
        </p:grpSpPr>
        <p:grpSp>
          <p:nvGrpSpPr>
            <p:cNvPr id="14" name="Group 13">
              <a:extLst>
                <a:ext uri="{FF2B5EF4-FFF2-40B4-BE49-F238E27FC236}">
                  <a16:creationId xmlns:a16="http://schemas.microsoft.com/office/drawing/2014/main" xmlns="" id="{79036574-C899-4C9E-8615-322AE93F04CE}"/>
                </a:ext>
              </a:extLst>
            </p:cNvPr>
            <p:cNvGrpSpPr/>
            <p:nvPr/>
          </p:nvGrpSpPr>
          <p:grpSpPr>
            <a:xfrm>
              <a:off x="1330497" y="2895252"/>
              <a:ext cx="6541355" cy="1000016"/>
              <a:chOff x="644346" y="1066802"/>
              <a:chExt cx="4194595" cy="934924"/>
            </a:xfrm>
          </p:grpSpPr>
          <p:sp>
            <p:nvSpPr>
              <p:cNvPr id="15" name="Parallelogram 5">
                <a:extLst>
                  <a:ext uri="{FF2B5EF4-FFF2-40B4-BE49-F238E27FC236}">
                    <a16:creationId xmlns:a16="http://schemas.microsoft.com/office/drawing/2014/main" xmlns="" id="{44587E2C-08D2-41F2-8D08-220201898E2A}"/>
                  </a:ext>
                </a:extLst>
              </p:cNvPr>
              <p:cNvSpPr/>
              <p:nvPr/>
            </p:nvSpPr>
            <p:spPr>
              <a:xfrm rot="16200000" flipV="1">
                <a:off x="2133777" y="-422629"/>
                <a:ext cx="854022" cy="3832883"/>
              </a:xfrm>
              <a:prstGeom prst="rect">
                <a:avLst/>
              </a:prstGeom>
              <a:gradFill flip="none" rotWithShape="1">
                <a:gsLst>
                  <a:gs pos="0">
                    <a:schemeClr val="bg1">
                      <a:alpha val="0"/>
                    </a:schemeClr>
                  </a:gs>
                  <a:gs pos="100000">
                    <a:schemeClr val="bg1">
                      <a:lumMod val="75000"/>
                    </a:schemeClr>
                  </a:gs>
                </a:gsLst>
                <a:lin ang="5400000" scaled="0"/>
                <a:tileRect/>
              </a:gra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400">
                  <a:solidFill>
                    <a:schemeClr val="tx1"/>
                  </a:solidFill>
                </a:endParaRPr>
              </a:p>
            </p:txBody>
          </p:sp>
          <p:sp>
            <p:nvSpPr>
              <p:cNvPr id="16" name="TextBox 15">
                <a:extLst>
                  <a:ext uri="{FF2B5EF4-FFF2-40B4-BE49-F238E27FC236}">
                    <a16:creationId xmlns:a16="http://schemas.microsoft.com/office/drawing/2014/main" xmlns="" id="{E6D49FA3-A9B5-4E5D-BED5-97634A91A266}"/>
                  </a:ext>
                </a:extLst>
              </p:cNvPr>
              <p:cNvSpPr txBox="1"/>
              <p:nvPr/>
            </p:nvSpPr>
            <p:spPr>
              <a:xfrm>
                <a:off x="1049148" y="1224819"/>
                <a:ext cx="3789793" cy="776907"/>
              </a:xfrm>
              <a:prstGeom prst="rect">
                <a:avLst/>
              </a:prstGeom>
              <a:noFill/>
              <a:ln>
                <a:noFill/>
              </a:ln>
            </p:spPr>
            <p:txBody>
              <a:bodyPr wrap="square" rtlCol="0">
                <a:spAutoFit/>
              </a:bodyPr>
              <a:lstStyle/>
              <a:p>
                <a:pPr algn="ctr"/>
                <a:r>
                  <a:rPr lang="en-US" sz="2400" dirty="0" smtClean="0"/>
                  <a:t>Unavailability of tracking efficiency of machine</a:t>
                </a:r>
                <a:endParaRPr lang="en-US" sz="2400" dirty="0"/>
              </a:p>
            </p:txBody>
          </p:sp>
        </p:grpSp>
        <p:grpSp>
          <p:nvGrpSpPr>
            <p:cNvPr id="37" name="Group 36">
              <a:extLst>
                <a:ext uri="{FF2B5EF4-FFF2-40B4-BE49-F238E27FC236}">
                  <a16:creationId xmlns:a16="http://schemas.microsoft.com/office/drawing/2014/main" xmlns="" id="{BEE708F9-7EEE-407A-B851-EBC67CD42EFE}"/>
                </a:ext>
              </a:extLst>
            </p:cNvPr>
            <p:cNvGrpSpPr/>
            <p:nvPr/>
          </p:nvGrpSpPr>
          <p:grpSpPr>
            <a:xfrm>
              <a:off x="815779" y="2787875"/>
              <a:ext cx="1340415" cy="1151643"/>
              <a:chOff x="803305" y="1573598"/>
              <a:chExt cx="1056563" cy="1098324"/>
            </a:xfrm>
          </p:grpSpPr>
          <p:grpSp>
            <p:nvGrpSpPr>
              <p:cNvPr id="38" name="Group 37">
                <a:extLst>
                  <a:ext uri="{FF2B5EF4-FFF2-40B4-BE49-F238E27FC236}">
                    <a16:creationId xmlns:a16="http://schemas.microsoft.com/office/drawing/2014/main" xmlns="" id="{E68CFCEA-5284-46B5-9832-A7EA8F04F0DF}"/>
                  </a:ext>
                </a:extLst>
              </p:cNvPr>
              <p:cNvGrpSpPr>
                <a:grpSpLocks noChangeAspect="1"/>
              </p:cNvGrpSpPr>
              <p:nvPr/>
            </p:nvGrpSpPr>
            <p:grpSpPr>
              <a:xfrm>
                <a:off x="803305" y="1573598"/>
                <a:ext cx="1056563" cy="1098324"/>
                <a:chOff x="6875704" y="5143201"/>
                <a:chExt cx="1300356" cy="1351752"/>
              </a:xfrm>
            </p:grpSpPr>
            <p:sp>
              <p:nvSpPr>
                <p:cNvPr id="40" name="Oval 39">
                  <a:extLst>
                    <a:ext uri="{FF2B5EF4-FFF2-40B4-BE49-F238E27FC236}">
                      <a16:creationId xmlns:a16="http://schemas.microsoft.com/office/drawing/2014/main" xmlns="" id="{5BB80C4F-20AF-44FE-ACE5-4A3312C29F60}"/>
                    </a:ext>
                  </a:extLst>
                </p:cNvPr>
                <p:cNvSpPr/>
                <p:nvPr/>
              </p:nvSpPr>
              <p:spPr>
                <a:xfrm>
                  <a:off x="6875704" y="6037753"/>
                  <a:ext cx="1300356" cy="457200"/>
                </a:xfrm>
                <a:prstGeom prst="ellipse">
                  <a:avLst/>
                </a:prstGeom>
                <a:gradFill flip="none" rotWithShape="1">
                  <a:gsLst>
                    <a:gs pos="0">
                      <a:schemeClr val="tx1"/>
                    </a:gs>
                    <a:gs pos="100000">
                      <a:schemeClr val="bg1">
                        <a:alpha val="0"/>
                        <a:lumMod val="0"/>
                        <a:lumOff val="100000"/>
                      </a:schemeClr>
                    </a:gs>
                  </a:gsLst>
                  <a:path path="shape">
                    <a:fillToRect l="50000" t="50000" r="50000" b="50000"/>
                  </a:path>
                  <a:tileRect/>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xmlns="" id="{C567C762-025E-4405-8C45-08994E66E8BC}"/>
                    </a:ext>
                  </a:extLst>
                </p:cNvPr>
                <p:cNvSpPr/>
                <p:nvPr/>
              </p:nvSpPr>
              <p:spPr>
                <a:xfrm>
                  <a:off x="6947372" y="5143201"/>
                  <a:ext cx="1157020" cy="1157020"/>
                </a:xfrm>
                <a:prstGeom prst="ellipse">
                  <a:avLst/>
                </a:prstGeom>
                <a:gradFill flip="none" rotWithShape="1">
                  <a:gsLst>
                    <a:gs pos="100000">
                      <a:srgbClr val="C00000"/>
                    </a:gs>
                    <a:gs pos="0">
                      <a:srgbClr val="FF0000"/>
                    </a:gs>
                  </a:gsLst>
                  <a:path path="shape">
                    <a:fillToRect l="50000" t="50000" r="50000" b="50000"/>
                  </a:path>
                  <a:tileRect/>
                </a:gradFill>
                <a:ln w="12700">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grpSp>
          <p:sp>
            <p:nvSpPr>
              <p:cNvPr id="39" name="TextBox 38">
                <a:extLst>
                  <a:ext uri="{FF2B5EF4-FFF2-40B4-BE49-F238E27FC236}">
                    <a16:creationId xmlns:a16="http://schemas.microsoft.com/office/drawing/2014/main" xmlns="" id="{D99126FA-9019-4296-B847-42766A7D7F12}"/>
                  </a:ext>
                </a:extLst>
              </p:cNvPr>
              <p:cNvSpPr txBox="1"/>
              <p:nvPr/>
            </p:nvSpPr>
            <p:spPr>
              <a:xfrm>
                <a:off x="963335" y="1708742"/>
                <a:ext cx="734837" cy="707886"/>
              </a:xfrm>
              <a:prstGeom prst="rect">
                <a:avLst/>
              </a:prstGeom>
              <a:noFill/>
            </p:spPr>
            <p:txBody>
              <a:bodyPr wrap="square" rtlCol="0" anchor="ctr">
                <a:spAutoFit/>
              </a:bodyPr>
              <a:lstStyle/>
              <a:p>
                <a:pPr algn="ctr"/>
                <a:r>
                  <a:rPr lang="en-US" sz="4000">
                    <a:solidFill>
                      <a:schemeClr val="bg1"/>
                    </a:solidFill>
                    <a:latin typeface="Arial Black" pitchFamily="34" charset="0"/>
                  </a:rPr>
                  <a:t>2</a:t>
                </a:r>
              </a:p>
            </p:txBody>
          </p:sp>
        </p:grpSp>
      </p:grpSp>
      <p:pic>
        <p:nvPicPr>
          <p:cNvPr id="2560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8802" y="3328159"/>
            <a:ext cx="6181090" cy="3324279"/>
          </a:xfrm>
          <a:prstGeom prst="rect">
            <a:avLst/>
          </a:prstGeom>
          <a:noFill/>
          <a:ln w="9525">
            <a:solidFill>
              <a:schemeClr val="tx1">
                <a:lumMod val="85000"/>
                <a:lumOff val="15000"/>
              </a:schemeClr>
            </a:solidFill>
            <a:miter lim="800000"/>
            <a:headEnd/>
            <a:tailEnd/>
          </a:ln>
          <a:effectLst>
            <a:innerShdw blurRad="114300">
              <a:prstClr val="black"/>
            </a:innerShdw>
          </a:effectLst>
          <a:extLst>
            <a:ext uri="{909E8E84-426E-40DD-AFC4-6F175D3DCCD1}">
              <a14:hiddenFill xmlns:a14="http://schemas.microsoft.com/office/drawing/2010/main">
                <a:solidFill>
                  <a:schemeClr val="accent1"/>
                </a:solidFill>
              </a14:hiddenFill>
            </a:ext>
          </a:extLst>
        </p:spPr>
      </p:pic>
      <p:grpSp>
        <p:nvGrpSpPr>
          <p:cNvPr id="2" name="Group 1"/>
          <p:cNvGrpSpPr/>
          <p:nvPr/>
        </p:nvGrpSpPr>
        <p:grpSpPr>
          <a:xfrm>
            <a:off x="8472243" y="-594181"/>
            <a:ext cx="2881557" cy="4708981"/>
            <a:chOff x="8472243" y="-594181"/>
            <a:chExt cx="2881557" cy="4708981"/>
          </a:xfrm>
        </p:grpSpPr>
        <p:sp>
          <p:nvSpPr>
            <p:cNvPr id="8" name="Oval 7">
              <a:extLst>
                <a:ext uri="{FF2B5EF4-FFF2-40B4-BE49-F238E27FC236}">
                  <a16:creationId xmlns:a16="http://schemas.microsoft.com/office/drawing/2014/main" xmlns="" id="{8AD318E4-3B5B-4521-8395-DC257C35C8D2}"/>
                </a:ext>
              </a:extLst>
            </p:cNvPr>
            <p:cNvSpPr/>
            <p:nvPr/>
          </p:nvSpPr>
          <p:spPr>
            <a:xfrm>
              <a:off x="8472243" y="3048000"/>
              <a:ext cx="2195757" cy="479395"/>
            </a:xfrm>
            <a:prstGeom prst="ellipse">
              <a:avLst/>
            </a:prstGeom>
            <a:gradFill flip="none" rotWithShape="1">
              <a:gsLst>
                <a:gs pos="0">
                  <a:schemeClr val="tx1"/>
                </a:gs>
                <a:gs pos="100000">
                  <a:schemeClr val="bg1">
                    <a:alpha val="0"/>
                    <a:lumMod val="0"/>
                    <a:lumOff val="100000"/>
                  </a:schemeClr>
                </a:gs>
              </a:gsLst>
              <a:path path="shape">
                <a:fillToRect l="50000" t="50000" r="50000" b="50000"/>
              </a:path>
              <a:tileRect/>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a:extLst>
                <a:ext uri="{FF2B5EF4-FFF2-40B4-BE49-F238E27FC236}">
                  <a16:creationId xmlns:a16="http://schemas.microsoft.com/office/drawing/2014/main" xmlns="" id="{8E20E9BF-9FB1-4951-B821-73B1BCE5C77C}"/>
                </a:ext>
              </a:extLst>
            </p:cNvPr>
            <p:cNvGrpSpPr>
              <a:grpSpLocks noChangeAspect="1"/>
            </p:cNvGrpSpPr>
            <p:nvPr/>
          </p:nvGrpSpPr>
          <p:grpSpPr>
            <a:xfrm>
              <a:off x="10604181" y="2469478"/>
              <a:ext cx="617129" cy="1495852"/>
              <a:chOff x="3157538" y="2109788"/>
              <a:chExt cx="677863" cy="1643063"/>
            </a:xfrm>
          </p:grpSpPr>
          <p:sp>
            <p:nvSpPr>
              <p:cNvPr id="21" name="Freeform 29">
                <a:extLst>
                  <a:ext uri="{FF2B5EF4-FFF2-40B4-BE49-F238E27FC236}">
                    <a16:creationId xmlns:a16="http://schemas.microsoft.com/office/drawing/2014/main" xmlns="" id="{DA1440EC-D469-4A46-A14D-2613DA6AB0A1}"/>
                  </a:ext>
                </a:extLst>
              </p:cNvPr>
              <p:cNvSpPr>
                <a:spLocks noEditPoints="1"/>
              </p:cNvSpPr>
              <p:nvPr/>
            </p:nvSpPr>
            <p:spPr bwMode="auto">
              <a:xfrm>
                <a:off x="3157538" y="2109788"/>
                <a:ext cx="677863" cy="1643063"/>
              </a:xfrm>
              <a:custGeom>
                <a:avLst/>
                <a:gdLst>
                  <a:gd name="T0" fmla="*/ 159 w 320"/>
                  <a:gd name="T1" fmla="*/ 699 h 776"/>
                  <a:gd name="T2" fmla="*/ 167 w 320"/>
                  <a:gd name="T3" fmla="*/ 726 h 776"/>
                  <a:gd name="T4" fmla="*/ 169 w 320"/>
                  <a:gd name="T5" fmla="*/ 740 h 776"/>
                  <a:gd name="T6" fmla="*/ 203 w 320"/>
                  <a:gd name="T7" fmla="*/ 754 h 776"/>
                  <a:gd name="T8" fmla="*/ 257 w 320"/>
                  <a:gd name="T9" fmla="*/ 760 h 776"/>
                  <a:gd name="T10" fmla="*/ 246 w 320"/>
                  <a:gd name="T11" fmla="*/ 740 h 776"/>
                  <a:gd name="T12" fmla="*/ 220 w 320"/>
                  <a:gd name="T13" fmla="*/ 716 h 776"/>
                  <a:gd name="T14" fmla="*/ 220 w 320"/>
                  <a:gd name="T15" fmla="*/ 647 h 776"/>
                  <a:gd name="T16" fmla="*/ 233 w 320"/>
                  <a:gd name="T17" fmla="*/ 423 h 776"/>
                  <a:gd name="T18" fmla="*/ 249 w 320"/>
                  <a:gd name="T19" fmla="*/ 399 h 776"/>
                  <a:gd name="T20" fmla="*/ 279 w 320"/>
                  <a:gd name="T21" fmla="*/ 409 h 776"/>
                  <a:gd name="T22" fmla="*/ 291 w 320"/>
                  <a:gd name="T23" fmla="*/ 399 h 776"/>
                  <a:gd name="T24" fmla="*/ 269 w 320"/>
                  <a:gd name="T25" fmla="*/ 229 h 776"/>
                  <a:gd name="T26" fmla="*/ 310 w 320"/>
                  <a:gd name="T27" fmla="*/ 214 h 776"/>
                  <a:gd name="T28" fmla="*/ 280 w 320"/>
                  <a:gd name="T29" fmla="*/ 106 h 776"/>
                  <a:gd name="T30" fmla="*/ 255 w 320"/>
                  <a:gd name="T31" fmla="*/ 74 h 776"/>
                  <a:gd name="T32" fmla="*/ 246 w 320"/>
                  <a:gd name="T33" fmla="*/ 65 h 776"/>
                  <a:gd name="T34" fmla="*/ 235 w 320"/>
                  <a:gd name="T35" fmla="*/ 62 h 776"/>
                  <a:gd name="T36" fmla="*/ 205 w 320"/>
                  <a:gd name="T37" fmla="*/ 15 h 776"/>
                  <a:gd name="T38" fmla="*/ 131 w 320"/>
                  <a:gd name="T39" fmla="*/ 48 h 776"/>
                  <a:gd name="T40" fmla="*/ 127 w 320"/>
                  <a:gd name="T41" fmla="*/ 94 h 776"/>
                  <a:gd name="T42" fmla="*/ 119 w 320"/>
                  <a:gd name="T43" fmla="*/ 98 h 776"/>
                  <a:gd name="T44" fmla="*/ 101 w 320"/>
                  <a:gd name="T45" fmla="*/ 111 h 776"/>
                  <a:gd name="T46" fmla="*/ 30 w 320"/>
                  <a:gd name="T47" fmla="*/ 149 h 776"/>
                  <a:gd name="T48" fmla="*/ 8 w 320"/>
                  <a:gd name="T49" fmla="*/ 265 h 776"/>
                  <a:gd name="T50" fmla="*/ 39 w 320"/>
                  <a:gd name="T51" fmla="*/ 422 h 776"/>
                  <a:gd name="T52" fmla="*/ 56 w 320"/>
                  <a:gd name="T53" fmla="*/ 427 h 776"/>
                  <a:gd name="T54" fmla="*/ 6 w 320"/>
                  <a:gd name="T55" fmla="*/ 754 h 776"/>
                  <a:gd name="T56" fmla="*/ 48 w 320"/>
                  <a:gd name="T57" fmla="*/ 771 h 776"/>
                  <a:gd name="T58" fmla="*/ 63 w 320"/>
                  <a:gd name="T59" fmla="*/ 739 h 776"/>
                  <a:gd name="T60" fmla="*/ 63 w 320"/>
                  <a:gd name="T61" fmla="*/ 730 h 776"/>
                  <a:gd name="T62" fmla="*/ 111 w 320"/>
                  <a:gd name="T63" fmla="*/ 603 h 776"/>
                  <a:gd name="T64" fmla="*/ 212 w 320"/>
                  <a:gd name="T65" fmla="*/ 89 h 776"/>
                  <a:gd name="T66" fmla="*/ 219 w 320"/>
                  <a:gd name="T67" fmla="*/ 94 h 776"/>
                  <a:gd name="T68" fmla="*/ 240 w 320"/>
                  <a:gd name="T69" fmla="*/ 109 h 776"/>
                  <a:gd name="T70" fmla="*/ 244 w 320"/>
                  <a:gd name="T71" fmla="*/ 127 h 776"/>
                  <a:gd name="T72" fmla="*/ 260 w 320"/>
                  <a:gd name="T73" fmla="*/ 158 h 776"/>
                  <a:gd name="T74" fmla="*/ 251 w 320"/>
                  <a:gd name="T75" fmla="*/ 149 h 776"/>
                  <a:gd name="T76" fmla="*/ 226 w 320"/>
                  <a:gd name="T77" fmla="*/ 135 h 776"/>
                  <a:gd name="T78" fmla="*/ 181 w 320"/>
                  <a:gd name="T79" fmla="*/ 125 h 776"/>
                  <a:gd name="T80" fmla="*/ 202 w 320"/>
                  <a:gd name="T81" fmla="*/ 101 h 776"/>
                  <a:gd name="T82" fmla="*/ 208 w 320"/>
                  <a:gd name="T83" fmla="*/ 86 h 776"/>
                  <a:gd name="T84" fmla="*/ 215 w 320"/>
                  <a:gd name="T85" fmla="*/ 70 h 776"/>
                  <a:gd name="T86" fmla="*/ 222 w 320"/>
                  <a:gd name="T87" fmla="*/ 74 h 776"/>
                  <a:gd name="T88" fmla="*/ 213 w 320"/>
                  <a:gd name="T89" fmla="*/ 76 h 776"/>
                  <a:gd name="T90" fmla="*/ 229 w 320"/>
                  <a:gd name="T91" fmla="*/ 81 h 776"/>
                  <a:gd name="T92" fmla="*/ 229 w 320"/>
                  <a:gd name="T93" fmla="*/ 81 h 7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20" h="776">
                    <a:moveTo>
                      <a:pt x="146" y="465"/>
                    </a:moveTo>
                    <a:cubicBezTo>
                      <a:pt x="146" y="465"/>
                      <a:pt x="158" y="671"/>
                      <a:pt x="159" y="699"/>
                    </a:cubicBezTo>
                    <a:cubicBezTo>
                      <a:pt x="160" y="728"/>
                      <a:pt x="159" y="726"/>
                      <a:pt x="159" y="726"/>
                    </a:cubicBezTo>
                    <a:cubicBezTo>
                      <a:pt x="167" y="726"/>
                      <a:pt x="167" y="726"/>
                      <a:pt x="167" y="726"/>
                    </a:cubicBezTo>
                    <a:cubicBezTo>
                      <a:pt x="167" y="726"/>
                      <a:pt x="167" y="730"/>
                      <a:pt x="168" y="733"/>
                    </a:cubicBezTo>
                    <a:cubicBezTo>
                      <a:pt x="169" y="736"/>
                      <a:pt x="166" y="738"/>
                      <a:pt x="169" y="740"/>
                    </a:cubicBezTo>
                    <a:cubicBezTo>
                      <a:pt x="172" y="743"/>
                      <a:pt x="188" y="747"/>
                      <a:pt x="191" y="747"/>
                    </a:cubicBezTo>
                    <a:cubicBezTo>
                      <a:pt x="193" y="747"/>
                      <a:pt x="198" y="748"/>
                      <a:pt x="203" y="754"/>
                    </a:cubicBezTo>
                    <a:cubicBezTo>
                      <a:pt x="207" y="760"/>
                      <a:pt x="219" y="767"/>
                      <a:pt x="229" y="768"/>
                    </a:cubicBezTo>
                    <a:cubicBezTo>
                      <a:pt x="238" y="768"/>
                      <a:pt x="257" y="763"/>
                      <a:pt x="257" y="760"/>
                    </a:cubicBezTo>
                    <a:cubicBezTo>
                      <a:pt x="257" y="757"/>
                      <a:pt x="255" y="756"/>
                      <a:pt x="255" y="756"/>
                    </a:cubicBezTo>
                    <a:cubicBezTo>
                      <a:pt x="255" y="756"/>
                      <a:pt x="256" y="749"/>
                      <a:pt x="246" y="740"/>
                    </a:cubicBezTo>
                    <a:cubicBezTo>
                      <a:pt x="237" y="731"/>
                      <a:pt x="226" y="725"/>
                      <a:pt x="222" y="720"/>
                    </a:cubicBezTo>
                    <a:cubicBezTo>
                      <a:pt x="219" y="715"/>
                      <a:pt x="220" y="716"/>
                      <a:pt x="220" y="716"/>
                    </a:cubicBezTo>
                    <a:cubicBezTo>
                      <a:pt x="223" y="717"/>
                      <a:pt x="223" y="717"/>
                      <a:pt x="223" y="717"/>
                    </a:cubicBezTo>
                    <a:cubicBezTo>
                      <a:pt x="223" y="717"/>
                      <a:pt x="219" y="675"/>
                      <a:pt x="220" y="647"/>
                    </a:cubicBezTo>
                    <a:cubicBezTo>
                      <a:pt x="221" y="619"/>
                      <a:pt x="227" y="523"/>
                      <a:pt x="229" y="503"/>
                    </a:cubicBezTo>
                    <a:cubicBezTo>
                      <a:pt x="232" y="482"/>
                      <a:pt x="234" y="433"/>
                      <a:pt x="233" y="423"/>
                    </a:cubicBezTo>
                    <a:cubicBezTo>
                      <a:pt x="232" y="413"/>
                      <a:pt x="231" y="412"/>
                      <a:pt x="231" y="412"/>
                    </a:cubicBezTo>
                    <a:cubicBezTo>
                      <a:pt x="231" y="412"/>
                      <a:pt x="235" y="401"/>
                      <a:pt x="249" y="399"/>
                    </a:cubicBezTo>
                    <a:cubicBezTo>
                      <a:pt x="262" y="398"/>
                      <a:pt x="270" y="398"/>
                      <a:pt x="270" y="398"/>
                    </a:cubicBezTo>
                    <a:cubicBezTo>
                      <a:pt x="270" y="398"/>
                      <a:pt x="273" y="404"/>
                      <a:pt x="279" y="409"/>
                    </a:cubicBezTo>
                    <a:cubicBezTo>
                      <a:pt x="285" y="414"/>
                      <a:pt x="290" y="414"/>
                      <a:pt x="290" y="414"/>
                    </a:cubicBezTo>
                    <a:cubicBezTo>
                      <a:pt x="290" y="414"/>
                      <a:pt x="292" y="406"/>
                      <a:pt x="291" y="399"/>
                    </a:cubicBezTo>
                    <a:cubicBezTo>
                      <a:pt x="291" y="391"/>
                      <a:pt x="277" y="315"/>
                      <a:pt x="275" y="296"/>
                    </a:cubicBezTo>
                    <a:cubicBezTo>
                      <a:pt x="273" y="277"/>
                      <a:pt x="269" y="229"/>
                      <a:pt x="269" y="229"/>
                    </a:cubicBezTo>
                    <a:cubicBezTo>
                      <a:pt x="285" y="221"/>
                      <a:pt x="285" y="221"/>
                      <a:pt x="285" y="221"/>
                    </a:cubicBezTo>
                    <a:cubicBezTo>
                      <a:pt x="285" y="221"/>
                      <a:pt x="303" y="220"/>
                      <a:pt x="310" y="214"/>
                    </a:cubicBezTo>
                    <a:cubicBezTo>
                      <a:pt x="317" y="208"/>
                      <a:pt x="320" y="202"/>
                      <a:pt x="315" y="179"/>
                    </a:cubicBezTo>
                    <a:cubicBezTo>
                      <a:pt x="310" y="157"/>
                      <a:pt x="287" y="117"/>
                      <a:pt x="280" y="106"/>
                    </a:cubicBezTo>
                    <a:cubicBezTo>
                      <a:pt x="273" y="94"/>
                      <a:pt x="267" y="94"/>
                      <a:pt x="267" y="94"/>
                    </a:cubicBezTo>
                    <a:cubicBezTo>
                      <a:pt x="267" y="94"/>
                      <a:pt x="257" y="77"/>
                      <a:pt x="255" y="74"/>
                    </a:cubicBezTo>
                    <a:cubicBezTo>
                      <a:pt x="252" y="70"/>
                      <a:pt x="252" y="73"/>
                      <a:pt x="251" y="71"/>
                    </a:cubicBezTo>
                    <a:cubicBezTo>
                      <a:pt x="250" y="70"/>
                      <a:pt x="248" y="67"/>
                      <a:pt x="246" y="65"/>
                    </a:cubicBezTo>
                    <a:cubicBezTo>
                      <a:pt x="243" y="64"/>
                      <a:pt x="242" y="65"/>
                      <a:pt x="239" y="64"/>
                    </a:cubicBezTo>
                    <a:cubicBezTo>
                      <a:pt x="237" y="64"/>
                      <a:pt x="239" y="63"/>
                      <a:pt x="235" y="62"/>
                    </a:cubicBezTo>
                    <a:cubicBezTo>
                      <a:pt x="232" y="61"/>
                      <a:pt x="231" y="55"/>
                      <a:pt x="228" y="51"/>
                    </a:cubicBezTo>
                    <a:cubicBezTo>
                      <a:pt x="225" y="47"/>
                      <a:pt x="227" y="30"/>
                      <a:pt x="205" y="15"/>
                    </a:cubicBezTo>
                    <a:cubicBezTo>
                      <a:pt x="182" y="0"/>
                      <a:pt x="162" y="3"/>
                      <a:pt x="150" y="12"/>
                    </a:cubicBezTo>
                    <a:cubicBezTo>
                      <a:pt x="137" y="22"/>
                      <a:pt x="132" y="44"/>
                      <a:pt x="131" y="48"/>
                    </a:cubicBezTo>
                    <a:cubicBezTo>
                      <a:pt x="130" y="52"/>
                      <a:pt x="130" y="63"/>
                      <a:pt x="130" y="77"/>
                    </a:cubicBezTo>
                    <a:cubicBezTo>
                      <a:pt x="131" y="91"/>
                      <a:pt x="127" y="94"/>
                      <a:pt x="127" y="94"/>
                    </a:cubicBezTo>
                    <a:cubicBezTo>
                      <a:pt x="127" y="94"/>
                      <a:pt x="123" y="92"/>
                      <a:pt x="121" y="94"/>
                    </a:cubicBezTo>
                    <a:cubicBezTo>
                      <a:pt x="119" y="96"/>
                      <a:pt x="119" y="98"/>
                      <a:pt x="119" y="98"/>
                    </a:cubicBezTo>
                    <a:cubicBezTo>
                      <a:pt x="119" y="98"/>
                      <a:pt x="117" y="96"/>
                      <a:pt x="113" y="100"/>
                    </a:cubicBezTo>
                    <a:cubicBezTo>
                      <a:pt x="109" y="105"/>
                      <a:pt x="102" y="111"/>
                      <a:pt x="101" y="111"/>
                    </a:cubicBezTo>
                    <a:cubicBezTo>
                      <a:pt x="99" y="111"/>
                      <a:pt x="45" y="118"/>
                      <a:pt x="41" y="121"/>
                    </a:cubicBezTo>
                    <a:cubicBezTo>
                      <a:pt x="36" y="124"/>
                      <a:pt x="35" y="138"/>
                      <a:pt x="30" y="149"/>
                    </a:cubicBezTo>
                    <a:cubicBezTo>
                      <a:pt x="25" y="160"/>
                      <a:pt x="4" y="210"/>
                      <a:pt x="3" y="223"/>
                    </a:cubicBezTo>
                    <a:cubicBezTo>
                      <a:pt x="1" y="236"/>
                      <a:pt x="0" y="260"/>
                      <a:pt x="8" y="265"/>
                    </a:cubicBezTo>
                    <a:cubicBezTo>
                      <a:pt x="16" y="269"/>
                      <a:pt x="53" y="277"/>
                      <a:pt x="53" y="277"/>
                    </a:cubicBezTo>
                    <a:cubicBezTo>
                      <a:pt x="39" y="422"/>
                      <a:pt x="39" y="422"/>
                      <a:pt x="39" y="422"/>
                    </a:cubicBezTo>
                    <a:cubicBezTo>
                      <a:pt x="39" y="422"/>
                      <a:pt x="50" y="426"/>
                      <a:pt x="52" y="427"/>
                    </a:cubicBezTo>
                    <a:cubicBezTo>
                      <a:pt x="54" y="427"/>
                      <a:pt x="56" y="427"/>
                      <a:pt x="56" y="427"/>
                    </a:cubicBezTo>
                    <a:cubicBezTo>
                      <a:pt x="56" y="427"/>
                      <a:pt x="22" y="718"/>
                      <a:pt x="19" y="722"/>
                    </a:cubicBezTo>
                    <a:cubicBezTo>
                      <a:pt x="17" y="725"/>
                      <a:pt x="5" y="746"/>
                      <a:pt x="6" y="754"/>
                    </a:cubicBezTo>
                    <a:cubicBezTo>
                      <a:pt x="6" y="762"/>
                      <a:pt x="6" y="769"/>
                      <a:pt x="9" y="771"/>
                    </a:cubicBezTo>
                    <a:cubicBezTo>
                      <a:pt x="11" y="774"/>
                      <a:pt x="42" y="776"/>
                      <a:pt x="48" y="771"/>
                    </a:cubicBezTo>
                    <a:cubicBezTo>
                      <a:pt x="54" y="766"/>
                      <a:pt x="53" y="750"/>
                      <a:pt x="55" y="747"/>
                    </a:cubicBezTo>
                    <a:cubicBezTo>
                      <a:pt x="57" y="745"/>
                      <a:pt x="62" y="742"/>
                      <a:pt x="63" y="739"/>
                    </a:cubicBezTo>
                    <a:cubicBezTo>
                      <a:pt x="64" y="736"/>
                      <a:pt x="63" y="735"/>
                      <a:pt x="63" y="735"/>
                    </a:cubicBezTo>
                    <a:cubicBezTo>
                      <a:pt x="63" y="735"/>
                      <a:pt x="64" y="732"/>
                      <a:pt x="63" y="730"/>
                    </a:cubicBezTo>
                    <a:cubicBezTo>
                      <a:pt x="62" y="728"/>
                      <a:pt x="71" y="726"/>
                      <a:pt x="71" y="726"/>
                    </a:cubicBezTo>
                    <a:cubicBezTo>
                      <a:pt x="71" y="726"/>
                      <a:pt x="101" y="648"/>
                      <a:pt x="111" y="603"/>
                    </a:cubicBezTo>
                    <a:cubicBezTo>
                      <a:pt x="120" y="558"/>
                      <a:pt x="146" y="465"/>
                      <a:pt x="146" y="465"/>
                    </a:cubicBezTo>
                    <a:close/>
                    <a:moveTo>
                      <a:pt x="212" y="89"/>
                    </a:moveTo>
                    <a:cubicBezTo>
                      <a:pt x="212" y="89"/>
                      <a:pt x="209" y="93"/>
                      <a:pt x="213" y="94"/>
                    </a:cubicBezTo>
                    <a:cubicBezTo>
                      <a:pt x="217" y="96"/>
                      <a:pt x="219" y="94"/>
                      <a:pt x="219" y="94"/>
                    </a:cubicBezTo>
                    <a:cubicBezTo>
                      <a:pt x="219" y="94"/>
                      <a:pt x="221" y="100"/>
                      <a:pt x="226" y="103"/>
                    </a:cubicBezTo>
                    <a:cubicBezTo>
                      <a:pt x="231" y="106"/>
                      <a:pt x="240" y="109"/>
                      <a:pt x="240" y="109"/>
                    </a:cubicBezTo>
                    <a:cubicBezTo>
                      <a:pt x="240" y="109"/>
                      <a:pt x="238" y="112"/>
                      <a:pt x="238" y="113"/>
                    </a:cubicBezTo>
                    <a:cubicBezTo>
                      <a:pt x="238" y="114"/>
                      <a:pt x="240" y="117"/>
                      <a:pt x="244" y="127"/>
                    </a:cubicBezTo>
                    <a:cubicBezTo>
                      <a:pt x="248" y="136"/>
                      <a:pt x="258" y="150"/>
                      <a:pt x="258" y="152"/>
                    </a:cubicBezTo>
                    <a:cubicBezTo>
                      <a:pt x="258" y="154"/>
                      <a:pt x="260" y="158"/>
                      <a:pt x="260" y="158"/>
                    </a:cubicBezTo>
                    <a:cubicBezTo>
                      <a:pt x="260" y="158"/>
                      <a:pt x="258" y="157"/>
                      <a:pt x="257" y="156"/>
                    </a:cubicBezTo>
                    <a:cubicBezTo>
                      <a:pt x="257" y="155"/>
                      <a:pt x="257" y="152"/>
                      <a:pt x="251" y="149"/>
                    </a:cubicBezTo>
                    <a:cubicBezTo>
                      <a:pt x="246" y="146"/>
                      <a:pt x="244" y="143"/>
                      <a:pt x="239" y="139"/>
                    </a:cubicBezTo>
                    <a:cubicBezTo>
                      <a:pt x="234" y="135"/>
                      <a:pt x="229" y="135"/>
                      <a:pt x="226" y="135"/>
                    </a:cubicBezTo>
                    <a:cubicBezTo>
                      <a:pt x="223" y="135"/>
                      <a:pt x="209" y="132"/>
                      <a:pt x="202" y="130"/>
                    </a:cubicBezTo>
                    <a:cubicBezTo>
                      <a:pt x="195" y="128"/>
                      <a:pt x="181" y="125"/>
                      <a:pt x="181" y="125"/>
                    </a:cubicBezTo>
                    <a:cubicBezTo>
                      <a:pt x="181" y="125"/>
                      <a:pt x="194" y="114"/>
                      <a:pt x="195" y="110"/>
                    </a:cubicBezTo>
                    <a:cubicBezTo>
                      <a:pt x="196" y="106"/>
                      <a:pt x="200" y="104"/>
                      <a:pt x="202" y="101"/>
                    </a:cubicBezTo>
                    <a:cubicBezTo>
                      <a:pt x="204" y="99"/>
                      <a:pt x="206" y="88"/>
                      <a:pt x="206" y="87"/>
                    </a:cubicBezTo>
                    <a:cubicBezTo>
                      <a:pt x="206" y="86"/>
                      <a:pt x="208" y="86"/>
                      <a:pt x="208" y="86"/>
                    </a:cubicBezTo>
                    <a:cubicBezTo>
                      <a:pt x="212" y="89"/>
                      <a:pt x="212" y="89"/>
                      <a:pt x="212" y="89"/>
                    </a:cubicBezTo>
                    <a:close/>
                    <a:moveTo>
                      <a:pt x="215" y="70"/>
                    </a:moveTo>
                    <a:cubicBezTo>
                      <a:pt x="215" y="70"/>
                      <a:pt x="222" y="69"/>
                      <a:pt x="224" y="69"/>
                    </a:cubicBezTo>
                    <a:cubicBezTo>
                      <a:pt x="227" y="69"/>
                      <a:pt x="225" y="71"/>
                      <a:pt x="222" y="74"/>
                    </a:cubicBezTo>
                    <a:cubicBezTo>
                      <a:pt x="220" y="76"/>
                      <a:pt x="217" y="80"/>
                      <a:pt x="217" y="79"/>
                    </a:cubicBezTo>
                    <a:cubicBezTo>
                      <a:pt x="216" y="78"/>
                      <a:pt x="213" y="76"/>
                      <a:pt x="213" y="76"/>
                    </a:cubicBezTo>
                    <a:cubicBezTo>
                      <a:pt x="215" y="70"/>
                      <a:pt x="215" y="70"/>
                      <a:pt x="215" y="70"/>
                    </a:cubicBezTo>
                    <a:close/>
                    <a:moveTo>
                      <a:pt x="229" y="81"/>
                    </a:moveTo>
                    <a:cubicBezTo>
                      <a:pt x="229" y="81"/>
                      <a:pt x="226" y="85"/>
                      <a:pt x="226" y="85"/>
                    </a:cubicBezTo>
                    <a:cubicBezTo>
                      <a:pt x="225" y="85"/>
                      <a:pt x="225" y="84"/>
                      <a:pt x="229" y="81"/>
                    </a:cubicBezTo>
                    <a:close/>
                  </a:path>
                </a:pathLst>
              </a:custGeom>
              <a:solidFill>
                <a:schemeClr val="tx1">
                  <a:lumMod val="85000"/>
                  <a:lumOff val="1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30">
                <a:extLst>
                  <a:ext uri="{FF2B5EF4-FFF2-40B4-BE49-F238E27FC236}">
                    <a16:creationId xmlns:a16="http://schemas.microsoft.com/office/drawing/2014/main" xmlns="" id="{349B823C-5776-4DD5-A0F7-DE83566E2CEC}"/>
                  </a:ext>
                </a:extLst>
              </p:cNvPr>
              <p:cNvSpPr>
                <a:spLocks noEditPoints="1"/>
              </p:cNvSpPr>
              <p:nvPr/>
            </p:nvSpPr>
            <p:spPr bwMode="auto">
              <a:xfrm>
                <a:off x="3417888" y="2109788"/>
                <a:ext cx="315913" cy="304800"/>
              </a:xfrm>
              <a:custGeom>
                <a:avLst/>
                <a:gdLst>
                  <a:gd name="T0" fmla="*/ 144 w 149"/>
                  <a:gd name="T1" fmla="*/ 94 h 144"/>
                  <a:gd name="T2" fmla="*/ 132 w 149"/>
                  <a:gd name="T3" fmla="*/ 74 h 144"/>
                  <a:gd name="T4" fmla="*/ 128 w 149"/>
                  <a:gd name="T5" fmla="*/ 71 h 144"/>
                  <a:gd name="T6" fmla="*/ 123 w 149"/>
                  <a:gd name="T7" fmla="*/ 65 h 144"/>
                  <a:gd name="T8" fmla="*/ 116 w 149"/>
                  <a:gd name="T9" fmla="*/ 64 h 144"/>
                  <a:gd name="T10" fmla="*/ 112 w 149"/>
                  <a:gd name="T11" fmla="*/ 62 h 144"/>
                  <a:gd name="T12" fmla="*/ 105 w 149"/>
                  <a:gd name="T13" fmla="*/ 51 h 144"/>
                  <a:gd name="T14" fmla="*/ 82 w 149"/>
                  <a:gd name="T15" fmla="*/ 15 h 144"/>
                  <a:gd name="T16" fmla="*/ 27 w 149"/>
                  <a:gd name="T17" fmla="*/ 12 h 144"/>
                  <a:gd name="T18" fmla="*/ 8 w 149"/>
                  <a:gd name="T19" fmla="*/ 48 h 144"/>
                  <a:gd name="T20" fmla="*/ 7 w 149"/>
                  <a:gd name="T21" fmla="*/ 77 h 144"/>
                  <a:gd name="T22" fmla="*/ 4 w 149"/>
                  <a:gd name="T23" fmla="*/ 94 h 144"/>
                  <a:gd name="T24" fmla="*/ 1 w 149"/>
                  <a:gd name="T25" fmla="*/ 100 h 144"/>
                  <a:gd name="T26" fmla="*/ 3 w 149"/>
                  <a:gd name="T27" fmla="*/ 105 h 144"/>
                  <a:gd name="T28" fmla="*/ 17 w 149"/>
                  <a:gd name="T29" fmla="*/ 121 h 144"/>
                  <a:gd name="T30" fmla="*/ 27 w 149"/>
                  <a:gd name="T31" fmla="*/ 134 h 144"/>
                  <a:gd name="T32" fmla="*/ 35 w 149"/>
                  <a:gd name="T33" fmla="*/ 143 h 144"/>
                  <a:gd name="T34" fmla="*/ 38 w 149"/>
                  <a:gd name="T35" fmla="*/ 136 h 144"/>
                  <a:gd name="T36" fmla="*/ 47 w 149"/>
                  <a:gd name="T37" fmla="*/ 132 h 144"/>
                  <a:gd name="T38" fmla="*/ 53 w 149"/>
                  <a:gd name="T39" fmla="*/ 129 h 144"/>
                  <a:gd name="T40" fmla="*/ 57 w 149"/>
                  <a:gd name="T41" fmla="*/ 127 h 144"/>
                  <a:gd name="T42" fmla="*/ 58 w 149"/>
                  <a:gd name="T43" fmla="*/ 125 h 144"/>
                  <a:gd name="T44" fmla="*/ 72 w 149"/>
                  <a:gd name="T45" fmla="*/ 110 h 144"/>
                  <a:gd name="T46" fmla="*/ 79 w 149"/>
                  <a:gd name="T47" fmla="*/ 101 h 144"/>
                  <a:gd name="T48" fmla="*/ 83 w 149"/>
                  <a:gd name="T49" fmla="*/ 87 h 144"/>
                  <a:gd name="T50" fmla="*/ 85 w 149"/>
                  <a:gd name="T51" fmla="*/ 86 h 144"/>
                  <a:gd name="T52" fmla="*/ 89 w 149"/>
                  <a:gd name="T53" fmla="*/ 89 h 144"/>
                  <a:gd name="T54" fmla="*/ 90 w 149"/>
                  <a:gd name="T55" fmla="*/ 94 h 144"/>
                  <a:gd name="T56" fmla="*/ 96 w 149"/>
                  <a:gd name="T57" fmla="*/ 94 h 144"/>
                  <a:gd name="T58" fmla="*/ 103 w 149"/>
                  <a:gd name="T59" fmla="*/ 103 h 144"/>
                  <a:gd name="T60" fmla="*/ 117 w 149"/>
                  <a:gd name="T61" fmla="*/ 109 h 144"/>
                  <a:gd name="T62" fmla="*/ 123 w 149"/>
                  <a:gd name="T63" fmla="*/ 111 h 144"/>
                  <a:gd name="T64" fmla="*/ 134 w 149"/>
                  <a:gd name="T65" fmla="*/ 112 h 144"/>
                  <a:gd name="T66" fmla="*/ 146 w 149"/>
                  <a:gd name="T67" fmla="*/ 108 h 144"/>
                  <a:gd name="T68" fmla="*/ 148 w 149"/>
                  <a:gd name="T69" fmla="*/ 100 h 144"/>
                  <a:gd name="T70" fmla="*/ 144 w 149"/>
                  <a:gd name="T71" fmla="*/ 94 h 144"/>
                  <a:gd name="T72" fmla="*/ 92 w 149"/>
                  <a:gd name="T73" fmla="*/ 70 h 144"/>
                  <a:gd name="T74" fmla="*/ 101 w 149"/>
                  <a:gd name="T75" fmla="*/ 69 h 144"/>
                  <a:gd name="T76" fmla="*/ 99 w 149"/>
                  <a:gd name="T77" fmla="*/ 74 h 144"/>
                  <a:gd name="T78" fmla="*/ 94 w 149"/>
                  <a:gd name="T79" fmla="*/ 79 h 144"/>
                  <a:gd name="T80" fmla="*/ 90 w 149"/>
                  <a:gd name="T81" fmla="*/ 76 h 144"/>
                  <a:gd name="T82" fmla="*/ 92 w 149"/>
                  <a:gd name="T83" fmla="*/ 70 h 144"/>
                  <a:gd name="T84" fmla="*/ 106 w 149"/>
                  <a:gd name="T85" fmla="*/ 81 h 144"/>
                  <a:gd name="T86" fmla="*/ 103 w 149"/>
                  <a:gd name="T87" fmla="*/ 85 h 144"/>
                  <a:gd name="T88" fmla="*/ 106 w 149"/>
                  <a:gd name="T89" fmla="*/ 81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49" h="144">
                    <a:moveTo>
                      <a:pt x="144" y="94"/>
                    </a:moveTo>
                    <a:cubicBezTo>
                      <a:pt x="144" y="94"/>
                      <a:pt x="134" y="77"/>
                      <a:pt x="132" y="74"/>
                    </a:cubicBezTo>
                    <a:cubicBezTo>
                      <a:pt x="129" y="70"/>
                      <a:pt x="129" y="73"/>
                      <a:pt x="128" y="71"/>
                    </a:cubicBezTo>
                    <a:cubicBezTo>
                      <a:pt x="127" y="70"/>
                      <a:pt x="125" y="67"/>
                      <a:pt x="123" y="65"/>
                    </a:cubicBezTo>
                    <a:cubicBezTo>
                      <a:pt x="120" y="64"/>
                      <a:pt x="119" y="65"/>
                      <a:pt x="116" y="64"/>
                    </a:cubicBezTo>
                    <a:cubicBezTo>
                      <a:pt x="114" y="64"/>
                      <a:pt x="116" y="63"/>
                      <a:pt x="112" y="62"/>
                    </a:cubicBezTo>
                    <a:cubicBezTo>
                      <a:pt x="109" y="61"/>
                      <a:pt x="108" y="55"/>
                      <a:pt x="105" y="51"/>
                    </a:cubicBezTo>
                    <a:cubicBezTo>
                      <a:pt x="102" y="47"/>
                      <a:pt x="104" y="30"/>
                      <a:pt x="82" y="15"/>
                    </a:cubicBezTo>
                    <a:cubicBezTo>
                      <a:pt x="59" y="0"/>
                      <a:pt x="39" y="3"/>
                      <a:pt x="27" y="12"/>
                    </a:cubicBezTo>
                    <a:cubicBezTo>
                      <a:pt x="14" y="22"/>
                      <a:pt x="9" y="44"/>
                      <a:pt x="8" y="48"/>
                    </a:cubicBezTo>
                    <a:cubicBezTo>
                      <a:pt x="7" y="52"/>
                      <a:pt x="7" y="63"/>
                      <a:pt x="7" y="77"/>
                    </a:cubicBezTo>
                    <a:cubicBezTo>
                      <a:pt x="8" y="91"/>
                      <a:pt x="4" y="94"/>
                      <a:pt x="4" y="94"/>
                    </a:cubicBezTo>
                    <a:cubicBezTo>
                      <a:pt x="4" y="94"/>
                      <a:pt x="2" y="100"/>
                      <a:pt x="1" y="100"/>
                    </a:cubicBezTo>
                    <a:cubicBezTo>
                      <a:pt x="1" y="101"/>
                      <a:pt x="0" y="102"/>
                      <a:pt x="3" y="105"/>
                    </a:cubicBezTo>
                    <a:cubicBezTo>
                      <a:pt x="6" y="108"/>
                      <a:pt x="15" y="120"/>
                      <a:pt x="17" y="121"/>
                    </a:cubicBezTo>
                    <a:cubicBezTo>
                      <a:pt x="18" y="123"/>
                      <a:pt x="26" y="133"/>
                      <a:pt x="27" y="134"/>
                    </a:cubicBezTo>
                    <a:cubicBezTo>
                      <a:pt x="27" y="135"/>
                      <a:pt x="35" y="142"/>
                      <a:pt x="35" y="143"/>
                    </a:cubicBezTo>
                    <a:cubicBezTo>
                      <a:pt x="36" y="144"/>
                      <a:pt x="37" y="138"/>
                      <a:pt x="38" y="136"/>
                    </a:cubicBezTo>
                    <a:cubicBezTo>
                      <a:pt x="40" y="135"/>
                      <a:pt x="45" y="132"/>
                      <a:pt x="47" y="132"/>
                    </a:cubicBezTo>
                    <a:cubicBezTo>
                      <a:pt x="49" y="132"/>
                      <a:pt x="52" y="130"/>
                      <a:pt x="53" y="129"/>
                    </a:cubicBezTo>
                    <a:cubicBezTo>
                      <a:pt x="54" y="129"/>
                      <a:pt x="57" y="128"/>
                      <a:pt x="57" y="127"/>
                    </a:cubicBezTo>
                    <a:cubicBezTo>
                      <a:pt x="58" y="126"/>
                      <a:pt x="58" y="125"/>
                      <a:pt x="58" y="125"/>
                    </a:cubicBezTo>
                    <a:cubicBezTo>
                      <a:pt x="58" y="125"/>
                      <a:pt x="71" y="114"/>
                      <a:pt x="72" y="110"/>
                    </a:cubicBezTo>
                    <a:cubicBezTo>
                      <a:pt x="73" y="106"/>
                      <a:pt x="77" y="104"/>
                      <a:pt x="79" y="101"/>
                    </a:cubicBezTo>
                    <a:cubicBezTo>
                      <a:pt x="81" y="99"/>
                      <a:pt x="83" y="88"/>
                      <a:pt x="83" y="87"/>
                    </a:cubicBezTo>
                    <a:cubicBezTo>
                      <a:pt x="83" y="86"/>
                      <a:pt x="85" y="86"/>
                      <a:pt x="85" y="86"/>
                    </a:cubicBezTo>
                    <a:cubicBezTo>
                      <a:pt x="89" y="89"/>
                      <a:pt x="89" y="89"/>
                      <a:pt x="89" y="89"/>
                    </a:cubicBezTo>
                    <a:cubicBezTo>
                      <a:pt x="89" y="89"/>
                      <a:pt x="86" y="93"/>
                      <a:pt x="90" y="94"/>
                    </a:cubicBezTo>
                    <a:cubicBezTo>
                      <a:pt x="94" y="96"/>
                      <a:pt x="96" y="94"/>
                      <a:pt x="96" y="94"/>
                    </a:cubicBezTo>
                    <a:cubicBezTo>
                      <a:pt x="96" y="94"/>
                      <a:pt x="98" y="100"/>
                      <a:pt x="103" y="103"/>
                    </a:cubicBezTo>
                    <a:cubicBezTo>
                      <a:pt x="108" y="106"/>
                      <a:pt x="117" y="109"/>
                      <a:pt x="117" y="109"/>
                    </a:cubicBezTo>
                    <a:cubicBezTo>
                      <a:pt x="117" y="109"/>
                      <a:pt x="118" y="110"/>
                      <a:pt x="123" y="111"/>
                    </a:cubicBezTo>
                    <a:cubicBezTo>
                      <a:pt x="128" y="112"/>
                      <a:pt x="131" y="113"/>
                      <a:pt x="134" y="112"/>
                    </a:cubicBezTo>
                    <a:cubicBezTo>
                      <a:pt x="137" y="110"/>
                      <a:pt x="143" y="108"/>
                      <a:pt x="146" y="108"/>
                    </a:cubicBezTo>
                    <a:cubicBezTo>
                      <a:pt x="148" y="108"/>
                      <a:pt x="149" y="101"/>
                      <a:pt x="148" y="100"/>
                    </a:cubicBezTo>
                    <a:cubicBezTo>
                      <a:pt x="148" y="99"/>
                      <a:pt x="144" y="96"/>
                      <a:pt x="144" y="94"/>
                    </a:cubicBezTo>
                    <a:close/>
                    <a:moveTo>
                      <a:pt x="92" y="70"/>
                    </a:moveTo>
                    <a:cubicBezTo>
                      <a:pt x="92" y="70"/>
                      <a:pt x="99" y="69"/>
                      <a:pt x="101" y="69"/>
                    </a:cubicBezTo>
                    <a:cubicBezTo>
                      <a:pt x="104" y="69"/>
                      <a:pt x="102" y="71"/>
                      <a:pt x="99" y="74"/>
                    </a:cubicBezTo>
                    <a:cubicBezTo>
                      <a:pt x="97" y="76"/>
                      <a:pt x="94" y="80"/>
                      <a:pt x="94" y="79"/>
                    </a:cubicBezTo>
                    <a:cubicBezTo>
                      <a:pt x="93" y="78"/>
                      <a:pt x="90" y="76"/>
                      <a:pt x="90" y="76"/>
                    </a:cubicBezTo>
                    <a:cubicBezTo>
                      <a:pt x="92" y="70"/>
                      <a:pt x="92" y="70"/>
                      <a:pt x="92" y="70"/>
                    </a:cubicBezTo>
                    <a:close/>
                    <a:moveTo>
                      <a:pt x="106" y="81"/>
                    </a:moveTo>
                    <a:cubicBezTo>
                      <a:pt x="106" y="81"/>
                      <a:pt x="103" y="85"/>
                      <a:pt x="103" y="85"/>
                    </a:cubicBezTo>
                    <a:cubicBezTo>
                      <a:pt x="102" y="85"/>
                      <a:pt x="102" y="84"/>
                      <a:pt x="106" y="81"/>
                    </a:cubicBezTo>
                    <a:close/>
                  </a:path>
                </a:pathLst>
              </a:custGeom>
              <a:solidFill>
                <a:schemeClr val="tx1">
                  <a:lumMod val="85000"/>
                  <a:lumOff val="1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31">
                <a:extLst>
                  <a:ext uri="{FF2B5EF4-FFF2-40B4-BE49-F238E27FC236}">
                    <a16:creationId xmlns:a16="http://schemas.microsoft.com/office/drawing/2014/main" xmlns="" id="{7DC49B0F-D34A-4E16-947A-49B19A114249}"/>
                  </a:ext>
                </a:extLst>
              </p:cNvPr>
              <p:cNvSpPr>
                <a:spLocks/>
              </p:cNvSpPr>
              <p:nvPr/>
            </p:nvSpPr>
            <p:spPr bwMode="auto">
              <a:xfrm>
                <a:off x="3430588" y="2109788"/>
                <a:ext cx="207963" cy="193675"/>
              </a:xfrm>
              <a:custGeom>
                <a:avLst/>
                <a:gdLst>
                  <a:gd name="T0" fmla="*/ 98 w 98"/>
                  <a:gd name="T1" fmla="*/ 50 h 91"/>
                  <a:gd name="T2" fmla="*/ 76 w 98"/>
                  <a:gd name="T3" fmla="*/ 15 h 91"/>
                  <a:gd name="T4" fmla="*/ 21 w 98"/>
                  <a:gd name="T5" fmla="*/ 12 h 91"/>
                  <a:gd name="T6" fmla="*/ 2 w 98"/>
                  <a:gd name="T7" fmla="*/ 48 h 91"/>
                  <a:gd name="T8" fmla="*/ 1 w 98"/>
                  <a:gd name="T9" fmla="*/ 77 h 91"/>
                  <a:gd name="T10" fmla="*/ 0 w 98"/>
                  <a:gd name="T11" fmla="*/ 91 h 91"/>
                  <a:gd name="T12" fmla="*/ 6 w 98"/>
                  <a:gd name="T13" fmla="*/ 86 h 91"/>
                  <a:gd name="T14" fmla="*/ 2 w 98"/>
                  <a:gd name="T15" fmla="*/ 58 h 91"/>
                  <a:gd name="T16" fmla="*/ 10 w 98"/>
                  <a:gd name="T17" fmla="*/ 46 h 91"/>
                  <a:gd name="T18" fmla="*/ 18 w 98"/>
                  <a:gd name="T19" fmla="*/ 53 h 91"/>
                  <a:gd name="T20" fmla="*/ 20 w 98"/>
                  <a:gd name="T21" fmla="*/ 66 h 91"/>
                  <a:gd name="T22" fmla="*/ 21 w 98"/>
                  <a:gd name="T23" fmla="*/ 71 h 91"/>
                  <a:gd name="T24" fmla="*/ 32 w 98"/>
                  <a:gd name="T25" fmla="*/ 57 h 91"/>
                  <a:gd name="T26" fmla="*/ 42 w 98"/>
                  <a:gd name="T27" fmla="*/ 53 h 91"/>
                  <a:gd name="T28" fmla="*/ 49 w 98"/>
                  <a:gd name="T29" fmla="*/ 49 h 91"/>
                  <a:gd name="T30" fmla="*/ 54 w 98"/>
                  <a:gd name="T31" fmla="*/ 40 h 91"/>
                  <a:gd name="T32" fmla="*/ 62 w 98"/>
                  <a:gd name="T33" fmla="*/ 41 h 91"/>
                  <a:gd name="T34" fmla="*/ 57 w 98"/>
                  <a:gd name="T35" fmla="*/ 48 h 91"/>
                  <a:gd name="T36" fmla="*/ 65 w 98"/>
                  <a:gd name="T37" fmla="*/ 46 h 91"/>
                  <a:gd name="T38" fmla="*/ 66 w 98"/>
                  <a:gd name="T39" fmla="*/ 52 h 91"/>
                  <a:gd name="T40" fmla="*/ 71 w 98"/>
                  <a:gd name="T41" fmla="*/ 53 h 91"/>
                  <a:gd name="T42" fmla="*/ 72 w 98"/>
                  <a:gd name="T43" fmla="*/ 55 h 91"/>
                  <a:gd name="T44" fmla="*/ 76 w 98"/>
                  <a:gd name="T45" fmla="*/ 56 h 91"/>
                  <a:gd name="T46" fmla="*/ 76 w 98"/>
                  <a:gd name="T47" fmla="*/ 59 h 91"/>
                  <a:gd name="T48" fmla="*/ 81 w 98"/>
                  <a:gd name="T49" fmla="*/ 58 h 91"/>
                  <a:gd name="T50" fmla="*/ 83 w 98"/>
                  <a:gd name="T51" fmla="*/ 61 h 91"/>
                  <a:gd name="T52" fmla="*/ 87 w 98"/>
                  <a:gd name="T53" fmla="*/ 62 h 91"/>
                  <a:gd name="T54" fmla="*/ 94 w 98"/>
                  <a:gd name="T55" fmla="*/ 62 h 91"/>
                  <a:gd name="T56" fmla="*/ 95 w 98"/>
                  <a:gd name="T57" fmla="*/ 56 h 91"/>
                  <a:gd name="T58" fmla="*/ 98 w 98"/>
                  <a:gd name="T59" fmla="*/ 5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8" h="91">
                    <a:moveTo>
                      <a:pt x="98" y="50"/>
                    </a:moveTo>
                    <a:cubicBezTo>
                      <a:pt x="96" y="44"/>
                      <a:pt x="96" y="28"/>
                      <a:pt x="76" y="15"/>
                    </a:cubicBezTo>
                    <a:cubicBezTo>
                      <a:pt x="53" y="0"/>
                      <a:pt x="33" y="3"/>
                      <a:pt x="21" y="12"/>
                    </a:cubicBezTo>
                    <a:cubicBezTo>
                      <a:pt x="8" y="22"/>
                      <a:pt x="3" y="44"/>
                      <a:pt x="2" y="48"/>
                    </a:cubicBezTo>
                    <a:cubicBezTo>
                      <a:pt x="1" y="52"/>
                      <a:pt x="1" y="63"/>
                      <a:pt x="1" y="77"/>
                    </a:cubicBezTo>
                    <a:cubicBezTo>
                      <a:pt x="1" y="83"/>
                      <a:pt x="1" y="88"/>
                      <a:pt x="0" y="91"/>
                    </a:cubicBezTo>
                    <a:cubicBezTo>
                      <a:pt x="0" y="91"/>
                      <a:pt x="5" y="90"/>
                      <a:pt x="6" y="86"/>
                    </a:cubicBezTo>
                    <a:cubicBezTo>
                      <a:pt x="7" y="81"/>
                      <a:pt x="0" y="70"/>
                      <a:pt x="2" y="58"/>
                    </a:cubicBezTo>
                    <a:cubicBezTo>
                      <a:pt x="5" y="46"/>
                      <a:pt x="8" y="45"/>
                      <a:pt x="10" y="46"/>
                    </a:cubicBezTo>
                    <a:cubicBezTo>
                      <a:pt x="12" y="46"/>
                      <a:pt x="17" y="48"/>
                      <a:pt x="18" y="53"/>
                    </a:cubicBezTo>
                    <a:cubicBezTo>
                      <a:pt x="20" y="58"/>
                      <a:pt x="21" y="64"/>
                      <a:pt x="20" y="66"/>
                    </a:cubicBezTo>
                    <a:cubicBezTo>
                      <a:pt x="19" y="68"/>
                      <a:pt x="19" y="72"/>
                      <a:pt x="21" y="71"/>
                    </a:cubicBezTo>
                    <a:cubicBezTo>
                      <a:pt x="24" y="70"/>
                      <a:pt x="28" y="60"/>
                      <a:pt x="32" y="57"/>
                    </a:cubicBezTo>
                    <a:cubicBezTo>
                      <a:pt x="35" y="54"/>
                      <a:pt x="39" y="53"/>
                      <a:pt x="42" y="53"/>
                    </a:cubicBezTo>
                    <a:cubicBezTo>
                      <a:pt x="46" y="53"/>
                      <a:pt x="49" y="53"/>
                      <a:pt x="49" y="49"/>
                    </a:cubicBezTo>
                    <a:cubicBezTo>
                      <a:pt x="49" y="46"/>
                      <a:pt x="52" y="41"/>
                      <a:pt x="54" y="40"/>
                    </a:cubicBezTo>
                    <a:cubicBezTo>
                      <a:pt x="56" y="40"/>
                      <a:pt x="60" y="42"/>
                      <a:pt x="62" y="41"/>
                    </a:cubicBezTo>
                    <a:cubicBezTo>
                      <a:pt x="63" y="40"/>
                      <a:pt x="52" y="49"/>
                      <a:pt x="57" y="48"/>
                    </a:cubicBezTo>
                    <a:cubicBezTo>
                      <a:pt x="61" y="46"/>
                      <a:pt x="67" y="43"/>
                      <a:pt x="65" y="46"/>
                    </a:cubicBezTo>
                    <a:cubicBezTo>
                      <a:pt x="63" y="50"/>
                      <a:pt x="60" y="55"/>
                      <a:pt x="66" y="52"/>
                    </a:cubicBezTo>
                    <a:cubicBezTo>
                      <a:pt x="72" y="48"/>
                      <a:pt x="72" y="50"/>
                      <a:pt x="71" y="53"/>
                    </a:cubicBezTo>
                    <a:cubicBezTo>
                      <a:pt x="70" y="55"/>
                      <a:pt x="69" y="58"/>
                      <a:pt x="72" y="55"/>
                    </a:cubicBezTo>
                    <a:cubicBezTo>
                      <a:pt x="76" y="52"/>
                      <a:pt x="78" y="52"/>
                      <a:pt x="76" y="56"/>
                    </a:cubicBezTo>
                    <a:cubicBezTo>
                      <a:pt x="74" y="59"/>
                      <a:pt x="73" y="61"/>
                      <a:pt x="76" y="59"/>
                    </a:cubicBezTo>
                    <a:cubicBezTo>
                      <a:pt x="79" y="56"/>
                      <a:pt x="81" y="57"/>
                      <a:pt x="81" y="58"/>
                    </a:cubicBezTo>
                    <a:cubicBezTo>
                      <a:pt x="81" y="60"/>
                      <a:pt x="80" y="63"/>
                      <a:pt x="83" y="61"/>
                    </a:cubicBezTo>
                    <a:cubicBezTo>
                      <a:pt x="87" y="59"/>
                      <a:pt x="87" y="61"/>
                      <a:pt x="87" y="62"/>
                    </a:cubicBezTo>
                    <a:cubicBezTo>
                      <a:pt x="88" y="62"/>
                      <a:pt x="93" y="63"/>
                      <a:pt x="94" y="62"/>
                    </a:cubicBezTo>
                    <a:cubicBezTo>
                      <a:pt x="96" y="61"/>
                      <a:pt x="96" y="57"/>
                      <a:pt x="95" y="56"/>
                    </a:cubicBezTo>
                    <a:cubicBezTo>
                      <a:pt x="94" y="55"/>
                      <a:pt x="95" y="49"/>
                      <a:pt x="98" y="50"/>
                    </a:cubicBezTo>
                    <a:close/>
                  </a:path>
                </a:pathLst>
              </a:custGeom>
              <a:solidFill>
                <a:schemeClr val="tx1">
                  <a:lumMod val="85000"/>
                  <a:lumOff val="1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33">
                <a:extLst>
                  <a:ext uri="{FF2B5EF4-FFF2-40B4-BE49-F238E27FC236}">
                    <a16:creationId xmlns:a16="http://schemas.microsoft.com/office/drawing/2014/main" xmlns="" id="{F7A6C833-2A60-48B9-8026-F7DFA5E655A5}"/>
                  </a:ext>
                </a:extLst>
              </p:cNvPr>
              <p:cNvSpPr>
                <a:spLocks noEditPoints="1"/>
              </p:cNvSpPr>
              <p:nvPr/>
            </p:nvSpPr>
            <p:spPr bwMode="auto">
              <a:xfrm>
                <a:off x="3665538" y="2316163"/>
                <a:ext cx="77788" cy="34925"/>
              </a:xfrm>
              <a:custGeom>
                <a:avLst/>
                <a:gdLst>
                  <a:gd name="T0" fmla="*/ 1 w 36"/>
                  <a:gd name="T1" fmla="*/ 12 h 17"/>
                  <a:gd name="T2" fmla="*/ 2 w 36"/>
                  <a:gd name="T3" fmla="*/ 16 h 17"/>
                  <a:gd name="T4" fmla="*/ 13 w 36"/>
                  <a:gd name="T5" fmla="*/ 15 h 17"/>
                  <a:gd name="T6" fmla="*/ 6 w 36"/>
                  <a:gd name="T7" fmla="*/ 14 h 17"/>
                  <a:gd name="T8" fmla="*/ 1 w 36"/>
                  <a:gd name="T9" fmla="*/ 12 h 17"/>
                  <a:gd name="T10" fmla="*/ 18 w 36"/>
                  <a:gd name="T11" fmla="*/ 14 h 17"/>
                  <a:gd name="T12" fmla="*/ 25 w 36"/>
                  <a:gd name="T13" fmla="*/ 15 h 17"/>
                  <a:gd name="T14" fmla="*/ 35 w 36"/>
                  <a:gd name="T15" fmla="*/ 11 h 17"/>
                  <a:gd name="T16" fmla="*/ 29 w 36"/>
                  <a:gd name="T17" fmla="*/ 0 h 17"/>
                  <a:gd name="T18" fmla="*/ 29 w 36"/>
                  <a:gd name="T19" fmla="*/ 0 h 17"/>
                  <a:gd name="T20" fmla="*/ 31 w 36"/>
                  <a:gd name="T21" fmla="*/ 3 h 17"/>
                  <a:gd name="T22" fmla="*/ 29 w 36"/>
                  <a:gd name="T23" fmla="*/ 11 h 17"/>
                  <a:gd name="T24" fmla="*/ 18 w 36"/>
                  <a:gd name="T25" fmla="*/ 14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 h="17">
                    <a:moveTo>
                      <a:pt x="1" y="12"/>
                    </a:moveTo>
                    <a:cubicBezTo>
                      <a:pt x="0" y="14"/>
                      <a:pt x="0" y="15"/>
                      <a:pt x="2" y="16"/>
                    </a:cubicBezTo>
                    <a:cubicBezTo>
                      <a:pt x="4" y="17"/>
                      <a:pt x="9" y="16"/>
                      <a:pt x="13" y="15"/>
                    </a:cubicBezTo>
                    <a:cubicBezTo>
                      <a:pt x="11" y="15"/>
                      <a:pt x="9" y="14"/>
                      <a:pt x="6" y="14"/>
                    </a:cubicBezTo>
                    <a:cubicBezTo>
                      <a:pt x="3" y="13"/>
                      <a:pt x="2" y="13"/>
                      <a:pt x="1" y="12"/>
                    </a:cubicBezTo>
                    <a:close/>
                    <a:moveTo>
                      <a:pt x="18" y="14"/>
                    </a:moveTo>
                    <a:cubicBezTo>
                      <a:pt x="20" y="15"/>
                      <a:pt x="22" y="15"/>
                      <a:pt x="25" y="15"/>
                    </a:cubicBezTo>
                    <a:cubicBezTo>
                      <a:pt x="30" y="15"/>
                      <a:pt x="34" y="12"/>
                      <a:pt x="35" y="11"/>
                    </a:cubicBezTo>
                    <a:cubicBezTo>
                      <a:pt x="36" y="9"/>
                      <a:pt x="35" y="1"/>
                      <a:pt x="29" y="0"/>
                    </a:cubicBezTo>
                    <a:cubicBezTo>
                      <a:pt x="29" y="0"/>
                      <a:pt x="29" y="0"/>
                      <a:pt x="29" y="0"/>
                    </a:cubicBezTo>
                    <a:cubicBezTo>
                      <a:pt x="30" y="1"/>
                      <a:pt x="31" y="2"/>
                      <a:pt x="31" y="3"/>
                    </a:cubicBezTo>
                    <a:cubicBezTo>
                      <a:pt x="32" y="4"/>
                      <a:pt x="31" y="11"/>
                      <a:pt x="29" y="11"/>
                    </a:cubicBezTo>
                    <a:cubicBezTo>
                      <a:pt x="26" y="11"/>
                      <a:pt x="21" y="13"/>
                      <a:pt x="18" y="14"/>
                    </a:cubicBezTo>
                    <a:close/>
                  </a:path>
                </a:pathLst>
              </a:custGeom>
              <a:solidFill>
                <a:schemeClr val="tx1">
                  <a:lumMod val="85000"/>
                  <a:lumOff val="1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34">
                <a:extLst>
                  <a:ext uri="{FF2B5EF4-FFF2-40B4-BE49-F238E27FC236}">
                    <a16:creationId xmlns:a16="http://schemas.microsoft.com/office/drawing/2014/main" xmlns="" id="{324F070E-EEE3-4A1E-8D08-B6802F8F2A2A}"/>
                  </a:ext>
                </a:extLst>
              </p:cNvPr>
              <p:cNvSpPr>
                <a:spLocks/>
              </p:cNvSpPr>
              <p:nvPr/>
            </p:nvSpPr>
            <p:spPr bwMode="auto">
              <a:xfrm>
                <a:off x="3511550" y="2493963"/>
                <a:ext cx="322263" cy="146050"/>
              </a:xfrm>
              <a:custGeom>
                <a:avLst/>
                <a:gdLst>
                  <a:gd name="T0" fmla="*/ 6 w 152"/>
                  <a:gd name="T1" fmla="*/ 53 h 69"/>
                  <a:gd name="T2" fmla="*/ 16 w 152"/>
                  <a:gd name="T3" fmla="*/ 50 h 69"/>
                  <a:gd name="T4" fmla="*/ 75 w 152"/>
                  <a:gd name="T5" fmla="*/ 10 h 69"/>
                  <a:gd name="T6" fmla="*/ 89 w 152"/>
                  <a:gd name="T7" fmla="*/ 0 h 69"/>
                  <a:gd name="T8" fmla="*/ 152 w 152"/>
                  <a:gd name="T9" fmla="*/ 19 h 69"/>
                  <a:gd name="T10" fmla="*/ 152 w 152"/>
                  <a:gd name="T11" fmla="*/ 23 h 69"/>
                  <a:gd name="T12" fmla="*/ 117 w 152"/>
                  <a:gd name="T13" fmla="*/ 41 h 69"/>
                  <a:gd name="T14" fmla="*/ 49 w 152"/>
                  <a:gd name="T15" fmla="*/ 69 h 69"/>
                  <a:gd name="T16" fmla="*/ 6 w 152"/>
                  <a:gd name="T17" fmla="*/ 53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2" h="69">
                    <a:moveTo>
                      <a:pt x="6" y="53"/>
                    </a:moveTo>
                    <a:cubicBezTo>
                      <a:pt x="9" y="52"/>
                      <a:pt x="12" y="51"/>
                      <a:pt x="16" y="50"/>
                    </a:cubicBezTo>
                    <a:cubicBezTo>
                      <a:pt x="16" y="50"/>
                      <a:pt x="70" y="14"/>
                      <a:pt x="75" y="10"/>
                    </a:cubicBezTo>
                    <a:cubicBezTo>
                      <a:pt x="80" y="7"/>
                      <a:pt x="89" y="0"/>
                      <a:pt x="89" y="0"/>
                    </a:cubicBezTo>
                    <a:cubicBezTo>
                      <a:pt x="89" y="0"/>
                      <a:pt x="129" y="17"/>
                      <a:pt x="152" y="19"/>
                    </a:cubicBezTo>
                    <a:cubicBezTo>
                      <a:pt x="152" y="23"/>
                      <a:pt x="152" y="23"/>
                      <a:pt x="152" y="23"/>
                    </a:cubicBezTo>
                    <a:cubicBezTo>
                      <a:pt x="140" y="29"/>
                      <a:pt x="128" y="35"/>
                      <a:pt x="117" y="41"/>
                    </a:cubicBezTo>
                    <a:cubicBezTo>
                      <a:pt x="94" y="50"/>
                      <a:pt x="72" y="59"/>
                      <a:pt x="49" y="69"/>
                    </a:cubicBezTo>
                    <a:cubicBezTo>
                      <a:pt x="49" y="69"/>
                      <a:pt x="0" y="61"/>
                      <a:pt x="6" y="53"/>
                    </a:cubicBezTo>
                    <a:close/>
                  </a:path>
                </a:pathLst>
              </a:custGeom>
              <a:solidFill>
                <a:schemeClr val="tx1">
                  <a:lumMod val="85000"/>
                  <a:lumOff val="1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35">
                <a:extLst>
                  <a:ext uri="{FF2B5EF4-FFF2-40B4-BE49-F238E27FC236}">
                    <a16:creationId xmlns:a16="http://schemas.microsoft.com/office/drawing/2014/main" xmlns="" id="{8DF30566-0ABF-47E0-BFA1-F9DB4FEF226D}"/>
                  </a:ext>
                </a:extLst>
              </p:cNvPr>
              <p:cNvSpPr>
                <a:spLocks noEditPoints="1"/>
              </p:cNvSpPr>
              <p:nvPr/>
            </p:nvSpPr>
            <p:spPr bwMode="auto">
              <a:xfrm>
                <a:off x="3509963" y="2493963"/>
                <a:ext cx="323850" cy="146050"/>
              </a:xfrm>
              <a:custGeom>
                <a:avLst/>
                <a:gdLst>
                  <a:gd name="T0" fmla="*/ 6 w 153"/>
                  <a:gd name="T1" fmla="*/ 52 h 69"/>
                  <a:gd name="T2" fmla="*/ 16 w 153"/>
                  <a:gd name="T3" fmla="*/ 49 h 69"/>
                  <a:gd name="T4" fmla="*/ 76 w 153"/>
                  <a:gd name="T5" fmla="*/ 10 h 69"/>
                  <a:gd name="T6" fmla="*/ 90 w 153"/>
                  <a:gd name="T7" fmla="*/ 0 h 69"/>
                  <a:gd name="T8" fmla="*/ 90 w 153"/>
                  <a:gd name="T9" fmla="*/ 0 h 69"/>
                  <a:gd name="T10" fmla="*/ 91 w 153"/>
                  <a:gd name="T11" fmla="*/ 0 h 69"/>
                  <a:gd name="T12" fmla="*/ 153 w 153"/>
                  <a:gd name="T13" fmla="*/ 18 h 69"/>
                  <a:gd name="T14" fmla="*/ 153 w 153"/>
                  <a:gd name="T15" fmla="*/ 18 h 69"/>
                  <a:gd name="T16" fmla="*/ 153 w 153"/>
                  <a:gd name="T17" fmla="*/ 19 h 69"/>
                  <a:gd name="T18" fmla="*/ 153 w 153"/>
                  <a:gd name="T19" fmla="*/ 23 h 69"/>
                  <a:gd name="T20" fmla="*/ 153 w 153"/>
                  <a:gd name="T21" fmla="*/ 23 h 69"/>
                  <a:gd name="T22" fmla="*/ 153 w 153"/>
                  <a:gd name="T23" fmla="*/ 24 h 69"/>
                  <a:gd name="T24" fmla="*/ 118 w 153"/>
                  <a:gd name="T25" fmla="*/ 41 h 69"/>
                  <a:gd name="T26" fmla="*/ 118 w 153"/>
                  <a:gd name="T27" fmla="*/ 41 h 69"/>
                  <a:gd name="T28" fmla="*/ 50 w 153"/>
                  <a:gd name="T29" fmla="*/ 69 h 69"/>
                  <a:gd name="T30" fmla="*/ 50 w 153"/>
                  <a:gd name="T31" fmla="*/ 69 h 69"/>
                  <a:gd name="T32" fmla="*/ 50 w 153"/>
                  <a:gd name="T33" fmla="*/ 69 h 69"/>
                  <a:gd name="T34" fmla="*/ 6 w 153"/>
                  <a:gd name="T35" fmla="*/ 53 h 69"/>
                  <a:gd name="T36" fmla="*/ 6 w 153"/>
                  <a:gd name="T37" fmla="*/ 52 h 69"/>
                  <a:gd name="T38" fmla="*/ 6 w 153"/>
                  <a:gd name="T39" fmla="*/ 52 h 69"/>
                  <a:gd name="T40" fmla="*/ 17 w 153"/>
                  <a:gd name="T41" fmla="*/ 50 h 69"/>
                  <a:gd name="T42" fmla="*/ 7 w 153"/>
                  <a:gd name="T43" fmla="*/ 53 h 69"/>
                  <a:gd name="T44" fmla="*/ 50 w 153"/>
                  <a:gd name="T45" fmla="*/ 68 h 69"/>
                  <a:gd name="T46" fmla="*/ 118 w 153"/>
                  <a:gd name="T47" fmla="*/ 41 h 69"/>
                  <a:gd name="T48" fmla="*/ 152 w 153"/>
                  <a:gd name="T49" fmla="*/ 23 h 69"/>
                  <a:gd name="T50" fmla="*/ 152 w 153"/>
                  <a:gd name="T51" fmla="*/ 19 h 69"/>
                  <a:gd name="T52" fmla="*/ 91 w 153"/>
                  <a:gd name="T53" fmla="*/ 1 h 69"/>
                  <a:gd name="T54" fmla="*/ 76 w 153"/>
                  <a:gd name="T55" fmla="*/ 11 h 69"/>
                  <a:gd name="T56" fmla="*/ 17 w 153"/>
                  <a:gd name="T57" fmla="*/ 50 h 69"/>
                  <a:gd name="T58" fmla="*/ 17 w 153"/>
                  <a:gd name="T59" fmla="*/ 5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53" h="69">
                    <a:moveTo>
                      <a:pt x="6" y="52"/>
                    </a:moveTo>
                    <a:cubicBezTo>
                      <a:pt x="16" y="49"/>
                      <a:pt x="16" y="49"/>
                      <a:pt x="16" y="49"/>
                    </a:cubicBezTo>
                    <a:cubicBezTo>
                      <a:pt x="18" y="48"/>
                      <a:pt x="71" y="14"/>
                      <a:pt x="76" y="10"/>
                    </a:cubicBezTo>
                    <a:cubicBezTo>
                      <a:pt x="80" y="7"/>
                      <a:pt x="90" y="0"/>
                      <a:pt x="90" y="0"/>
                    </a:cubicBezTo>
                    <a:cubicBezTo>
                      <a:pt x="90" y="0"/>
                      <a:pt x="90" y="0"/>
                      <a:pt x="90" y="0"/>
                    </a:cubicBezTo>
                    <a:cubicBezTo>
                      <a:pt x="91" y="0"/>
                      <a:pt x="91" y="0"/>
                      <a:pt x="91" y="0"/>
                    </a:cubicBezTo>
                    <a:cubicBezTo>
                      <a:pt x="91" y="0"/>
                      <a:pt x="130" y="16"/>
                      <a:pt x="153" y="18"/>
                    </a:cubicBezTo>
                    <a:cubicBezTo>
                      <a:pt x="153" y="18"/>
                      <a:pt x="153" y="18"/>
                      <a:pt x="153" y="18"/>
                    </a:cubicBezTo>
                    <a:cubicBezTo>
                      <a:pt x="153" y="19"/>
                      <a:pt x="153" y="19"/>
                      <a:pt x="153" y="19"/>
                    </a:cubicBezTo>
                    <a:cubicBezTo>
                      <a:pt x="153" y="23"/>
                      <a:pt x="153" y="23"/>
                      <a:pt x="153" y="23"/>
                    </a:cubicBezTo>
                    <a:cubicBezTo>
                      <a:pt x="153" y="23"/>
                      <a:pt x="153" y="23"/>
                      <a:pt x="153" y="23"/>
                    </a:cubicBezTo>
                    <a:cubicBezTo>
                      <a:pt x="153" y="24"/>
                      <a:pt x="153" y="24"/>
                      <a:pt x="153" y="24"/>
                    </a:cubicBezTo>
                    <a:cubicBezTo>
                      <a:pt x="118" y="41"/>
                      <a:pt x="118" y="41"/>
                      <a:pt x="118" y="41"/>
                    </a:cubicBezTo>
                    <a:cubicBezTo>
                      <a:pt x="118" y="41"/>
                      <a:pt x="118" y="41"/>
                      <a:pt x="118" y="41"/>
                    </a:cubicBezTo>
                    <a:cubicBezTo>
                      <a:pt x="50" y="69"/>
                      <a:pt x="50" y="69"/>
                      <a:pt x="50" y="69"/>
                    </a:cubicBezTo>
                    <a:cubicBezTo>
                      <a:pt x="50" y="69"/>
                      <a:pt x="50" y="69"/>
                      <a:pt x="50" y="69"/>
                    </a:cubicBezTo>
                    <a:cubicBezTo>
                      <a:pt x="50" y="69"/>
                      <a:pt x="50" y="69"/>
                      <a:pt x="50" y="69"/>
                    </a:cubicBezTo>
                    <a:cubicBezTo>
                      <a:pt x="50" y="69"/>
                      <a:pt x="0" y="61"/>
                      <a:pt x="6" y="53"/>
                    </a:cubicBezTo>
                    <a:cubicBezTo>
                      <a:pt x="6" y="52"/>
                      <a:pt x="6" y="52"/>
                      <a:pt x="6" y="52"/>
                    </a:cubicBezTo>
                    <a:cubicBezTo>
                      <a:pt x="6" y="52"/>
                      <a:pt x="6" y="52"/>
                      <a:pt x="6" y="52"/>
                    </a:cubicBezTo>
                    <a:close/>
                    <a:moveTo>
                      <a:pt x="17" y="50"/>
                    </a:moveTo>
                    <a:cubicBezTo>
                      <a:pt x="7" y="53"/>
                      <a:pt x="7" y="53"/>
                      <a:pt x="7" y="53"/>
                    </a:cubicBezTo>
                    <a:cubicBezTo>
                      <a:pt x="2" y="60"/>
                      <a:pt x="48" y="68"/>
                      <a:pt x="50" y="68"/>
                    </a:cubicBezTo>
                    <a:cubicBezTo>
                      <a:pt x="118" y="41"/>
                      <a:pt x="118" y="41"/>
                      <a:pt x="118" y="41"/>
                    </a:cubicBezTo>
                    <a:cubicBezTo>
                      <a:pt x="152" y="23"/>
                      <a:pt x="152" y="23"/>
                      <a:pt x="152" y="23"/>
                    </a:cubicBezTo>
                    <a:cubicBezTo>
                      <a:pt x="152" y="19"/>
                      <a:pt x="152" y="19"/>
                      <a:pt x="152" y="19"/>
                    </a:cubicBezTo>
                    <a:cubicBezTo>
                      <a:pt x="131" y="17"/>
                      <a:pt x="93" y="2"/>
                      <a:pt x="91" y="1"/>
                    </a:cubicBezTo>
                    <a:cubicBezTo>
                      <a:pt x="89" y="1"/>
                      <a:pt x="80" y="7"/>
                      <a:pt x="76" y="11"/>
                    </a:cubicBezTo>
                    <a:cubicBezTo>
                      <a:pt x="71" y="14"/>
                      <a:pt x="17" y="50"/>
                      <a:pt x="17" y="50"/>
                    </a:cubicBezTo>
                    <a:cubicBezTo>
                      <a:pt x="17" y="50"/>
                      <a:pt x="17" y="50"/>
                      <a:pt x="17" y="50"/>
                    </a:cubicBezTo>
                    <a:close/>
                  </a:path>
                </a:pathLst>
              </a:custGeom>
              <a:solidFill>
                <a:schemeClr val="tx1">
                  <a:lumMod val="85000"/>
                  <a:lumOff val="1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36">
                <a:extLst>
                  <a:ext uri="{FF2B5EF4-FFF2-40B4-BE49-F238E27FC236}">
                    <a16:creationId xmlns:a16="http://schemas.microsoft.com/office/drawing/2014/main" xmlns="" id="{6A70D6DD-FFC9-449F-BB1F-738F9A3E8A34}"/>
                  </a:ext>
                </a:extLst>
              </p:cNvPr>
              <p:cNvSpPr>
                <a:spLocks/>
              </p:cNvSpPr>
              <p:nvPr/>
            </p:nvSpPr>
            <p:spPr bwMode="auto">
              <a:xfrm>
                <a:off x="3530600" y="2514600"/>
                <a:ext cx="303213" cy="95250"/>
              </a:xfrm>
              <a:custGeom>
                <a:avLst/>
                <a:gdLst>
                  <a:gd name="T0" fmla="*/ 0 w 191"/>
                  <a:gd name="T1" fmla="*/ 59 h 60"/>
                  <a:gd name="T2" fmla="*/ 110 w 191"/>
                  <a:gd name="T3" fmla="*/ 0 h 60"/>
                  <a:gd name="T4" fmla="*/ 191 w 191"/>
                  <a:gd name="T5" fmla="*/ 12 h 60"/>
                  <a:gd name="T6" fmla="*/ 191 w 191"/>
                  <a:gd name="T7" fmla="*/ 17 h 60"/>
                  <a:gd name="T8" fmla="*/ 111 w 191"/>
                  <a:gd name="T9" fmla="*/ 7 h 60"/>
                  <a:gd name="T10" fmla="*/ 8 w 191"/>
                  <a:gd name="T11" fmla="*/ 60 h 60"/>
                  <a:gd name="T12" fmla="*/ 0 w 191"/>
                  <a:gd name="T13" fmla="*/ 59 h 60"/>
                </a:gdLst>
                <a:ahLst/>
                <a:cxnLst>
                  <a:cxn ang="0">
                    <a:pos x="T0" y="T1"/>
                  </a:cxn>
                  <a:cxn ang="0">
                    <a:pos x="T2" y="T3"/>
                  </a:cxn>
                  <a:cxn ang="0">
                    <a:pos x="T4" y="T5"/>
                  </a:cxn>
                  <a:cxn ang="0">
                    <a:pos x="T6" y="T7"/>
                  </a:cxn>
                  <a:cxn ang="0">
                    <a:pos x="T8" y="T9"/>
                  </a:cxn>
                  <a:cxn ang="0">
                    <a:pos x="T10" y="T11"/>
                  </a:cxn>
                  <a:cxn ang="0">
                    <a:pos x="T12" y="T13"/>
                  </a:cxn>
                </a:cxnLst>
                <a:rect l="0" t="0" r="r" b="b"/>
                <a:pathLst>
                  <a:path w="191" h="60">
                    <a:moveTo>
                      <a:pt x="0" y="59"/>
                    </a:moveTo>
                    <a:lnTo>
                      <a:pt x="110" y="0"/>
                    </a:lnTo>
                    <a:lnTo>
                      <a:pt x="191" y="12"/>
                    </a:lnTo>
                    <a:lnTo>
                      <a:pt x="191" y="17"/>
                    </a:lnTo>
                    <a:lnTo>
                      <a:pt x="111" y="7"/>
                    </a:lnTo>
                    <a:lnTo>
                      <a:pt x="8" y="60"/>
                    </a:lnTo>
                    <a:lnTo>
                      <a:pt x="0" y="59"/>
                    </a:lnTo>
                    <a:close/>
                  </a:path>
                </a:pathLst>
              </a:custGeom>
              <a:solidFill>
                <a:schemeClr val="tx1">
                  <a:lumMod val="85000"/>
                  <a:lumOff val="1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37">
                <a:extLst>
                  <a:ext uri="{FF2B5EF4-FFF2-40B4-BE49-F238E27FC236}">
                    <a16:creationId xmlns:a16="http://schemas.microsoft.com/office/drawing/2014/main" xmlns="" id="{C72AA5A8-E6C9-4D44-B2D0-565CC7D39EC6}"/>
                  </a:ext>
                </a:extLst>
              </p:cNvPr>
              <p:cNvSpPr>
                <a:spLocks noEditPoints="1"/>
              </p:cNvSpPr>
              <p:nvPr/>
            </p:nvSpPr>
            <p:spPr bwMode="auto">
              <a:xfrm>
                <a:off x="3530600" y="2513013"/>
                <a:ext cx="303213" cy="96838"/>
              </a:xfrm>
              <a:custGeom>
                <a:avLst/>
                <a:gdLst>
                  <a:gd name="T0" fmla="*/ 0 w 191"/>
                  <a:gd name="T1" fmla="*/ 60 h 61"/>
                  <a:gd name="T2" fmla="*/ 110 w 191"/>
                  <a:gd name="T3" fmla="*/ 0 h 61"/>
                  <a:gd name="T4" fmla="*/ 110 w 191"/>
                  <a:gd name="T5" fmla="*/ 0 h 61"/>
                  <a:gd name="T6" fmla="*/ 110 w 191"/>
                  <a:gd name="T7" fmla="*/ 0 h 61"/>
                  <a:gd name="T8" fmla="*/ 191 w 191"/>
                  <a:gd name="T9" fmla="*/ 12 h 61"/>
                  <a:gd name="T10" fmla="*/ 191 w 191"/>
                  <a:gd name="T11" fmla="*/ 12 h 61"/>
                  <a:gd name="T12" fmla="*/ 191 w 191"/>
                  <a:gd name="T13" fmla="*/ 13 h 61"/>
                  <a:gd name="T14" fmla="*/ 191 w 191"/>
                  <a:gd name="T15" fmla="*/ 18 h 61"/>
                  <a:gd name="T16" fmla="*/ 111 w 191"/>
                  <a:gd name="T17" fmla="*/ 9 h 61"/>
                  <a:gd name="T18" fmla="*/ 8 w 191"/>
                  <a:gd name="T19" fmla="*/ 61 h 61"/>
                  <a:gd name="T20" fmla="*/ 8 w 191"/>
                  <a:gd name="T21" fmla="*/ 61 h 61"/>
                  <a:gd name="T22" fmla="*/ 8 w 191"/>
                  <a:gd name="T23" fmla="*/ 61 h 61"/>
                  <a:gd name="T24" fmla="*/ 0 w 191"/>
                  <a:gd name="T25" fmla="*/ 60 h 61"/>
                  <a:gd name="T26" fmla="*/ 0 w 191"/>
                  <a:gd name="T27" fmla="*/ 60 h 61"/>
                  <a:gd name="T28" fmla="*/ 0 w 191"/>
                  <a:gd name="T29" fmla="*/ 60 h 61"/>
                  <a:gd name="T30" fmla="*/ 110 w 191"/>
                  <a:gd name="T31" fmla="*/ 1 h 61"/>
                  <a:gd name="T32" fmla="*/ 1 w 191"/>
                  <a:gd name="T33" fmla="*/ 60 h 61"/>
                  <a:gd name="T34" fmla="*/ 8 w 191"/>
                  <a:gd name="T35" fmla="*/ 61 h 61"/>
                  <a:gd name="T36" fmla="*/ 111 w 191"/>
                  <a:gd name="T37" fmla="*/ 8 h 61"/>
                  <a:gd name="T38" fmla="*/ 111 w 191"/>
                  <a:gd name="T39" fmla="*/ 8 h 61"/>
                  <a:gd name="T40" fmla="*/ 111 w 191"/>
                  <a:gd name="T41" fmla="*/ 8 h 61"/>
                  <a:gd name="T42" fmla="*/ 190 w 191"/>
                  <a:gd name="T43" fmla="*/ 18 h 61"/>
                  <a:gd name="T44" fmla="*/ 190 w 191"/>
                  <a:gd name="T45" fmla="*/ 13 h 61"/>
                  <a:gd name="T46" fmla="*/ 110 w 191"/>
                  <a:gd name="T47" fmla="*/ 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1" h="61">
                    <a:moveTo>
                      <a:pt x="0" y="60"/>
                    </a:moveTo>
                    <a:lnTo>
                      <a:pt x="110" y="0"/>
                    </a:lnTo>
                    <a:lnTo>
                      <a:pt x="110" y="0"/>
                    </a:lnTo>
                    <a:lnTo>
                      <a:pt x="110" y="0"/>
                    </a:lnTo>
                    <a:lnTo>
                      <a:pt x="191" y="12"/>
                    </a:lnTo>
                    <a:lnTo>
                      <a:pt x="191" y="12"/>
                    </a:lnTo>
                    <a:lnTo>
                      <a:pt x="191" y="13"/>
                    </a:lnTo>
                    <a:lnTo>
                      <a:pt x="191" y="18"/>
                    </a:lnTo>
                    <a:lnTo>
                      <a:pt x="111" y="9"/>
                    </a:lnTo>
                    <a:lnTo>
                      <a:pt x="8" y="61"/>
                    </a:lnTo>
                    <a:lnTo>
                      <a:pt x="8" y="61"/>
                    </a:lnTo>
                    <a:lnTo>
                      <a:pt x="8" y="61"/>
                    </a:lnTo>
                    <a:lnTo>
                      <a:pt x="0" y="60"/>
                    </a:lnTo>
                    <a:lnTo>
                      <a:pt x="0" y="60"/>
                    </a:lnTo>
                    <a:lnTo>
                      <a:pt x="0" y="60"/>
                    </a:lnTo>
                    <a:close/>
                    <a:moveTo>
                      <a:pt x="110" y="1"/>
                    </a:moveTo>
                    <a:lnTo>
                      <a:pt x="1" y="60"/>
                    </a:lnTo>
                    <a:lnTo>
                      <a:pt x="8" y="61"/>
                    </a:lnTo>
                    <a:lnTo>
                      <a:pt x="111" y="8"/>
                    </a:lnTo>
                    <a:lnTo>
                      <a:pt x="111" y="8"/>
                    </a:lnTo>
                    <a:lnTo>
                      <a:pt x="111" y="8"/>
                    </a:lnTo>
                    <a:lnTo>
                      <a:pt x="190" y="18"/>
                    </a:lnTo>
                    <a:lnTo>
                      <a:pt x="190" y="13"/>
                    </a:lnTo>
                    <a:lnTo>
                      <a:pt x="110" y="1"/>
                    </a:lnTo>
                    <a:close/>
                  </a:path>
                </a:pathLst>
              </a:custGeom>
              <a:solidFill>
                <a:schemeClr val="tx1">
                  <a:lumMod val="85000"/>
                  <a:lumOff val="1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38">
                <a:extLst>
                  <a:ext uri="{FF2B5EF4-FFF2-40B4-BE49-F238E27FC236}">
                    <a16:creationId xmlns:a16="http://schemas.microsoft.com/office/drawing/2014/main" xmlns="" id="{F6BCC60E-851D-4E58-A53D-4C902B5C55EB}"/>
                  </a:ext>
                </a:extLst>
              </p:cNvPr>
              <p:cNvSpPr>
                <a:spLocks/>
              </p:cNvSpPr>
              <p:nvPr/>
            </p:nvSpPr>
            <p:spPr bwMode="auto">
              <a:xfrm>
                <a:off x="3535363" y="2525713"/>
                <a:ext cx="298450" cy="114300"/>
              </a:xfrm>
              <a:custGeom>
                <a:avLst/>
                <a:gdLst>
                  <a:gd name="T0" fmla="*/ 141 w 141"/>
                  <a:gd name="T1" fmla="*/ 8 h 54"/>
                  <a:gd name="T2" fmla="*/ 106 w 141"/>
                  <a:gd name="T3" fmla="*/ 26 h 54"/>
                  <a:gd name="T4" fmla="*/ 38 w 141"/>
                  <a:gd name="T5" fmla="*/ 54 h 54"/>
                  <a:gd name="T6" fmla="*/ 2 w 141"/>
                  <a:gd name="T7" fmla="*/ 45 h 54"/>
                  <a:gd name="T8" fmla="*/ 1 w 141"/>
                  <a:gd name="T9" fmla="*/ 42 h 54"/>
                  <a:gd name="T10" fmla="*/ 4 w 141"/>
                  <a:gd name="T11" fmla="*/ 40 h 54"/>
                  <a:gd name="T12" fmla="*/ 81 w 141"/>
                  <a:gd name="T13" fmla="*/ 0 h 54"/>
                  <a:gd name="T14" fmla="*/ 141 w 141"/>
                  <a:gd name="T15" fmla="*/ 8 h 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1" h="54">
                    <a:moveTo>
                      <a:pt x="141" y="8"/>
                    </a:moveTo>
                    <a:cubicBezTo>
                      <a:pt x="129" y="14"/>
                      <a:pt x="117" y="20"/>
                      <a:pt x="106" y="26"/>
                    </a:cubicBezTo>
                    <a:cubicBezTo>
                      <a:pt x="83" y="35"/>
                      <a:pt x="61" y="44"/>
                      <a:pt x="38" y="54"/>
                    </a:cubicBezTo>
                    <a:cubicBezTo>
                      <a:pt x="38" y="54"/>
                      <a:pt x="15" y="50"/>
                      <a:pt x="2" y="45"/>
                    </a:cubicBezTo>
                    <a:cubicBezTo>
                      <a:pt x="1" y="44"/>
                      <a:pt x="0" y="43"/>
                      <a:pt x="1" y="42"/>
                    </a:cubicBezTo>
                    <a:cubicBezTo>
                      <a:pt x="4" y="40"/>
                      <a:pt x="4" y="40"/>
                      <a:pt x="4" y="40"/>
                    </a:cubicBezTo>
                    <a:cubicBezTo>
                      <a:pt x="81" y="0"/>
                      <a:pt x="81" y="0"/>
                      <a:pt x="81" y="0"/>
                    </a:cubicBezTo>
                    <a:lnTo>
                      <a:pt x="141" y="8"/>
                    </a:lnTo>
                    <a:close/>
                  </a:path>
                </a:pathLst>
              </a:custGeom>
              <a:solidFill>
                <a:schemeClr val="tx1">
                  <a:lumMod val="85000"/>
                  <a:lumOff val="1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39">
                <a:extLst>
                  <a:ext uri="{FF2B5EF4-FFF2-40B4-BE49-F238E27FC236}">
                    <a16:creationId xmlns:a16="http://schemas.microsoft.com/office/drawing/2014/main" xmlns="" id="{6BD9B483-C5E1-4707-86D3-BFF5A673906C}"/>
                  </a:ext>
                </a:extLst>
              </p:cNvPr>
              <p:cNvSpPr>
                <a:spLocks noEditPoints="1"/>
              </p:cNvSpPr>
              <p:nvPr/>
            </p:nvSpPr>
            <p:spPr bwMode="auto">
              <a:xfrm>
                <a:off x="3535363" y="2525713"/>
                <a:ext cx="298450" cy="114300"/>
              </a:xfrm>
              <a:custGeom>
                <a:avLst/>
                <a:gdLst>
                  <a:gd name="T0" fmla="*/ 141 w 141"/>
                  <a:gd name="T1" fmla="*/ 9 h 54"/>
                  <a:gd name="T2" fmla="*/ 106 w 141"/>
                  <a:gd name="T3" fmla="*/ 26 h 54"/>
                  <a:gd name="T4" fmla="*/ 106 w 141"/>
                  <a:gd name="T5" fmla="*/ 26 h 54"/>
                  <a:gd name="T6" fmla="*/ 38 w 141"/>
                  <a:gd name="T7" fmla="*/ 54 h 54"/>
                  <a:gd name="T8" fmla="*/ 38 w 141"/>
                  <a:gd name="T9" fmla="*/ 54 h 54"/>
                  <a:gd name="T10" fmla="*/ 38 w 141"/>
                  <a:gd name="T11" fmla="*/ 54 h 54"/>
                  <a:gd name="T12" fmla="*/ 2 w 141"/>
                  <a:gd name="T13" fmla="*/ 45 h 54"/>
                  <a:gd name="T14" fmla="*/ 2 w 141"/>
                  <a:gd name="T15" fmla="*/ 45 h 54"/>
                  <a:gd name="T16" fmla="*/ 2 w 141"/>
                  <a:gd name="T17" fmla="*/ 45 h 54"/>
                  <a:gd name="T18" fmla="*/ 0 w 141"/>
                  <a:gd name="T19" fmla="*/ 43 h 54"/>
                  <a:gd name="T20" fmla="*/ 0 w 141"/>
                  <a:gd name="T21" fmla="*/ 43 h 54"/>
                  <a:gd name="T22" fmla="*/ 1 w 141"/>
                  <a:gd name="T23" fmla="*/ 42 h 54"/>
                  <a:gd name="T24" fmla="*/ 1 w 141"/>
                  <a:gd name="T25" fmla="*/ 42 h 54"/>
                  <a:gd name="T26" fmla="*/ 3 w 141"/>
                  <a:gd name="T27" fmla="*/ 40 h 54"/>
                  <a:gd name="T28" fmla="*/ 3 w 141"/>
                  <a:gd name="T29" fmla="*/ 40 h 54"/>
                  <a:gd name="T30" fmla="*/ 4 w 141"/>
                  <a:gd name="T31" fmla="*/ 40 h 54"/>
                  <a:gd name="T32" fmla="*/ 81 w 141"/>
                  <a:gd name="T33" fmla="*/ 0 h 54"/>
                  <a:gd name="T34" fmla="*/ 81 w 141"/>
                  <a:gd name="T35" fmla="*/ 0 h 54"/>
                  <a:gd name="T36" fmla="*/ 81 w 141"/>
                  <a:gd name="T37" fmla="*/ 0 h 54"/>
                  <a:gd name="T38" fmla="*/ 141 w 141"/>
                  <a:gd name="T39" fmla="*/ 8 h 54"/>
                  <a:gd name="T40" fmla="*/ 141 w 141"/>
                  <a:gd name="T41" fmla="*/ 9 h 54"/>
                  <a:gd name="T42" fmla="*/ 106 w 141"/>
                  <a:gd name="T43" fmla="*/ 26 h 54"/>
                  <a:gd name="T44" fmla="*/ 140 w 141"/>
                  <a:gd name="T45" fmla="*/ 8 h 54"/>
                  <a:gd name="T46" fmla="*/ 81 w 141"/>
                  <a:gd name="T47" fmla="*/ 1 h 54"/>
                  <a:gd name="T48" fmla="*/ 4 w 141"/>
                  <a:gd name="T49" fmla="*/ 40 h 54"/>
                  <a:gd name="T50" fmla="*/ 1 w 141"/>
                  <a:gd name="T51" fmla="*/ 43 h 54"/>
                  <a:gd name="T52" fmla="*/ 1 w 141"/>
                  <a:gd name="T53" fmla="*/ 43 h 54"/>
                  <a:gd name="T54" fmla="*/ 1 w 141"/>
                  <a:gd name="T55" fmla="*/ 43 h 54"/>
                  <a:gd name="T56" fmla="*/ 1 w 141"/>
                  <a:gd name="T57" fmla="*/ 43 h 54"/>
                  <a:gd name="T58" fmla="*/ 1 w 141"/>
                  <a:gd name="T59" fmla="*/ 43 h 54"/>
                  <a:gd name="T60" fmla="*/ 1 w 141"/>
                  <a:gd name="T61" fmla="*/ 43 h 54"/>
                  <a:gd name="T62" fmla="*/ 2 w 141"/>
                  <a:gd name="T63" fmla="*/ 45 h 54"/>
                  <a:gd name="T64" fmla="*/ 38 w 141"/>
                  <a:gd name="T65" fmla="*/ 53 h 54"/>
                  <a:gd name="T66" fmla="*/ 106 w 141"/>
                  <a:gd name="T67" fmla="*/ 26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41" h="54">
                    <a:moveTo>
                      <a:pt x="141" y="9"/>
                    </a:moveTo>
                    <a:cubicBezTo>
                      <a:pt x="106" y="26"/>
                      <a:pt x="106" y="26"/>
                      <a:pt x="106" y="26"/>
                    </a:cubicBezTo>
                    <a:cubicBezTo>
                      <a:pt x="106" y="26"/>
                      <a:pt x="106" y="26"/>
                      <a:pt x="106" y="26"/>
                    </a:cubicBezTo>
                    <a:cubicBezTo>
                      <a:pt x="38" y="54"/>
                      <a:pt x="38" y="54"/>
                      <a:pt x="38" y="54"/>
                    </a:cubicBezTo>
                    <a:cubicBezTo>
                      <a:pt x="38" y="54"/>
                      <a:pt x="38" y="54"/>
                      <a:pt x="38" y="54"/>
                    </a:cubicBezTo>
                    <a:cubicBezTo>
                      <a:pt x="38" y="54"/>
                      <a:pt x="38" y="54"/>
                      <a:pt x="38" y="54"/>
                    </a:cubicBezTo>
                    <a:cubicBezTo>
                      <a:pt x="38" y="54"/>
                      <a:pt x="15" y="50"/>
                      <a:pt x="2" y="45"/>
                    </a:cubicBezTo>
                    <a:cubicBezTo>
                      <a:pt x="2" y="45"/>
                      <a:pt x="2" y="45"/>
                      <a:pt x="2" y="45"/>
                    </a:cubicBezTo>
                    <a:cubicBezTo>
                      <a:pt x="2" y="45"/>
                      <a:pt x="2" y="45"/>
                      <a:pt x="2" y="45"/>
                    </a:cubicBezTo>
                    <a:cubicBezTo>
                      <a:pt x="1" y="44"/>
                      <a:pt x="1" y="44"/>
                      <a:pt x="0" y="43"/>
                    </a:cubicBezTo>
                    <a:cubicBezTo>
                      <a:pt x="0" y="43"/>
                      <a:pt x="0" y="43"/>
                      <a:pt x="0" y="43"/>
                    </a:cubicBezTo>
                    <a:cubicBezTo>
                      <a:pt x="0" y="43"/>
                      <a:pt x="0" y="42"/>
                      <a:pt x="1" y="42"/>
                    </a:cubicBezTo>
                    <a:cubicBezTo>
                      <a:pt x="1" y="42"/>
                      <a:pt x="1" y="42"/>
                      <a:pt x="1" y="42"/>
                    </a:cubicBezTo>
                    <a:cubicBezTo>
                      <a:pt x="3" y="40"/>
                      <a:pt x="3" y="40"/>
                      <a:pt x="3" y="40"/>
                    </a:cubicBezTo>
                    <a:cubicBezTo>
                      <a:pt x="3" y="40"/>
                      <a:pt x="3" y="40"/>
                      <a:pt x="3" y="40"/>
                    </a:cubicBezTo>
                    <a:cubicBezTo>
                      <a:pt x="4" y="40"/>
                      <a:pt x="4" y="40"/>
                      <a:pt x="4" y="40"/>
                    </a:cubicBezTo>
                    <a:cubicBezTo>
                      <a:pt x="81" y="0"/>
                      <a:pt x="81" y="0"/>
                      <a:pt x="81" y="0"/>
                    </a:cubicBezTo>
                    <a:cubicBezTo>
                      <a:pt x="81" y="0"/>
                      <a:pt x="81" y="0"/>
                      <a:pt x="81" y="0"/>
                    </a:cubicBezTo>
                    <a:cubicBezTo>
                      <a:pt x="81" y="0"/>
                      <a:pt x="81" y="0"/>
                      <a:pt x="81" y="0"/>
                    </a:cubicBezTo>
                    <a:cubicBezTo>
                      <a:pt x="141" y="8"/>
                      <a:pt x="141" y="8"/>
                      <a:pt x="141" y="8"/>
                    </a:cubicBezTo>
                    <a:cubicBezTo>
                      <a:pt x="141" y="9"/>
                      <a:pt x="141" y="9"/>
                      <a:pt x="141" y="9"/>
                    </a:cubicBezTo>
                    <a:close/>
                    <a:moveTo>
                      <a:pt x="106" y="26"/>
                    </a:moveTo>
                    <a:cubicBezTo>
                      <a:pt x="140" y="8"/>
                      <a:pt x="140" y="8"/>
                      <a:pt x="140" y="8"/>
                    </a:cubicBezTo>
                    <a:cubicBezTo>
                      <a:pt x="81" y="1"/>
                      <a:pt x="81" y="1"/>
                      <a:pt x="81" y="1"/>
                    </a:cubicBezTo>
                    <a:cubicBezTo>
                      <a:pt x="4" y="40"/>
                      <a:pt x="4" y="40"/>
                      <a:pt x="4" y="40"/>
                    </a:cubicBezTo>
                    <a:cubicBezTo>
                      <a:pt x="1" y="43"/>
                      <a:pt x="1" y="43"/>
                      <a:pt x="1" y="43"/>
                    </a:cubicBezTo>
                    <a:cubicBezTo>
                      <a:pt x="1" y="43"/>
                      <a:pt x="1" y="43"/>
                      <a:pt x="1" y="43"/>
                    </a:cubicBezTo>
                    <a:cubicBezTo>
                      <a:pt x="1" y="43"/>
                      <a:pt x="1" y="43"/>
                      <a:pt x="1" y="43"/>
                    </a:cubicBezTo>
                    <a:cubicBezTo>
                      <a:pt x="1" y="43"/>
                      <a:pt x="1" y="43"/>
                      <a:pt x="1" y="43"/>
                    </a:cubicBezTo>
                    <a:cubicBezTo>
                      <a:pt x="1" y="43"/>
                      <a:pt x="1" y="43"/>
                      <a:pt x="1" y="43"/>
                    </a:cubicBezTo>
                    <a:cubicBezTo>
                      <a:pt x="1" y="43"/>
                      <a:pt x="1" y="43"/>
                      <a:pt x="1" y="43"/>
                    </a:cubicBezTo>
                    <a:cubicBezTo>
                      <a:pt x="1" y="43"/>
                      <a:pt x="1" y="44"/>
                      <a:pt x="2" y="45"/>
                    </a:cubicBezTo>
                    <a:cubicBezTo>
                      <a:pt x="14" y="49"/>
                      <a:pt x="36" y="53"/>
                      <a:pt x="38" y="53"/>
                    </a:cubicBezTo>
                    <a:lnTo>
                      <a:pt x="106" y="26"/>
                    </a:lnTo>
                    <a:close/>
                  </a:path>
                </a:pathLst>
              </a:custGeom>
              <a:solidFill>
                <a:schemeClr val="tx1">
                  <a:lumMod val="85000"/>
                  <a:lumOff val="1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40">
                <a:extLst>
                  <a:ext uri="{FF2B5EF4-FFF2-40B4-BE49-F238E27FC236}">
                    <a16:creationId xmlns:a16="http://schemas.microsoft.com/office/drawing/2014/main" xmlns="" id="{146015F6-5195-437A-92CF-8E8736063E49}"/>
                  </a:ext>
                </a:extLst>
              </p:cNvPr>
              <p:cNvSpPr>
                <a:spLocks/>
              </p:cNvSpPr>
              <p:nvPr/>
            </p:nvSpPr>
            <p:spPr bwMode="auto">
              <a:xfrm>
                <a:off x="3411538" y="2597150"/>
                <a:ext cx="190500" cy="106363"/>
              </a:xfrm>
              <a:custGeom>
                <a:avLst/>
                <a:gdLst>
                  <a:gd name="T0" fmla="*/ 12 w 90"/>
                  <a:gd name="T1" fmla="*/ 5 h 50"/>
                  <a:gd name="T2" fmla="*/ 5 w 90"/>
                  <a:gd name="T3" fmla="*/ 25 h 50"/>
                  <a:gd name="T4" fmla="*/ 2 w 90"/>
                  <a:gd name="T5" fmla="*/ 39 h 50"/>
                  <a:gd name="T6" fmla="*/ 9 w 90"/>
                  <a:gd name="T7" fmla="*/ 41 h 50"/>
                  <a:gd name="T8" fmla="*/ 19 w 90"/>
                  <a:gd name="T9" fmla="*/ 44 h 50"/>
                  <a:gd name="T10" fmla="*/ 39 w 90"/>
                  <a:gd name="T11" fmla="*/ 50 h 50"/>
                  <a:gd name="T12" fmla="*/ 53 w 90"/>
                  <a:gd name="T13" fmla="*/ 45 h 50"/>
                  <a:gd name="T14" fmla="*/ 54 w 90"/>
                  <a:gd name="T15" fmla="*/ 40 h 50"/>
                  <a:gd name="T16" fmla="*/ 62 w 90"/>
                  <a:gd name="T17" fmla="*/ 35 h 50"/>
                  <a:gd name="T18" fmla="*/ 60 w 90"/>
                  <a:gd name="T19" fmla="*/ 29 h 50"/>
                  <a:gd name="T20" fmla="*/ 66 w 90"/>
                  <a:gd name="T21" fmla="*/ 24 h 50"/>
                  <a:gd name="T22" fmla="*/ 65 w 90"/>
                  <a:gd name="T23" fmla="*/ 17 h 50"/>
                  <a:gd name="T24" fmla="*/ 81 w 90"/>
                  <a:gd name="T25" fmla="*/ 14 h 50"/>
                  <a:gd name="T26" fmla="*/ 89 w 90"/>
                  <a:gd name="T27" fmla="*/ 9 h 50"/>
                  <a:gd name="T28" fmla="*/ 83 w 90"/>
                  <a:gd name="T29" fmla="*/ 6 h 50"/>
                  <a:gd name="T30" fmla="*/ 78 w 90"/>
                  <a:gd name="T31" fmla="*/ 6 h 50"/>
                  <a:gd name="T32" fmla="*/ 62 w 90"/>
                  <a:gd name="T33" fmla="*/ 6 h 50"/>
                  <a:gd name="T34" fmla="*/ 56 w 90"/>
                  <a:gd name="T35" fmla="*/ 5 h 50"/>
                  <a:gd name="T36" fmla="*/ 63 w 90"/>
                  <a:gd name="T37" fmla="*/ 1 h 50"/>
                  <a:gd name="T38" fmla="*/ 43 w 90"/>
                  <a:gd name="T39" fmla="*/ 1 h 50"/>
                  <a:gd name="T40" fmla="*/ 27 w 90"/>
                  <a:gd name="T41" fmla="*/ 1 h 50"/>
                  <a:gd name="T42" fmla="*/ 12 w 90"/>
                  <a:gd name="T43" fmla="*/ 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0" h="50">
                    <a:moveTo>
                      <a:pt x="12" y="5"/>
                    </a:moveTo>
                    <a:cubicBezTo>
                      <a:pt x="5" y="25"/>
                      <a:pt x="5" y="25"/>
                      <a:pt x="5" y="25"/>
                    </a:cubicBezTo>
                    <a:cubicBezTo>
                      <a:pt x="5" y="25"/>
                      <a:pt x="0" y="36"/>
                      <a:pt x="2" y="39"/>
                    </a:cubicBezTo>
                    <a:cubicBezTo>
                      <a:pt x="4" y="41"/>
                      <a:pt x="9" y="41"/>
                      <a:pt x="9" y="41"/>
                    </a:cubicBezTo>
                    <a:cubicBezTo>
                      <a:pt x="9" y="41"/>
                      <a:pt x="16" y="43"/>
                      <a:pt x="19" y="44"/>
                    </a:cubicBezTo>
                    <a:cubicBezTo>
                      <a:pt x="21" y="46"/>
                      <a:pt x="35" y="50"/>
                      <a:pt x="39" y="50"/>
                    </a:cubicBezTo>
                    <a:cubicBezTo>
                      <a:pt x="43" y="49"/>
                      <a:pt x="52" y="47"/>
                      <a:pt x="53" y="45"/>
                    </a:cubicBezTo>
                    <a:cubicBezTo>
                      <a:pt x="54" y="44"/>
                      <a:pt x="54" y="40"/>
                      <a:pt x="54" y="40"/>
                    </a:cubicBezTo>
                    <a:cubicBezTo>
                      <a:pt x="54" y="40"/>
                      <a:pt x="61" y="38"/>
                      <a:pt x="62" y="35"/>
                    </a:cubicBezTo>
                    <a:cubicBezTo>
                      <a:pt x="63" y="32"/>
                      <a:pt x="60" y="29"/>
                      <a:pt x="60" y="29"/>
                    </a:cubicBezTo>
                    <a:cubicBezTo>
                      <a:pt x="60" y="29"/>
                      <a:pt x="66" y="28"/>
                      <a:pt x="66" y="24"/>
                    </a:cubicBezTo>
                    <a:cubicBezTo>
                      <a:pt x="66" y="21"/>
                      <a:pt x="65" y="17"/>
                      <a:pt x="65" y="17"/>
                    </a:cubicBezTo>
                    <a:cubicBezTo>
                      <a:pt x="65" y="17"/>
                      <a:pt x="77" y="15"/>
                      <a:pt x="81" y="14"/>
                    </a:cubicBezTo>
                    <a:cubicBezTo>
                      <a:pt x="86" y="13"/>
                      <a:pt x="90" y="13"/>
                      <a:pt x="89" y="9"/>
                    </a:cubicBezTo>
                    <a:cubicBezTo>
                      <a:pt x="88" y="6"/>
                      <a:pt x="87" y="5"/>
                      <a:pt x="83" y="6"/>
                    </a:cubicBezTo>
                    <a:cubicBezTo>
                      <a:pt x="78" y="6"/>
                      <a:pt x="78" y="6"/>
                      <a:pt x="78" y="6"/>
                    </a:cubicBezTo>
                    <a:cubicBezTo>
                      <a:pt x="62" y="6"/>
                      <a:pt x="62" y="6"/>
                      <a:pt x="62" y="6"/>
                    </a:cubicBezTo>
                    <a:cubicBezTo>
                      <a:pt x="56" y="5"/>
                      <a:pt x="56" y="5"/>
                      <a:pt x="56" y="5"/>
                    </a:cubicBezTo>
                    <a:cubicBezTo>
                      <a:pt x="63" y="1"/>
                      <a:pt x="63" y="1"/>
                      <a:pt x="63" y="1"/>
                    </a:cubicBezTo>
                    <a:cubicBezTo>
                      <a:pt x="63" y="1"/>
                      <a:pt x="47" y="1"/>
                      <a:pt x="43" y="1"/>
                    </a:cubicBezTo>
                    <a:cubicBezTo>
                      <a:pt x="38" y="0"/>
                      <a:pt x="33" y="0"/>
                      <a:pt x="27" y="1"/>
                    </a:cubicBezTo>
                    <a:cubicBezTo>
                      <a:pt x="22" y="3"/>
                      <a:pt x="19" y="2"/>
                      <a:pt x="12" y="5"/>
                    </a:cubicBezTo>
                    <a:close/>
                  </a:path>
                </a:pathLst>
              </a:custGeom>
              <a:solidFill>
                <a:schemeClr val="tx1">
                  <a:lumMod val="85000"/>
                  <a:lumOff val="1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70" name="TextBox 69">
              <a:extLst>
                <a:ext uri="{FF2B5EF4-FFF2-40B4-BE49-F238E27FC236}">
                  <a16:creationId xmlns:a16="http://schemas.microsoft.com/office/drawing/2014/main" xmlns="" id="{8F0EE5F4-1766-4AEF-B370-E937696E3108}"/>
                </a:ext>
              </a:extLst>
            </p:cNvPr>
            <p:cNvSpPr txBox="1"/>
            <p:nvPr/>
          </p:nvSpPr>
          <p:spPr>
            <a:xfrm>
              <a:off x="8745042" y="-594181"/>
              <a:ext cx="2608758" cy="4708981"/>
            </a:xfrm>
            <a:prstGeom prst="rect">
              <a:avLst/>
            </a:prstGeom>
            <a:noFill/>
          </p:spPr>
          <p:txBody>
            <a:bodyPr wrap="square" rtlCol="0">
              <a:spAutoFit/>
              <a:scene3d>
                <a:camera prst="perspectiveLeft" fov="4200000">
                  <a:rot lat="0" lon="19799993" rev="0"/>
                </a:camera>
                <a:lightRig rig="threePt" dir="t"/>
              </a:scene3d>
              <a:sp3d extrusionH="508000" prstMaterial="metal">
                <a:bevelT w="190500" h="190500"/>
              </a:sp3d>
            </a:bodyPr>
            <a:lstStyle/>
            <a:p>
              <a:pPr algn="ctr"/>
              <a:r>
                <a:rPr lang="en-US" sz="30000" dirty="0">
                  <a:solidFill>
                    <a:srgbClr val="C00000"/>
                  </a:solidFill>
                  <a:latin typeface="Arial Black" pitchFamily="34" charset="0"/>
                  <a:cs typeface="Arial" pitchFamily="34" charset="0"/>
                </a:rPr>
                <a:t>?</a:t>
              </a:r>
            </a:p>
          </p:txBody>
        </p:sp>
      </p:grpSp>
    </p:spTree>
    <p:extLst>
      <p:ext uri="{BB962C8B-B14F-4D97-AF65-F5344CB8AC3E}">
        <p14:creationId xmlns:p14="http://schemas.microsoft.com/office/powerpoint/2010/main" val="2076358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250"/>
                                  </p:stCondLst>
                                  <p:childTnLst>
                                    <p:set>
                                      <p:cBhvr>
                                        <p:cTn id="10" dur="1" fill="hold">
                                          <p:stCondLst>
                                            <p:cond delay="0"/>
                                          </p:stCondLst>
                                        </p:cTn>
                                        <p:tgtEl>
                                          <p:spTgt spid="5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500"/>
                                  </p:stCondLst>
                                  <p:childTnLst>
                                    <p:set>
                                      <p:cBhvr>
                                        <p:cTn id="14" dur="1" fill="hold">
                                          <p:stCondLst>
                                            <p:cond delay="0"/>
                                          </p:stCondLst>
                                        </p:cTn>
                                        <p:tgtEl>
                                          <p:spTgt spid="5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56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31">
            <a:extLst>
              <a:ext uri="{FF2B5EF4-FFF2-40B4-BE49-F238E27FC236}">
                <a16:creationId xmlns:a16="http://schemas.microsoft.com/office/drawing/2014/main" xmlns="" id="{C87F7D95-A004-4933-9357-16FB71778687}"/>
              </a:ext>
            </a:extLst>
          </p:cNvPr>
          <p:cNvSpPr>
            <a:spLocks noGrp="1"/>
          </p:cNvSpPr>
          <p:nvPr>
            <p:ph type="title"/>
          </p:nvPr>
        </p:nvSpPr>
        <p:spPr>
          <a:xfrm>
            <a:off x="457200" y="274642"/>
            <a:ext cx="10440534" cy="745601"/>
          </a:xfrm>
        </p:spPr>
        <p:txBody>
          <a:bodyPr/>
          <a:lstStyle/>
          <a:p>
            <a:r>
              <a:rPr lang="en-US" dirty="0" smtClean="0"/>
              <a:t>Problem Statements</a:t>
            </a:r>
            <a:endParaRPr lang="en-US" dirty="0"/>
          </a:p>
        </p:txBody>
      </p:sp>
      <p:grpSp>
        <p:nvGrpSpPr>
          <p:cNvPr id="4" name="Group 3"/>
          <p:cNvGrpSpPr/>
          <p:nvPr/>
        </p:nvGrpSpPr>
        <p:grpSpPr>
          <a:xfrm>
            <a:off x="8011629" y="-81147"/>
            <a:ext cx="3238504" cy="4957947"/>
            <a:chOff x="8011629" y="-81147"/>
            <a:chExt cx="3238504" cy="4957947"/>
          </a:xfrm>
        </p:grpSpPr>
        <p:sp>
          <p:nvSpPr>
            <p:cNvPr id="8" name="Oval 7">
              <a:extLst>
                <a:ext uri="{FF2B5EF4-FFF2-40B4-BE49-F238E27FC236}">
                  <a16:creationId xmlns:a16="http://schemas.microsoft.com/office/drawing/2014/main" xmlns="" id="{8AD318E4-3B5B-4521-8395-DC257C35C8D2}"/>
                </a:ext>
              </a:extLst>
            </p:cNvPr>
            <p:cNvSpPr/>
            <p:nvPr/>
          </p:nvSpPr>
          <p:spPr>
            <a:xfrm>
              <a:off x="8162362" y="3655246"/>
              <a:ext cx="2195757" cy="479395"/>
            </a:xfrm>
            <a:prstGeom prst="ellipse">
              <a:avLst/>
            </a:prstGeom>
            <a:gradFill flip="none" rotWithShape="1">
              <a:gsLst>
                <a:gs pos="0">
                  <a:schemeClr val="tx1"/>
                </a:gs>
                <a:gs pos="100000">
                  <a:schemeClr val="bg1">
                    <a:alpha val="0"/>
                    <a:lumMod val="0"/>
                    <a:lumOff val="100000"/>
                  </a:schemeClr>
                </a:gs>
              </a:gsLst>
              <a:path path="shape">
                <a:fillToRect l="50000" t="50000" r="50000" b="50000"/>
              </a:path>
              <a:tileRect/>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xmlns="" id="{8F0EE5F4-1766-4AEF-B370-E937696E3108}"/>
                </a:ext>
              </a:extLst>
            </p:cNvPr>
            <p:cNvSpPr txBox="1"/>
            <p:nvPr/>
          </p:nvSpPr>
          <p:spPr>
            <a:xfrm>
              <a:off x="8011629" y="-81147"/>
              <a:ext cx="3238504" cy="4708981"/>
            </a:xfrm>
            <a:prstGeom prst="rect">
              <a:avLst/>
            </a:prstGeom>
            <a:noFill/>
          </p:spPr>
          <p:txBody>
            <a:bodyPr wrap="square" rtlCol="0">
              <a:spAutoFit/>
              <a:scene3d>
                <a:camera prst="perspectiveLeft" fov="4200000">
                  <a:rot lat="0" lon="19799993" rev="0"/>
                </a:camera>
                <a:lightRig rig="threePt" dir="t"/>
              </a:scene3d>
              <a:sp3d extrusionH="508000" prstMaterial="metal">
                <a:bevelT w="190500" h="190500"/>
              </a:sp3d>
            </a:bodyPr>
            <a:lstStyle/>
            <a:p>
              <a:pPr algn="ctr"/>
              <a:r>
                <a:rPr lang="en-US" sz="30000" dirty="0">
                  <a:solidFill>
                    <a:srgbClr val="C00000"/>
                  </a:solidFill>
                  <a:latin typeface="Arial Black" pitchFamily="34" charset="0"/>
                  <a:cs typeface="Arial" pitchFamily="34" charset="0"/>
                </a:rPr>
                <a:t>?</a:t>
              </a:r>
            </a:p>
          </p:txBody>
        </p:sp>
        <p:grpSp>
          <p:nvGrpSpPr>
            <p:cNvPr id="20" name="Group 19">
              <a:extLst>
                <a:ext uri="{FF2B5EF4-FFF2-40B4-BE49-F238E27FC236}">
                  <a16:creationId xmlns:a16="http://schemas.microsoft.com/office/drawing/2014/main" xmlns="" id="{8E20E9BF-9FB1-4951-B821-73B1BCE5C77C}"/>
                </a:ext>
              </a:extLst>
            </p:cNvPr>
            <p:cNvGrpSpPr>
              <a:grpSpLocks noChangeAspect="1"/>
            </p:cNvGrpSpPr>
            <p:nvPr/>
          </p:nvGrpSpPr>
          <p:grpSpPr>
            <a:xfrm>
              <a:off x="10047829" y="2816726"/>
              <a:ext cx="849905" cy="2060074"/>
              <a:chOff x="3157538" y="2109788"/>
              <a:chExt cx="677863" cy="1643063"/>
            </a:xfrm>
          </p:grpSpPr>
          <p:sp>
            <p:nvSpPr>
              <p:cNvPr id="21" name="Freeform 29">
                <a:extLst>
                  <a:ext uri="{FF2B5EF4-FFF2-40B4-BE49-F238E27FC236}">
                    <a16:creationId xmlns:a16="http://schemas.microsoft.com/office/drawing/2014/main" xmlns="" id="{DA1440EC-D469-4A46-A14D-2613DA6AB0A1}"/>
                  </a:ext>
                </a:extLst>
              </p:cNvPr>
              <p:cNvSpPr>
                <a:spLocks noEditPoints="1"/>
              </p:cNvSpPr>
              <p:nvPr/>
            </p:nvSpPr>
            <p:spPr bwMode="auto">
              <a:xfrm>
                <a:off x="3157538" y="2109788"/>
                <a:ext cx="677863" cy="1643063"/>
              </a:xfrm>
              <a:custGeom>
                <a:avLst/>
                <a:gdLst>
                  <a:gd name="T0" fmla="*/ 159 w 320"/>
                  <a:gd name="T1" fmla="*/ 699 h 776"/>
                  <a:gd name="T2" fmla="*/ 167 w 320"/>
                  <a:gd name="T3" fmla="*/ 726 h 776"/>
                  <a:gd name="T4" fmla="*/ 169 w 320"/>
                  <a:gd name="T5" fmla="*/ 740 h 776"/>
                  <a:gd name="T6" fmla="*/ 203 w 320"/>
                  <a:gd name="T7" fmla="*/ 754 h 776"/>
                  <a:gd name="T8" fmla="*/ 257 w 320"/>
                  <a:gd name="T9" fmla="*/ 760 h 776"/>
                  <a:gd name="T10" fmla="*/ 246 w 320"/>
                  <a:gd name="T11" fmla="*/ 740 h 776"/>
                  <a:gd name="T12" fmla="*/ 220 w 320"/>
                  <a:gd name="T13" fmla="*/ 716 h 776"/>
                  <a:gd name="T14" fmla="*/ 220 w 320"/>
                  <a:gd name="T15" fmla="*/ 647 h 776"/>
                  <a:gd name="T16" fmla="*/ 233 w 320"/>
                  <a:gd name="T17" fmla="*/ 423 h 776"/>
                  <a:gd name="T18" fmla="*/ 249 w 320"/>
                  <a:gd name="T19" fmla="*/ 399 h 776"/>
                  <a:gd name="T20" fmla="*/ 279 w 320"/>
                  <a:gd name="T21" fmla="*/ 409 h 776"/>
                  <a:gd name="T22" fmla="*/ 291 w 320"/>
                  <a:gd name="T23" fmla="*/ 399 h 776"/>
                  <a:gd name="T24" fmla="*/ 269 w 320"/>
                  <a:gd name="T25" fmla="*/ 229 h 776"/>
                  <a:gd name="T26" fmla="*/ 310 w 320"/>
                  <a:gd name="T27" fmla="*/ 214 h 776"/>
                  <a:gd name="T28" fmla="*/ 280 w 320"/>
                  <a:gd name="T29" fmla="*/ 106 h 776"/>
                  <a:gd name="T30" fmla="*/ 255 w 320"/>
                  <a:gd name="T31" fmla="*/ 74 h 776"/>
                  <a:gd name="T32" fmla="*/ 246 w 320"/>
                  <a:gd name="T33" fmla="*/ 65 h 776"/>
                  <a:gd name="T34" fmla="*/ 235 w 320"/>
                  <a:gd name="T35" fmla="*/ 62 h 776"/>
                  <a:gd name="T36" fmla="*/ 205 w 320"/>
                  <a:gd name="T37" fmla="*/ 15 h 776"/>
                  <a:gd name="T38" fmla="*/ 131 w 320"/>
                  <a:gd name="T39" fmla="*/ 48 h 776"/>
                  <a:gd name="T40" fmla="*/ 127 w 320"/>
                  <a:gd name="T41" fmla="*/ 94 h 776"/>
                  <a:gd name="T42" fmla="*/ 119 w 320"/>
                  <a:gd name="T43" fmla="*/ 98 h 776"/>
                  <a:gd name="T44" fmla="*/ 101 w 320"/>
                  <a:gd name="T45" fmla="*/ 111 h 776"/>
                  <a:gd name="T46" fmla="*/ 30 w 320"/>
                  <a:gd name="T47" fmla="*/ 149 h 776"/>
                  <a:gd name="T48" fmla="*/ 8 w 320"/>
                  <a:gd name="T49" fmla="*/ 265 h 776"/>
                  <a:gd name="T50" fmla="*/ 39 w 320"/>
                  <a:gd name="T51" fmla="*/ 422 h 776"/>
                  <a:gd name="T52" fmla="*/ 56 w 320"/>
                  <a:gd name="T53" fmla="*/ 427 h 776"/>
                  <a:gd name="T54" fmla="*/ 6 w 320"/>
                  <a:gd name="T55" fmla="*/ 754 h 776"/>
                  <a:gd name="T56" fmla="*/ 48 w 320"/>
                  <a:gd name="T57" fmla="*/ 771 h 776"/>
                  <a:gd name="T58" fmla="*/ 63 w 320"/>
                  <a:gd name="T59" fmla="*/ 739 h 776"/>
                  <a:gd name="T60" fmla="*/ 63 w 320"/>
                  <a:gd name="T61" fmla="*/ 730 h 776"/>
                  <a:gd name="T62" fmla="*/ 111 w 320"/>
                  <a:gd name="T63" fmla="*/ 603 h 776"/>
                  <a:gd name="T64" fmla="*/ 212 w 320"/>
                  <a:gd name="T65" fmla="*/ 89 h 776"/>
                  <a:gd name="T66" fmla="*/ 219 w 320"/>
                  <a:gd name="T67" fmla="*/ 94 h 776"/>
                  <a:gd name="T68" fmla="*/ 240 w 320"/>
                  <a:gd name="T69" fmla="*/ 109 h 776"/>
                  <a:gd name="T70" fmla="*/ 244 w 320"/>
                  <a:gd name="T71" fmla="*/ 127 h 776"/>
                  <a:gd name="T72" fmla="*/ 260 w 320"/>
                  <a:gd name="T73" fmla="*/ 158 h 776"/>
                  <a:gd name="T74" fmla="*/ 251 w 320"/>
                  <a:gd name="T75" fmla="*/ 149 h 776"/>
                  <a:gd name="T76" fmla="*/ 226 w 320"/>
                  <a:gd name="T77" fmla="*/ 135 h 776"/>
                  <a:gd name="T78" fmla="*/ 181 w 320"/>
                  <a:gd name="T79" fmla="*/ 125 h 776"/>
                  <a:gd name="T80" fmla="*/ 202 w 320"/>
                  <a:gd name="T81" fmla="*/ 101 h 776"/>
                  <a:gd name="T82" fmla="*/ 208 w 320"/>
                  <a:gd name="T83" fmla="*/ 86 h 776"/>
                  <a:gd name="T84" fmla="*/ 215 w 320"/>
                  <a:gd name="T85" fmla="*/ 70 h 776"/>
                  <a:gd name="T86" fmla="*/ 222 w 320"/>
                  <a:gd name="T87" fmla="*/ 74 h 776"/>
                  <a:gd name="T88" fmla="*/ 213 w 320"/>
                  <a:gd name="T89" fmla="*/ 76 h 776"/>
                  <a:gd name="T90" fmla="*/ 229 w 320"/>
                  <a:gd name="T91" fmla="*/ 81 h 776"/>
                  <a:gd name="T92" fmla="*/ 229 w 320"/>
                  <a:gd name="T93" fmla="*/ 81 h 7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20" h="776">
                    <a:moveTo>
                      <a:pt x="146" y="465"/>
                    </a:moveTo>
                    <a:cubicBezTo>
                      <a:pt x="146" y="465"/>
                      <a:pt x="158" y="671"/>
                      <a:pt x="159" y="699"/>
                    </a:cubicBezTo>
                    <a:cubicBezTo>
                      <a:pt x="160" y="728"/>
                      <a:pt x="159" y="726"/>
                      <a:pt x="159" y="726"/>
                    </a:cubicBezTo>
                    <a:cubicBezTo>
                      <a:pt x="167" y="726"/>
                      <a:pt x="167" y="726"/>
                      <a:pt x="167" y="726"/>
                    </a:cubicBezTo>
                    <a:cubicBezTo>
                      <a:pt x="167" y="726"/>
                      <a:pt x="167" y="730"/>
                      <a:pt x="168" y="733"/>
                    </a:cubicBezTo>
                    <a:cubicBezTo>
                      <a:pt x="169" y="736"/>
                      <a:pt x="166" y="738"/>
                      <a:pt x="169" y="740"/>
                    </a:cubicBezTo>
                    <a:cubicBezTo>
                      <a:pt x="172" y="743"/>
                      <a:pt x="188" y="747"/>
                      <a:pt x="191" y="747"/>
                    </a:cubicBezTo>
                    <a:cubicBezTo>
                      <a:pt x="193" y="747"/>
                      <a:pt x="198" y="748"/>
                      <a:pt x="203" y="754"/>
                    </a:cubicBezTo>
                    <a:cubicBezTo>
                      <a:pt x="207" y="760"/>
                      <a:pt x="219" y="767"/>
                      <a:pt x="229" y="768"/>
                    </a:cubicBezTo>
                    <a:cubicBezTo>
                      <a:pt x="238" y="768"/>
                      <a:pt x="257" y="763"/>
                      <a:pt x="257" y="760"/>
                    </a:cubicBezTo>
                    <a:cubicBezTo>
                      <a:pt x="257" y="757"/>
                      <a:pt x="255" y="756"/>
                      <a:pt x="255" y="756"/>
                    </a:cubicBezTo>
                    <a:cubicBezTo>
                      <a:pt x="255" y="756"/>
                      <a:pt x="256" y="749"/>
                      <a:pt x="246" y="740"/>
                    </a:cubicBezTo>
                    <a:cubicBezTo>
                      <a:pt x="237" y="731"/>
                      <a:pt x="226" y="725"/>
                      <a:pt x="222" y="720"/>
                    </a:cubicBezTo>
                    <a:cubicBezTo>
                      <a:pt x="219" y="715"/>
                      <a:pt x="220" y="716"/>
                      <a:pt x="220" y="716"/>
                    </a:cubicBezTo>
                    <a:cubicBezTo>
                      <a:pt x="223" y="717"/>
                      <a:pt x="223" y="717"/>
                      <a:pt x="223" y="717"/>
                    </a:cubicBezTo>
                    <a:cubicBezTo>
                      <a:pt x="223" y="717"/>
                      <a:pt x="219" y="675"/>
                      <a:pt x="220" y="647"/>
                    </a:cubicBezTo>
                    <a:cubicBezTo>
                      <a:pt x="221" y="619"/>
                      <a:pt x="227" y="523"/>
                      <a:pt x="229" y="503"/>
                    </a:cubicBezTo>
                    <a:cubicBezTo>
                      <a:pt x="232" y="482"/>
                      <a:pt x="234" y="433"/>
                      <a:pt x="233" y="423"/>
                    </a:cubicBezTo>
                    <a:cubicBezTo>
                      <a:pt x="232" y="413"/>
                      <a:pt x="231" y="412"/>
                      <a:pt x="231" y="412"/>
                    </a:cubicBezTo>
                    <a:cubicBezTo>
                      <a:pt x="231" y="412"/>
                      <a:pt x="235" y="401"/>
                      <a:pt x="249" y="399"/>
                    </a:cubicBezTo>
                    <a:cubicBezTo>
                      <a:pt x="262" y="398"/>
                      <a:pt x="270" y="398"/>
                      <a:pt x="270" y="398"/>
                    </a:cubicBezTo>
                    <a:cubicBezTo>
                      <a:pt x="270" y="398"/>
                      <a:pt x="273" y="404"/>
                      <a:pt x="279" y="409"/>
                    </a:cubicBezTo>
                    <a:cubicBezTo>
                      <a:pt x="285" y="414"/>
                      <a:pt x="290" y="414"/>
                      <a:pt x="290" y="414"/>
                    </a:cubicBezTo>
                    <a:cubicBezTo>
                      <a:pt x="290" y="414"/>
                      <a:pt x="292" y="406"/>
                      <a:pt x="291" y="399"/>
                    </a:cubicBezTo>
                    <a:cubicBezTo>
                      <a:pt x="291" y="391"/>
                      <a:pt x="277" y="315"/>
                      <a:pt x="275" y="296"/>
                    </a:cubicBezTo>
                    <a:cubicBezTo>
                      <a:pt x="273" y="277"/>
                      <a:pt x="269" y="229"/>
                      <a:pt x="269" y="229"/>
                    </a:cubicBezTo>
                    <a:cubicBezTo>
                      <a:pt x="285" y="221"/>
                      <a:pt x="285" y="221"/>
                      <a:pt x="285" y="221"/>
                    </a:cubicBezTo>
                    <a:cubicBezTo>
                      <a:pt x="285" y="221"/>
                      <a:pt x="303" y="220"/>
                      <a:pt x="310" y="214"/>
                    </a:cubicBezTo>
                    <a:cubicBezTo>
                      <a:pt x="317" y="208"/>
                      <a:pt x="320" y="202"/>
                      <a:pt x="315" y="179"/>
                    </a:cubicBezTo>
                    <a:cubicBezTo>
                      <a:pt x="310" y="157"/>
                      <a:pt x="287" y="117"/>
                      <a:pt x="280" y="106"/>
                    </a:cubicBezTo>
                    <a:cubicBezTo>
                      <a:pt x="273" y="94"/>
                      <a:pt x="267" y="94"/>
                      <a:pt x="267" y="94"/>
                    </a:cubicBezTo>
                    <a:cubicBezTo>
                      <a:pt x="267" y="94"/>
                      <a:pt x="257" y="77"/>
                      <a:pt x="255" y="74"/>
                    </a:cubicBezTo>
                    <a:cubicBezTo>
                      <a:pt x="252" y="70"/>
                      <a:pt x="252" y="73"/>
                      <a:pt x="251" y="71"/>
                    </a:cubicBezTo>
                    <a:cubicBezTo>
                      <a:pt x="250" y="70"/>
                      <a:pt x="248" y="67"/>
                      <a:pt x="246" y="65"/>
                    </a:cubicBezTo>
                    <a:cubicBezTo>
                      <a:pt x="243" y="64"/>
                      <a:pt x="242" y="65"/>
                      <a:pt x="239" y="64"/>
                    </a:cubicBezTo>
                    <a:cubicBezTo>
                      <a:pt x="237" y="64"/>
                      <a:pt x="239" y="63"/>
                      <a:pt x="235" y="62"/>
                    </a:cubicBezTo>
                    <a:cubicBezTo>
                      <a:pt x="232" y="61"/>
                      <a:pt x="231" y="55"/>
                      <a:pt x="228" y="51"/>
                    </a:cubicBezTo>
                    <a:cubicBezTo>
                      <a:pt x="225" y="47"/>
                      <a:pt x="227" y="30"/>
                      <a:pt x="205" y="15"/>
                    </a:cubicBezTo>
                    <a:cubicBezTo>
                      <a:pt x="182" y="0"/>
                      <a:pt x="162" y="3"/>
                      <a:pt x="150" y="12"/>
                    </a:cubicBezTo>
                    <a:cubicBezTo>
                      <a:pt x="137" y="22"/>
                      <a:pt x="132" y="44"/>
                      <a:pt x="131" y="48"/>
                    </a:cubicBezTo>
                    <a:cubicBezTo>
                      <a:pt x="130" y="52"/>
                      <a:pt x="130" y="63"/>
                      <a:pt x="130" y="77"/>
                    </a:cubicBezTo>
                    <a:cubicBezTo>
                      <a:pt x="131" y="91"/>
                      <a:pt x="127" y="94"/>
                      <a:pt x="127" y="94"/>
                    </a:cubicBezTo>
                    <a:cubicBezTo>
                      <a:pt x="127" y="94"/>
                      <a:pt x="123" y="92"/>
                      <a:pt x="121" y="94"/>
                    </a:cubicBezTo>
                    <a:cubicBezTo>
                      <a:pt x="119" y="96"/>
                      <a:pt x="119" y="98"/>
                      <a:pt x="119" y="98"/>
                    </a:cubicBezTo>
                    <a:cubicBezTo>
                      <a:pt x="119" y="98"/>
                      <a:pt x="117" y="96"/>
                      <a:pt x="113" y="100"/>
                    </a:cubicBezTo>
                    <a:cubicBezTo>
                      <a:pt x="109" y="105"/>
                      <a:pt x="102" y="111"/>
                      <a:pt x="101" y="111"/>
                    </a:cubicBezTo>
                    <a:cubicBezTo>
                      <a:pt x="99" y="111"/>
                      <a:pt x="45" y="118"/>
                      <a:pt x="41" y="121"/>
                    </a:cubicBezTo>
                    <a:cubicBezTo>
                      <a:pt x="36" y="124"/>
                      <a:pt x="35" y="138"/>
                      <a:pt x="30" y="149"/>
                    </a:cubicBezTo>
                    <a:cubicBezTo>
                      <a:pt x="25" y="160"/>
                      <a:pt x="4" y="210"/>
                      <a:pt x="3" y="223"/>
                    </a:cubicBezTo>
                    <a:cubicBezTo>
                      <a:pt x="1" y="236"/>
                      <a:pt x="0" y="260"/>
                      <a:pt x="8" y="265"/>
                    </a:cubicBezTo>
                    <a:cubicBezTo>
                      <a:pt x="16" y="269"/>
                      <a:pt x="53" y="277"/>
                      <a:pt x="53" y="277"/>
                    </a:cubicBezTo>
                    <a:cubicBezTo>
                      <a:pt x="39" y="422"/>
                      <a:pt x="39" y="422"/>
                      <a:pt x="39" y="422"/>
                    </a:cubicBezTo>
                    <a:cubicBezTo>
                      <a:pt x="39" y="422"/>
                      <a:pt x="50" y="426"/>
                      <a:pt x="52" y="427"/>
                    </a:cubicBezTo>
                    <a:cubicBezTo>
                      <a:pt x="54" y="427"/>
                      <a:pt x="56" y="427"/>
                      <a:pt x="56" y="427"/>
                    </a:cubicBezTo>
                    <a:cubicBezTo>
                      <a:pt x="56" y="427"/>
                      <a:pt x="22" y="718"/>
                      <a:pt x="19" y="722"/>
                    </a:cubicBezTo>
                    <a:cubicBezTo>
                      <a:pt x="17" y="725"/>
                      <a:pt x="5" y="746"/>
                      <a:pt x="6" y="754"/>
                    </a:cubicBezTo>
                    <a:cubicBezTo>
                      <a:pt x="6" y="762"/>
                      <a:pt x="6" y="769"/>
                      <a:pt x="9" y="771"/>
                    </a:cubicBezTo>
                    <a:cubicBezTo>
                      <a:pt x="11" y="774"/>
                      <a:pt x="42" y="776"/>
                      <a:pt x="48" y="771"/>
                    </a:cubicBezTo>
                    <a:cubicBezTo>
                      <a:pt x="54" y="766"/>
                      <a:pt x="53" y="750"/>
                      <a:pt x="55" y="747"/>
                    </a:cubicBezTo>
                    <a:cubicBezTo>
                      <a:pt x="57" y="745"/>
                      <a:pt x="62" y="742"/>
                      <a:pt x="63" y="739"/>
                    </a:cubicBezTo>
                    <a:cubicBezTo>
                      <a:pt x="64" y="736"/>
                      <a:pt x="63" y="735"/>
                      <a:pt x="63" y="735"/>
                    </a:cubicBezTo>
                    <a:cubicBezTo>
                      <a:pt x="63" y="735"/>
                      <a:pt x="64" y="732"/>
                      <a:pt x="63" y="730"/>
                    </a:cubicBezTo>
                    <a:cubicBezTo>
                      <a:pt x="62" y="728"/>
                      <a:pt x="71" y="726"/>
                      <a:pt x="71" y="726"/>
                    </a:cubicBezTo>
                    <a:cubicBezTo>
                      <a:pt x="71" y="726"/>
                      <a:pt x="101" y="648"/>
                      <a:pt x="111" y="603"/>
                    </a:cubicBezTo>
                    <a:cubicBezTo>
                      <a:pt x="120" y="558"/>
                      <a:pt x="146" y="465"/>
                      <a:pt x="146" y="465"/>
                    </a:cubicBezTo>
                    <a:close/>
                    <a:moveTo>
                      <a:pt x="212" y="89"/>
                    </a:moveTo>
                    <a:cubicBezTo>
                      <a:pt x="212" y="89"/>
                      <a:pt x="209" y="93"/>
                      <a:pt x="213" y="94"/>
                    </a:cubicBezTo>
                    <a:cubicBezTo>
                      <a:pt x="217" y="96"/>
                      <a:pt x="219" y="94"/>
                      <a:pt x="219" y="94"/>
                    </a:cubicBezTo>
                    <a:cubicBezTo>
                      <a:pt x="219" y="94"/>
                      <a:pt x="221" y="100"/>
                      <a:pt x="226" y="103"/>
                    </a:cubicBezTo>
                    <a:cubicBezTo>
                      <a:pt x="231" y="106"/>
                      <a:pt x="240" y="109"/>
                      <a:pt x="240" y="109"/>
                    </a:cubicBezTo>
                    <a:cubicBezTo>
                      <a:pt x="240" y="109"/>
                      <a:pt x="238" y="112"/>
                      <a:pt x="238" y="113"/>
                    </a:cubicBezTo>
                    <a:cubicBezTo>
                      <a:pt x="238" y="114"/>
                      <a:pt x="240" y="117"/>
                      <a:pt x="244" y="127"/>
                    </a:cubicBezTo>
                    <a:cubicBezTo>
                      <a:pt x="248" y="136"/>
                      <a:pt x="258" y="150"/>
                      <a:pt x="258" y="152"/>
                    </a:cubicBezTo>
                    <a:cubicBezTo>
                      <a:pt x="258" y="154"/>
                      <a:pt x="260" y="158"/>
                      <a:pt x="260" y="158"/>
                    </a:cubicBezTo>
                    <a:cubicBezTo>
                      <a:pt x="260" y="158"/>
                      <a:pt x="258" y="157"/>
                      <a:pt x="257" y="156"/>
                    </a:cubicBezTo>
                    <a:cubicBezTo>
                      <a:pt x="257" y="155"/>
                      <a:pt x="257" y="152"/>
                      <a:pt x="251" y="149"/>
                    </a:cubicBezTo>
                    <a:cubicBezTo>
                      <a:pt x="246" y="146"/>
                      <a:pt x="244" y="143"/>
                      <a:pt x="239" y="139"/>
                    </a:cubicBezTo>
                    <a:cubicBezTo>
                      <a:pt x="234" y="135"/>
                      <a:pt x="229" y="135"/>
                      <a:pt x="226" y="135"/>
                    </a:cubicBezTo>
                    <a:cubicBezTo>
                      <a:pt x="223" y="135"/>
                      <a:pt x="209" y="132"/>
                      <a:pt x="202" y="130"/>
                    </a:cubicBezTo>
                    <a:cubicBezTo>
                      <a:pt x="195" y="128"/>
                      <a:pt x="181" y="125"/>
                      <a:pt x="181" y="125"/>
                    </a:cubicBezTo>
                    <a:cubicBezTo>
                      <a:pt x="181" y="125"/>
                      <a:pt x="194" y="114"/>
                      <a:pt x="195" y="110"/>
                    </a:cubicBezTo>
                    <a:cubicBezTo>
                      <a:pt x="196" y="106"/>
                      <a:pt x="200" y="104"/>
                      <a:pt x="202" y="101"/>
                    </a:cubicBezTo>
                    <a:cubicBezTo>
                      <a:pt x="204" y="99"/>
                      <a:pt x="206" y="88"/>
                      <a:pt x="206" y="87"/>
                    </a:cubicBezTo>
                    <a:cubicBezTo>
                      <a:pt x="206" y="86"/>
                      <a:pt x="208" y="86"/>
                      <a:pt x="208" y="86"/>
                    </a:cubicBezTo>
                    <a:cubicBezTo>
                      <a:pt x="212" y="89"/>
                      <a:pt x="212" y="89"/>
                      <a:pt x="212" y="89"/>
                    </a:cubicBezTo>
                    <a:close/>
                    <a:moveTo>
                      <a:pt x="215" y="70"/>
                    </a:moveTo>
                    <a:cubicBezTo>
                      <a:pt x="215" y="70"/>
                      <a:pt x="222" y="69"/>
                      <a:pt x="224" y="69"/>
                    </a:cubicBezTo>
                    <a:cubicBezTo>
                      <a:pt x="227" y="69"/>
                      <a:pt x="225" y="71"/>
                      <a:pt x="222" y="74"/>
                    </a:cubicBezTo>
                    <a:cubicBezTo>
                      <a:pt x="220" y="76"/>
                      <a:pt x="217" y="80"/>
                      <a:pt x="217" y="79"/>
                    </a:cubicBezTo>
                    <a:cubicBezTo>
                      <a:pt x="216" y="78"/>
                      <a:pt x="213" y="76"/>
                      <a:pt x="213" y="76"/>
                    </a:cubicBezTo>
                    <a:cubicBezTo>
                      <a:pt x="215" y="70"/>
                      <a:pt x="215" y="70"/>
                      <a:pt x="215" y="70"/>
                    </a:cubicBezTo>
                    <a:close/>
                    <a:moveTo>
                      <a:pt x="229" y="81"/>
                    </a:moveTo>
                    <a:cubicBezTo>
                      <a:pt x="229" y="81"/>
                      <a:pt x="226" y="85"/>
                      <a:pt x="226" y="85"/>
                    </a:cubicBezTo>
                    <a:cubicBezTo>
                      <a:pt x="225" y="85"/>
                      <a:pt x="225" y="84"/>
                      <a:pt x="229" y="81"/>
                    </a:cubicBezTo>
                    <a:close/>
                  </a:path>
                </a:pathLst>
              </a:custGeom>
              <a:solidFill>
                <a:schemeClr val="tx1">
                  <a:lumMod val="85000"/>
                  <a:lumOff val="1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30">
                <a:extLst>
                  <a:ext uri="{FF2B5EF4-FFF2-40B4-BE49-F238E27FC236}">
                    <a16:creationId xmlns:a16="http://schemas.microsoft.com/office/drawing/2014/main" xmlns="" id="{349B823C-5776-4DD5-A0F7-DE83566E2CEC}"/>
                  </a:ext>
                </a:extLst>
              </p:cNvPr>
              <p:cNvSpPr>
                <a:spLocks noEditPoints="1"/>
              </p:cNvSpPr>
              <p:nvPr/>
            </p:nvSpPr>
            <p:spPr bwMode="auto">
              <a:xfrm>
                <a:off x="3417888" y="2109788"/>
                <a:ext cx="315913" cy="304800"/>
              </a:xfrm>
              <a:custGeom>
                <a:avLst/>
                <a:gdLst>
                  <a:gd name="T0" fmla="*/ 144 w 149"/>
                  <a:gd name="T1" fmla="*/ 94 h 144"/>
                  <a:gd name="T2" fmla="*/ 132 w 149"/>
                  <a:gd name="T3" fmla="*/ 74 h 144"/>
                  <a:gd name="T4" fmla="*/ 128 w 149"/>
                  <a:gd name="T5" fmla="*/ 71 h 144"/>
                  <a:gd name="T6" fmla="*/ 123 w 149"/>
                  <a:gd name="T7" fmla="*/ 65 h 144"/>
                  <a:gd name="T8" fmla="*/ 116 w 149"/>
                  <a:gd name="T9" fmla="*/ 64 h 144"/>
                  <a:gd name="T10" fmla="*/ 112 w 149"/>
                  <a:gd name="T11" fmla="*/ 62 h 144"/>
                  <a:gd name="T12" fmla="*/ 105 w 149"/>
                  <a:gd name="T13" fmla="*/ 51 h 144"/>
                  <a:gd name="T14" fmla="*/ 82 w 149"/>
                  <a:gd name="T15" fmla="*/ 15 h 144"/>
                  <a:gd name="T16" fmla="*/ 27 w 149"/>
                  <a:gd name="T17" fmla="*/ 12 h 144"/>
                  <a:gd name="T18" fmla="*/ 8 w 149"/>
                  <a:gd name="T19" fmla="*/ 48 h 144"/>
                  <a:gd name="T20" fmla="*/ 7 w 149"/>
                  <a:gd name="T21" fmla="*/ 77 h 144"/>
                  <a:gd name="T22" fmla="*/ 4 w 149"/>
                  <a:gd name="T23" fmla="*/ 94 h 144"/>
                  <a:gd name="T24" fmla="*/ 1 w 149"/>
                  <a:gd name="T25" fmla="*/ 100 h 144"/>
                  <a:gd name="T26" fmla="*/ 3 w 149"/>
                  <a:gd name="T27" fmla="*/ 105 h 144"/>
                  <a:gd name="T28" fmla="*/ 17 w 149"/>
                  <a:gd name="T29" fmla="*/ 121 h 144"/>
                  <a:gd name="T30" fmla="*/ 27 w 149"/>
                  <a:gd name="T31" fmla="*/ 134 h 144"/>
                  <a:gd name="T32" fmla="*/ 35 w 149"/>
                  <a:gd name="T33" fmla="*/ 143 h 144"/>
                  <a:gd name="T34" fmla="*/ 38 w 149"/>
                  <a:gd name="T35" fmla="*/ 136 h 144"/>
                  <a:gd name="T36" fmla="*/ 47 w 149"/>
                  <a:gd name="T37" fmla="*/ 132 h 144"/>
                  <a:gd name="T38" fmla="*/ 53 w 149"/>
                  <a:gd name="T39" fmla="*/ 129 h 144"/>
                  <a:gd name="T40" fmla="*/ 57 w 149"/>
                  <a:gd name="T41" fmla="*/ 127 h 144"/>
                  <a:gd name="T42" fmla="*/ 58 w 149"/>
                  <a:gd name="T43" fmla="*/ 125 h 144"/>
                  <a:gd name="T44" fmla="*/ 72 w 149"/>
                  <a:gd name="T45" fmla="*/ 110 h 144"/>
                  <a:gd name="T46" fmla="*/ 79 w 149"/>
                  <a:gd name="T47" fmla="*/ 101 h 144"/>
                  <a:gd name="T48" fmla="*/ 83 w 149"/>
                  <a:gd name="T49" fmla="*/ 87 h 144"/>
                  <a:gd name="T50" fmla="*/ 85 w 149"/>
                  <a:gd name="T51" fmla="*/ 86 h 144"/>
                  <a:gd name="T52" fmla="*/ 89 w 149"/>
                  <a:gd name="T53" fmla="*/ 89 h 144"/>
                  <a:gd name="T54" fmla="*/ 90 w 149"/>
                  <a:gd name="T55" fmla="*/ 94 h 144"/>
                  <a:gd name="T56" fmla="*/ 96 w 149"/>
                  <a:gd name="T57" fmla="*/ 94 h 144"/>
                  <a:gd name="T58" fmla="*/ 103 w 149"/>
                  <a:gd name="T59" fmla="*/ 103 h 144"/>
                  <a:gd name="T60" fmla="*/ 117 w 149"/>
                  <a:gd name="T61" fmla="*/ 109 h 144"/>
                  <a:gd name="T62" fmla="*/ 123 w 149"/>
                  <a:gd name="T63" fmla="*/ 111 h 144"/>
                  <a:gd name="T64" fmla="*/ 134 w 149"/>
                  <a:gd name="T65" fmla="*/ 112 h 144"/>
                  <a:gd name="T66" fmla="*/ 146 w 149"/>
                  <a:gd name="T67" fmla="*/ 108 h 144"/>
                  <a:gd name="T68" fmla="*/ 148 w 149"/>
                  <a:gd name="T69" fmla="*/ 100 h 144"/>
                  <a:gd name="T70" fmla="*/ 144 w 149"/>
                  <a:gd name="T71" fmla="*/ 94 h 144"/>
                  <a:gd name="T72" fmla="*/ 92 w 149"/>
                  <a:gd name="T73" fmla="*/ 70 h 144"/>
                  <a:gd name="T74" fmla="*/ 101 w 149"/>
                  <a:gd name="T75" fmla="*/ 69 h 144"/>
                  <a:gd name="T76" fmla="*/ 99 w 149"/>
                  <a:gd name="T77" fmla="*/ 74 h 144"/>
                  <a:gd name="T78" fmla="*/ 94 w 149"/>
                  <a:gd name="T79" fmla="*/ 79 h 144"/>
                  <a:gd name="T80" fmla="*/ 90 w 149"/>
                  <a:gd name="T81" fmla="*/ 76 h 144"/>
                  <a:gd name="T82" fmla="*/ 92 w 149"/>
                  <a:gd name="T83" fmla="*/ 70 h 144"/>
                  <a:gd name="T84" fmla="*/ 106 w 149"/>
                  <a:gd name="T85" fmla="*/ 81 h 144"/>
                  <a:gd name="T86" fmla="*/ 103 w 149"/>
                  <a:gd name="T87" fmla="*/ 85 h 144"/>
                  <a:gd name="T88" fmla="*/ 106 w 149"/>
                  <a:gd name="T89" fmla="*/ 81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49" h="144">
                    <a:moveTo>
                      <a:pt x="144" y="94"/>
                    </a:moveTo>
                    <a:cubicBezTo>
                      <a:pt x="144" y="94"/>
                      <a:pt x="134" y="77"/>
                      <a:pt x="132" y="74"/>
                    </a:cubicBezTo>
                    <a:cubicBezTo>
                      <a:pt x="129" y="70"/>
                      <a:pt x="129" y="73"/>
                      <a:pt x="128" y="71"/>
                    </a:cubicBezTo>
                    <a:cubicBezTo>
                      <a:pt x="127" y="70"/>
                      <a:pt x="125" y="67"/>
                      <a:pt x="123" y="65"/>
                    </a:cubicBezTo>
                    <a:cubicBezTo>
                      <a:pt x="120" y="64"/>
                      <a:pt x="119" y="65"/>
                      <a:pt x="116" y="64"/>
                    </a:cubicBezTo>
                    <a:cubicBezTo>
                      <a:pt x="114" y="64"/>
                      <a:pt x="116" y="63"/>
                      <a:pt x="112" y="62"/>
                    </a:cubicBezTo>
                    <a:cubicBezTo>
                      <a:pt x="109" y="61"/>
                      <a:pt x="108" y="55"/>
                      <a:pt x="105" y="51"/>
                    </a:cubicBezTo>
                    <a:cubicBezTo>
                      <a:pt x="102" y="47"/>
                      <a:pt x="104" y="30"/>
                      <a:pt x="82" y="15"/>
                    </a:cubicBezTo>
                    <a:cubicBezTo>
                      <a:pt x="59" y="0"/>
                      <a:pt x="39" y="3"/>
                      <a:pt x="27" y="12"/>
                    </a:cubicBezTo>
                    <a:cubicBezTo>
                      <a:pt x="14" y="22"/>
                      <a:pt x="9" y="44"/>
                      <a:pt x="8" y="48"/>
                    </a:cubicBezTo>
                    <a:cubicBezTo>
                      <a:pt x="7" y="52"/>
                      <a:pt x="7" y="63"/>
                      <a:pt x="7" y="77"/>
                    </a:cubicBezTo>
                    <a:cubicBezTo>
                      <a:pt x="8" y="91"/>
                      <a:pt x="4" y="94"/>
                      <a:pt x="4" y="94"/>
                    </a:cubicBezTo>
                    <a:cubicBezTo>
                      <a:pt x="4" y="94"/>
                      <a:pt x="2" y="100"/>
                      <a:pt x="1" y="100"/>
                    </a:cubicBezTo>
                    <a:cubicBezTo>
                      <a:pt x="1" y="101"/>
                      <a:pt x="0" y="102"/>
                      <a:pt x="3" y="105"/>
                    </a:cubicBezTo>
                    <a:cubicBezTo>
                      <a:pt x="6" y="108"/>
                      <a:pt x="15" y="120"/>
                      <a:pt x="17" y="121"/>
                    </a:cubicBezTo>
                    <a:cubicBezTo>
                      <a:pt x="18" y="123"/>
                      <a:pt x="26" y="133"/>
                      <a:pt x="27" y="134"/>
                    </a:cubicBezTo>
                    <a:cubicBezTo>
                      <a:pt x="27" y="135"/>
                      <a:pt x="35" y="142"/>
                      <a:pt x="35" y="143"/>
                    </a:cubicBezTo>
                    <a:cubicBezTo>
                      <a:pt x="36" y="144"/>
                      <a:pt x="37" y="138"/>
                      <a:pt x="38" y="136"/>
                    </a:cubicBezTo>
                    <a:cubicBezTo>
                      <a:pt x="40" y="135"/>
                      <a:pt x="45" y="132"/>
                      <a:pt x="47" y="132"/>
                    </a:cubicBezTo>
                    <a:cubicBezTo>
                      <a:pt x="49" y="132"/>
                      <a:pt x="52" y="130"/>
                      <a:pt x="53" y="129"/>
                    </a:cubicBezTo>
                    <a:cubicBezTo>
                      <a:pt x="54" y="129"/>
                      <a:pt x="57" y="128"/>
                      <a:pt x="57" y="127"/>
                    </a:cubicBezTo>
                    <a:cubicBezTo>
                      <a:pt x="58" y="126"/>
                      <a:pt x="58" y="125"/>
                      <a:pt x="58" y="125"/>
                    </a:cubicBezTo>
                    <a:cubicBezTo>
                      <a:pt x="58" y="125"/>
                      <a:pt x="71" y="114"/>
                      <a:pt x="72" y="110"/>
                    </a:cubicBezTo>
                    <a:cubicBezTo>
                      <a:pt x="73" y="106"/>
                      <a:pt x="77" y="104"/>
                      <a:pt x="79" y="101"/>
                    </a:cubicBezTo>
                    <a:cubicBezTo>
                      <a:pt x="81" y="99"/>
                      <a:pt x="83" y="88"/>
                      <a:pt x="83" y="87"/>
                    </a:cubicBezTo>
                    <a:cubicBezTo>
                      <a:pt x="83" y="86"/>
                      <a:pt x="85" y="86"/>
                      <a:pt x="85" y="86"/>
                    </a:cubicBezTo>
                    <a:cubicBezTo>
                      <a:pt x="89" y="89"/>
                      <a:pt x="89" y="89"/>
                      <a:pt x="89" y="89"/>
                    </a:cubicBezTo>
                    <a:cubicBezTo>
                      <a:pt x="89" y="89"/>
                      <a:pt x="86" y="93"/>
                      <a:pt x="90" y="94"/>
                    </a:cubicBezTo>
                    <a:cubicBezTo>
                      <a:pt x="94" y="96"/>
                      <a:pt x="96" y="94"/>
                      <a:pt x="96" y="94"/>
                    </a:cubicBezTo>
                    <a:cubicBezTo>
                      <a:pt x="96" y="94"/>
                      <a:pt x="98" y="100"/>
                      <a:pt x="103" y="103"/>
                    </a:cubicBezTo>
                    <a:cubicBezTo>
                      <a:pt x="108" y="106"/>
                      <a:pt x="117" y="109"/>
                      <a:pt x="117" y="109"/>
                    </a:cubicBezTo>
                    <a:cubicBezTo>
                      <a:pt x="117" y="109"/>
                      <a:pt x="118" y="110"/>
                      <a:pt x="123" y="111"/>
                    </a:cubicBezTo>
                    <a:cubicBezTo>
                      <a:pt x="128" y="112"/>
                      <a:pt x="131" y="113"/>
                      <a:pt x="134" y="112"/>
                    </a:cubicBezTo>
                    <a:cubicBezTo>
                      <a:pt x="137" y="110"/>
                      <a:pt x="143" y="108"/>
                      <a:pt x="146" y="108"/>
                    </a:cubicBezTo>
                    <a:cubicBezTo>
                      <a:pt x="148" y="108"/>
                      <a:pt x="149" y="101"/>
                      <a:pt x="148" y="100"/>
                    </a:cubicBezTo>
                    <a:cubicBezTo>
                      <a:pt x="148" y="99"/>
                      <a:pt x="144" y="96"/>
                      <a:pt x="144" y="94"/>
                    </a:cubicBezTo>
                    <a:close/>
                    <a:moveTo>
                      <a:pt x="92" y="70"/>
                    </a:moveTo>
                    <a:cubicBezTo>
                      <a:pt x="92" y="70"/>
                      <a:pt x="99" y="69"/>
                      <a:pt x="101" y="69"/>
                    </a:cubicBezTo>
                    <a:cubicBezTo>
                      <a:pt x="104" y="69"/>
                      <a:pt x="102" y="71"/>
                      <a:pt x="99" y="74"/>
                    </a:cubicBezTo>
                    <a:cubicBezTo>
                      <a:pt x="97" y="76"/>
                      <a:pt x="94" y="80"/>
                      <a:pt x="94" y="79"/>
                    </a:cubicBezTo>
                    <a:cubicBezTo>
                      <a:pt x="93" y="78"/>
                      <a:pt x="90" y="76"/>
                      <a:pt x="90" y="76"/>
                    </a:cubicBezTo>
                    <a:cubicBezTo>
                      <a:pt x="92" y="70"/>
                      <a:pt x="92" y="70"/>
                      <a:pt x="92" y="70"/>
                    </a:cubicBezTo>
                    <a:close/>
                    <a:moveTo>
                      <a:pt x="106" y="81"/>
                    </a:moveTo>
                    <a:cubicBezTo>
                      <a:pt x="106" y="81"/>
                      <a:pt x="103" y="85"/>
                      <a:pt x="103" y="85"/>
                    </a:cubicBezTo>
                    <a:cubicBezTo>
                      <a:pt x="102" y="85"/>
                      <a:pt x="102" y="84"/>
                      <a:pt x="106" y="81"/>
                    </a:cubicBezTo>
                    <a:close/>
                  </a:path>
                </a:pathLst>
              </a:custGeom>
              <a:solidFill>
                <a:schemeClr val="tx1">
                  <a:lumMod val="85000"/>
                  <a:lumOff val="1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31">
                <a:extLst>
                  <a:ext uri="{FF2B5EF4-FFF2-40B4-BE49-F238E27FC236}">
                    <a16:creationId xmlns:a16="http://schemas.microsoft.com/office/drawing/2014/main" xmlns="" id="{7DC49B0F-D34A-4E16-947A-49B19A114249}"/>
                  </a:ext>
                </a:extLst>
              </p:cNvPr>
              <p:cNvSpPr>
                <a:spLocks/>
              </p:cNvSpPr>
              <p:nvPr/>
            </p:nvSpPr>
            <p:spPr bwMode="auto">
              <a:xfrm>
                <a:off x="3430588" y="2109788"/>
                <a:ext cx="207963" cy="193675"/>
              </a:xfrm>
              <a:custGeom>
                <a:avLst/>
                <a:gdLst>
                  <a:gd name="T0" fmla="*/ 98 w 98"/>
                  <a:gd name="T1" fmla="*/ 50 h 91"/>
                  <a:gd name="T2" fmla="*/ 76 w 98"/>
                  <a:gd name="T3" fmla="*/ 15 h 91"/>
                  <a:gd name="T4" fmla="*/ 21 w 98"/>
                  <a:gd name="T5" fmla="*/ 12 h 91"/>
                  <a:gd name="T6" fmla="*/ 2 w 98"/>
                  <a:gd name="T7" fmla="*/ 48 h 91"/>
                  <a:gd name="T8" fmla="*/ 1 w 98"/>
                  <a:gd name="T9" fmla="*/ 77 h 91"/>
                  <a:gd name="T10" fmla="*/ 0 w 98"/>
                  <a:gd name="T11" fmla="*/ 91 h 91"/>
                  <a:gd name="T12" fmla="*/ 6 w 98"/>
                  <a:gd name="T13" fmla="*/ 86 h 91"/>
                  <a:gd name="T14" fmla="*/ 2 w 98"/>
                  <a:gd name="T15" fmla="*/ 58 h 91"/>
                  <a:gd name="T16" fmla="*/ 10 w 98"/>
                  <a:gd name="T17" fmla="*/ 46 h 91"/>
                  <a:gd name="T18" fmla="*/ 18 w 98"/>
                  <a:gd name="T19" fmla="*/ 53 h 91"/>
                  <a:gd name="T20" fmla="*/ 20 w 98"/>
                  <a:gd name="T21" fmla="*/ 66 h 91"/>
                  <a:gd name="T22" fmla="*/ 21 w 98"/>
                  <a:gd name="T23" fmla="*/ 71 h 91"/>
                  <a:gd name="T24" fmla="*/ 32 w 98"/>
                  <a:gd name="T25" fmla="*/ 57 h 91"/>
                  <a:gd name="T26" fmla="*/ 42 w 98"/>
                  <a:gd name="T27" fmla="*/ 53 h 91"/>
                  <a:gd name="T28" fmla="*/ 49 w 98"/>
                  <a:gd name="T29" fmla="*/ 49 h 91"/>
                  <a:gd name="T30" fmla="*/ 54 w 98"/>
                  <a:gd name="T31" fmla="*/ 40 h 91"/>
                  <a:gd name="T32" fmla="*/ 62 w 98"/>
                  <a:gd name="T33" fmla="*/ 41 h 91"/>
                  <a:gd name="T34" fmla="*/ 57 w 98"/>
                  <a:gd name="T35" fmla="*/ 48 h 91"/>
                  <a:gd name="T36" fmla="*/ 65 w 98"/>
                  <a:gd name="T37" fmla="*/ 46 h 91"/>
                  <a:gd name="T38" fmla="*/ 66 w 98"/>
                  <a:gd name="T39" fmla="*/ 52 h 91"/>
                  <a:gd name="T40" fmla="*/ 71 w 98"/>
                  <a:gd name="T41" fmla="*/ 53 h 91"/>
                  <a:gd name="T42" fmla="*/ 72 w 98"/>
                  <a:gd name="T43" fmla="*/ 55 h 91"/>
                  <a:gd name="T44" fmla="*/ 76 w 98"/>
                  <a:gd name="T45" fmla="*/ 56 h 91"/>
                  <a:gd name="T46" fmla="*/ 76 w 98"/>
                  <a:gd name="T47" fmla="*/ 59 h 91"/>
                  <a:gd name="T48" fmla="*/ 81 w 98"/>
                  <a:gd name="T49" fmla="*/ 58 h 91"/>
                  <a:gd name="T50" fmla="*/ 83 w 98"/>
                  <a:gd name="T51" fmla="*/ 61 h 91"/>
                  <a:gd name="T52" fmla="*/ 87 w 98"/>
                  <a:gd name="T53" fmla="*/ 62 h 91"/>
                  <a:gd name="T54" fmla="*/ 94 w 98"/>
                  <a:gd name="T55" fmla="*/ 62 h 91"/>
                  <a:gd name="T56" fmla="*/ 95 w 98"/>
                  <a:gd name="T57" fmla="*/ 56 h 91"/>
                  <a:gd name="T58" fmla="*/ 98 w 98"/>
                  <a:gd name="T59" fmla="*/ 5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8" h="91">
                    <a:moveTo>
                      <a:pt x="98" y="50"/>
                    </a:moveTo>
                    <a:cubicBezTo>
                      <a:pt x="96" y="44"/>
                      <a:pt x="96" y="28"/>
                      <a:pt x="76" y="15"/>
                    </a:cubicBezTo>
                    <a:cubicBezTo>
                      <a:pt x="53" y="0"/>
                      <a:pt x="33" y="3"/>
                      <a:pt x="21" y="12"/>
                    </a:cubicBezTo>
                    <a:cubicBezTo>
                      <a:pt x="8" y="22"/>
                      <a:pt x="3" y="44"/>
                      <a:pt x="2" y="48"/>
                    </a:cubicBezTo>
                    <a:cubicBezTo>
                      <a:pt x="1" y="52"/>
                      <a:pt x="1" y="63"/>
                      <a:pt x="1" y="77"/>
                    </a:cubicBezTo>
                    <a:cubicBezTo>
                      <a:pt x="1" y="83"/>
                      <a:pt x="1" y="88"/>
                      <a:pt x="0" y="91"/>
                    </a:cubicBezTo>
                    <a:cubicBezTo>
                      <a:pt x="0" y="91"/>
                      <a:pt x="5" y="90"/>
                      <a:pt x="6" y="86"/>
                    </a:cubicBezTo>
                    <a:cubicBezTo>
                      <a:pt x="7" y="81"/>
                      <a:pt x="0" y="70"/>
                      <a:pt x="2" y="58"/>
                    </a:cubicBezTo>
                    <a:cubicBezTo>
                      <a:pt x="5" y="46"/>
                      <a:pt x="8" y="45"/>
                      <a:pt x="10" y="46"/>
                    </a:cubicBezTo>
                    <a:cubicBezTo>
                      <a:pt x="12" y="46"/>
                      <a:pt x="17" y="48"/>
                      <a:pt x="18" y="53"/>
                    </a:cubicBezTo>
                    <a:cubicBezTo>
                      <a:pt x="20" y="58"/>
                      <a:pt x="21" y="64"/>
                      <a:pt x="20" y="66"/>
                    </a:cubicBezTo>
                    <a:cubicBezTo>
                      <a:pt x="19" y="68"/>
                      <a:pt x="19" y="72"/>
                      <a:pt x="21" y="71"/>
                    </a:cubicBezTo>
                    <a:cubicBezTo>
                      <a:pt x="24" y="70"/>
                      <a:pt x="28" y="60"/>
                      <a:pt x="32" y="57"/>
                    </a:cubicBezTo>
                    <a:cubicBezTo>
                      <a:pt x="35" y="54"/>
                      <a:pt x="39" y="53"/>
                      <a:pt x="42" y="53"/>
                    </a:cubicBezTo>
                    <a:cubicBezTo>
                      <a:pt x="46" y="53"/>
                      <a:pt x="49" y="53"/>
                      <a:pt x="49" y="49"/>
                    </a:cubicBezTo>
                    <a:cubicBezTo>
                      <a:pt x="49" y="46"/>
                      <a:pt x="52" y="41"/>
                      <a:pt x="54" y="40"/>
                    </a:cubicBezTo>
                    <a:cubicBezTo>
                      <a:pt x="56" y="40"/>
                      <a:pt x="60" y="42"/>
                      <a:pt x="62" y="41"/>
                    </a:cubicBezTo>
                    <a:cubicBezTo>
                      <a:pt x="63" y="40"/>
                      <a:pt x="52" y="49"/>
                      <a:pt x="57" y="48"/>
                    </a:cubicBezTo>
                    <a:cubicBezTo>
                      <a:pt x="61" y="46"/>
                      <a:pt x="67" y="43"/>
                      <a:pt x="65" y="46"/>
                    </a:cubicBezTo>
                    <a:cubicBezTo>
                      <a:pt x="63" y="50"/>
                      <a:pt x="60" y="55"/>
                      <a:pt x="66" y="52"/>
                    </a:cubicBezTo>
                    <a:cubicBezTo>
                      <a:pt x="72" y="48"/>
                      <a:pt x="72" y="50"/>
                      <a:pt x="71" y="53"/>
                    </a:cubicBezTo>
                    <a:cubicBezTo>
                      <a:pt x="70" y="55"/>
                      <a:pt x="69" y="58"/>
                      <a:pt x="72" y="55"/>
                    </a:cubicBezTo>
                    <a:cubicBezTo>
                      <a:pt x="76" y="52"/>
                      <a:pt x="78" y="52"/>
                      <a:pt x="76" y="56"/>
                    </a:cubicBezTo>
                    <a:cubicBezTo>
                      <a:pt x="74" y="59"/>
                      <a:pt x="73" y="61"/>
                      <a:pt x="76" y="59"/>
                    </a:cubicBezTo>
                    <a:cubicBezTo>
                      <a:pt x="79" y="56"/>
                      <a:pt x="81" y="57"/>
                      <a:pt x="81" y="58"/>
                    </a:cubicBezTo>
                    <a:cubicBezTo>
                      <a:pt x="81" y="60"/>
                      <a:pt x="80" y="63"/>
                      <a:pt x="83" y="61"/>
                    </a:cubicBezTo>
                    <a:cubicBezTo>
                      <a:pt x="87" y="59"/>
                      <a:pt x="87" y="61"/>
                      <a:pt x="87" y="62"/>
                    </a:cubicBezTo>
                    <a:cubicBezTo>
                      <a:pt x="88" y="62"/>
                      <a:pt x="93" y="63"/>
                      <a:pt x="94" y="62"/>
                    </a:cubicBezTo>
                    <a:cubicBezTo>
                      <a:pt x="96" y="61"/>
                      <a:pt x="96" y="57"/>
                      <a:pt x="95" y="56"/>
                    </a:cubicBezTo>
                    <a:cubicBezTo>
                      <a:pt x="94" y="55"/>
                      <a:pt x="95" y="49"/>
                      <a:pt x="98" y="50"/>
                    </a:cubicBezTo>
                    <a:close/>
                  </a:path>
                </a:pathLst>
              </a:custGeom>
              <a:solidFill>
                <a:schemeClr val="tx1">
                  <a:lumMod val="85000"/>
                  <a:lumOff val="1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33">
                <a:extLst>
                  <a:ext uri="{FF2B5EF4-FFF2-40B4-BE49-F238E27FC236}">
                    <a16:creationId xmlns:a16="http://schemas.microsoft.com/office/drawing/2014/main" xmlns="" id="{F7A6C833-2A60-48B9-8026-F7DFA5E655A5}"/>
                  </a:ext>
                </a:extLst>
              </p:cNvPr>
              <p:cNvSpPr>
                <a:spLocks noEditPoints="1"/>
              </p:cNvSpPr>
              <p:nvPr/>
            </p:nvSpPr>
            <p:spPr bwMode="auto">
              <a:xfrm>
                <a:off x="3665538" y="2316163"/>
                <a:ext cx="77788" cy="34925"/>
              </a:xfrm>
              <a:custGeom>
                <a:avLst/>
                <a:gdLst>
                  <a:gd name="T0" fmla="*/ 1 w 36"/>
                  <a:gd name="T1" fmla="*/ 12 h 17"/>
                  <a:gd name="T2" fmla="*/ 2 w 36"/>
                  <a:gd name="T3" fmla="*/ 16 h 17"/>
                  <a:gd name="T4" fmla="*/ 13 w 36"/>
                  <a:gd name="T5" fmla="*/ 15 h 17"/>
                  <a:gd name="T6" fmla="*/ 6 w 36"/>
                  <a:gd name="T7" fmla="*/ 14 h 17"/>
                  <a:gd name="T8" fmla="*/ 1 w 36"/>
                  <a:gd name="T9" fmla="*/ 12 h 17"/>
                  <a:gd name="T10" fmla="*/ 18 w 36"/>
                  <a:gd name="T11" fmla="*/ 14 h 17"/>
                  <a:gd name="T12" fmla="*/ 25 w 36"/>
                  <a:gd name="T13" fmla="*/ 15 h 17"/>
                  <a:gd name="T14" fmla="*/ 35 w 36"/>
                  <a:gd name="T15" fmla="*/ 11 h 17"/>
                  <a:gd name="T16" fmla="*/ 29 w 36"/>
                  <a:gd name="T17" fmla="*/ 0 h 17"/>
                  <a:gd name="T18" fmla="*/ 29 w 36"/>
                  <a:gd name="T19" fmla="*/ 0 h 17"/>
                  <a:gd name="T20" fmla="*/ 31 w 36"/>
                  <a:gd name="T21" fmla="*/ 3 h 17"/>
                  <a:gd name="T22" fmla="*/ 29 w 36"/>
                  <a:gd name="T23" fmla="*/ 11 h 17"/>
                  <a:gd name="T24" fmla="*/ 18 w 36"/>
                  <a:gd name="T25" fmla="*/ 14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 h="17">
                    <a:moveTo>
                      <a:pt x="1" y="12"/>
                    </a:moveTo>
                    <a:cubicBezTo>
                      <a:pt x="0" y="14"/>
                      <a:pt x="0" y="15"/>
                      <a:pt x="2" y="16"/>
                    </a:cubicBezTo>
                    <a:cubicBezTo>
                      <a:pt x="4" y="17"/>
                      <a:pt x="9" y="16"/>
                      <a:pt x="13" y="15"/>
                    </a:cubicBezTo>
                    <a:cubicBezTo>
                      <a:pt x="11" y="15"/>
                      <a:pt x="9" y="14"/>
                      <a:pt x="6" y="14"/>
                    </a:cubicBezTo>
                    <a:cubicBezTo>
                      <a:pt x="3" y="13"/>
                      <a:pt x="2" y="13"/>
                      <a:pt x="1" y="12"/>
                    </a:cubicBezTo>
                    <a:close/>
                    <a:moveTo>
                      <a:pt x="18" y="14"/>
                    </a:moveTo>
                    <a:cubicBezTo>
                      <a:pt x="20" y="15"/>
                      <a:pt x="22" y="15"/>
                      <a:pt x="25" y="15"/>
                    </a:cubicBezTo>
                    <a:cubicBezTo>
                      <a:pt x="30" y="15"/>
                      <a:pt x="34" y="12"/>
                      <a:pt x="35" y="11"/>
                    </a:cubicBezTo>
                    <a:cubicBezTo>
                      <a:pt x="36" y="9"/>
                      <a:pt x="35" y="1"/>
                      <a:pt x="29" y="0"/>
                    </a:cubicBezTo>
                    <a:cubicBezTo>
                      <a:pt x="29" y="0"/>
                      <a:pt x="29" y="0"/>
                      <a:pt x="29" y="0"/>
                    </a:cubicBezTo>
                    <a:cubicBezTo>
                      <a:pt x="30" y="1"/>
                      <a:pt x="31" y="2"/>
                      <a:pt x="31" y="3"/>
                    </a:cubicBezTo>
                    <a:cubicBezTo>
                      <a:pt x="32" y="4"/>
                      <a:pt x="31" y="11"/>
                      <a:pt x="29" y="11"/>
                    </a:cubicBezTo>
                    <a:cubicBezTo>
                      <a:pt x="26" y="11"/>
                      <a:pt x="21" y="13"/>
                      <a:pt x="18" y="14"/>
                    </a:cubicBezTo>
                    <a:close/>
                  </a:path>
                </a:pathLst>
              </a:custGeom>
              <a:solidFill>
                <a:schemeClr val="tx1">
                  <a:lumMod val="85000"/>
                  <a:lumOff val="1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34">
                <a:extLst>
                  <a:ext uri="{FF2B5EF4-FFF2-40B4-BE49-F238E27FC236}">
                    <a16:creationId xmlns:a16="http://schemas.microsoft.com/office/drawing/2014/main" xmlns="" id="{324F070E-EEE3-4A1E-8D08-B6802F8F2A2A}"/>
                  </a:ext>
                </a:extLst>
              </p:cNvPr>
              <p:cNvSpPr>
                <a:spLocks/>
              </p:cNvSpPr>
              <p:nvPr/>
            </p:nvSpPr>
            <p:spPr bwMode="auto">
              <a:xfrm>
                <a:off x="3511550" y="2493963"/>
                <a:ext cx="322263" cy="146050"/>
              </a:xfrm>
              <a:custGeom>
                <a:avLst/>
                <a:gdLst>
                  <a:gd name="T0" fmla="*/ 6 w 152"/>
                  <a:gd name="T1" fmla="*/ 53 h 69"/>
                  <a:gd name="T2" fmla="*/ 16 w 152"/>
                  <a:gd name="T3" fmla="*/ 50 h 69"/>
                  <a:gd name="T4" fmla="*/ 75 w 152"/>
                  <a:gd name="T5" fmla="*/ 10 h 69"/>
                  <a:gd name="T6" fmla="*/ 89 w 152"/>
                  <a:gd name="T7" fmla="*/ 0 h 69"/>
                  <a:gd name="T8" fmla="*/ 152 w 152"/>
                  <a:gd name="T9" fmla="*/ 19 h 69"/>
                  <a:gd name="T10" fmla="*/ 152 w 152"/>
                  <a:gd name="T11" fmla="*/ 23 h 69"/>
                  <a:gd name="T12" fmla="*/ 117 w 152"/>
                  <a:gd name="T13" fmla="*/ 41 h 69"/>
                  <a:gd name="T14" fmla="*/ 49 w 152"/>
                  <a:gd name="T15" fmla="*/ 69 h 69"/>
                  <a:gd name="T16" fmla="*/ 6 w 152"/>
                  <a:gd name="T17" fmla="*/ 53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2" h="69">
                    <a:moveTo>
                      <a:pt x="6" y="53"/>
                    </a:moveTo>
                    <a:cubicBezTo>
                      <a:pt x="9" y="52"/>
                      <a:pt x="12" y="51"/>
                      <a:pt x="16" y="50"/>
                    </a:cubicBezTo>
                    <a:cubicBezTo>
                      <a:pt x="16" y="50"/>
                      <a:pt x="70" y="14"/>
                      <a:pt x="75" y="10"/>
                    </a:cubicBezTo>
                    <a:cubicBezTo>
                      <a:pt x="80" y="7"/>
                      <a:pt x="89" y="0"/>
                      <a:pt x="89" y="0"/>
                    </a:cubicBezTo>
                    <a:cubicBezTo>
                      <a:pt x="89" y="0"/>
                      <a:pt x="129" y="17"/>
                      <a:pt x="152" y="19"/>
                    </a:cubicBezTo>
                    <a:cubicBezTo>
                      <a:pt x="152" y="23"/>
                      <a:pt x="152" y="23"/>
                      <a:pt x="152" y="23"/>
                    </a:cubicBezTo>
                    <a:cubicBezTo>
                      <a:pt x="140" y="29"/>
                      <a:pt x="128" y="35"/>
                      <a:pt x="117" y="41"/>
                    </a:cubicBezTo>
                    <a:cubicBezTo>
                      <a:pt x="94" y="50"/>
                      <a:pt x="72" y="59"/>
                      <a:pt x="49" y="69"/>
                    </a:cubicBezTo>
                    <a:cubicBezTo>
                      <a:pt x="49" y="69"/>
                      <a:pt x="0" y="61"/>
                      <a:pt x="6" y="53"/>
                    </a:cubicBezTo>
                    <a:close/>
                  </a:path>
                </a:pathLst>
              </a:custGeom>
              <a:solidFill>
                <a:schemeClr val="tx1">
                  <a:lumMod val="85000"/>
                  <a:lumOff val="1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35">
                <a:extLst>
                  <a:ext uri="{FF2B5EF4-FFF2-40B4-BE49-F238E27FC236}">
                    <a16:creationId xmlns:a16="http://schemas.microsoft.com/office/drawing/2014/main" xmlns="" id="{8DF30566-0ABF-47E0-BFA1-F9DB4FEF226D}"/>
                  </a:ext>
                </a:extLst>
              </p:cNvPr>
              <p:cNvSpPr>
                <a:spLocks noEditPoints="1"/>
              </p:cNvSpPr>
              <p:nvPr/>
            </p:nvSpPr>
            <p:spPr bwMode="auto">
              <a:xfrm>
                <a:off x="3509963" y="2493963"/>
                <a:ext cx="323850" cy="146050"/>
              </a:xfrm>
              <a:custGeom>
                <a:avLst/>
                <a:gdLst>
                  <a:gd name="T0" fmla="*/ 6 w 153"/>
                  <a:gd name="T1" fmla="*/ 52 h 69"/>
                  <a:gd name="T2" fmla="*/ 16 w 153"/>
                  <a:gd name="T3" fmla="*/ 49 h 69"/>
                  <a:gd name="T4" fmla="*/ 76 w 153"/>
                  <a:gd name="T5" fmla="*/ 10 h 69"/>
                  <a:gd name="T6" fmla="*/ 90 w 153"/>
                  <a:gd name="T7" fmla="*/ 0 h 69"/>
                  <a:gd name="T8" fmla="*/ 90 w 153"/>
                  <a:gd name="T9" fmla="*/ 0 h 69"/>
                  <a:gd name="T10" fmla="*/ 91 w 153"/>
                  <a:gd name="T11" fmla="*/ 0 h 69"/>
                  <a:gd name="T12" fmla="*/ 153 w 153"/>
                  <a:gd name="T13" fmla="*/ 18 h 69"/>
                  <a:gd name="T14" fmla="*/ 153 w 153"/>
                  <a:gd name="T15" fmla="*/ 18 h 69"/>
                  <a:gd name="T16" fmla="*/ 153 w 153"/>
                  <a:gd name="T17" fmla="*/ 19 h 69"/>
                  <a:gd name="T18" fmla="*/ 153 w 153"/>
                  <a:gd name="T19" fmla="*/ 23 h 69"/>
                  <a:gd name="T20" fmla="*/ 153 w 153"/>
                  <a:gd name="T21" fmla="*/ 23 h 69"/>
                  <a:gd name="T22" fmla="*/ 153 w 153"/>
                  <a:gd name="T23" fmla="*/ 24 h 69"/>
                  <a:gd name="T24" fmla="*/ 118 w 153"/>
                  <a:gd name="T25" fmla="*/ 41 h 69"/>
                  <a:gd name="T26" fmla="*/ 118 w 153"/>
                  <a:gd name="T27" fmla="*/ 41 h 69"/>
                  <a:gd name="T28" fmla="*/ 50 w 153"/>
                  <a:gd name="T29" fmla="*/ 69 h 69"/>
                  <a:gd name="T30" fmla="*/ 50 w 153"/>
                  <a:gd name="T31" fmla="*/ 69 h 69"/>
                  <a:gd name="T32" fmla="*/ 50 w 153"/>
                  <a:gd name="T33" fmla="*/ 69 h 69"/>
                  <a:gd name="T34" fmla="*/ 6 w 153"/>
                  <a:gd name="T35" fmla="*/ 53 h 69"/>
                  <a:gd name="T36" fmla="*/ 6 w 153"/>
                  <a:gd name="T37" fmla="*/ 52 h 69"/>
                  <a:gd name="T38" fmla="*/ 6 w 153"/>
                  <a:gd name="T39" fmla="*/ 52 h 69"/>
                  <a:gd name="T40" fmla="*/ 17 w 153"/>
                  <a:gd name="T41" fmla="*/ 50 h 69"/>
                  <a:gd name="T42" fmla="*/ 7 w 153"/>
                  <a:gd name="T43" fmla="*/ 53 h 69"/>
                  <a:gd name="T44" fmla="*/ 50 w 153"/>
                  <a:gd name="T45" fmla="*/ 68 h 69"/>
                  <a:gd name="T46" fmla="*/ 118 w 153"/>
                  <a:gd name="T47" fmla="*/ 41 h 69"/>
                  <a:gd name="T48" fmla="*/ 152 w 153"/>
                  <a:gd name="T49" fmla="*/ 23 h 69"/>
                  <a:gd name="T50" fmla="*/ 152 w 153"/>
                  <a:gd name="T51" fmla="*/ 19 h 69"/>
                  <a:gd name="T52" fmla="*/ 91 w 153"/>
                  <a:gd name="T53" fmla="*/ 1 h 69"/>
                  <a:gd name="T54" fmla="*/ 76 w 153"/>
                  <a:gd name="T55" fmla="*/ 11 h 69"/>
                  <a:gd name="T56" fmla="*/ 17 w 153"/>
                  <a:gd name="T57" fmla="*/ 50 h 69"/>
                  <a:gd name="T58" fmla="*/ 17 w 153"/>
                  <a:gd name="T59" fmla="*/ 5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53" h="69">
                    <a:moveTo>
                      <a:pt x="6" y="52"/>
                    </a:moveTo>
                    <a:cubicBezTo>
                      <a:pt x="16" y="49"/>
                      <a:pt x="16" y="49"/>
                      <a:pt x="16" y="49"/>
                    </a:cubicBezTo>
                    <a:cubicBezTo>
                      <a:pt x="18" y="48"/>
                      <a:pt x="71" y="14"/>
                      <a:pt x="76" y="10"/>
                    </a:cubicBezTo>
                    <a:cubicBezTo>
                      <a:pt x="80" y="7"/>
                      <a:pt x="90" y="0"/>
                      <a:pt x="90" y="0"/>
                    </a:cubicBezTo>
                    <a:cubicBezTo>
                      <a:pt x="90" y="0"/>
                      <a:pt x="90" y="0"/>
                      <a:pt x="90" y="0"/>
                    </a:cubicBezTo>
                    <a:cubicBezTo>
                      <a:pt x="91" y="0"/>
                      <a:pt x="91" y="0"/>
                      <a:pt x="91" y="0"/>
                    </a:cubicBezTo>
                    <a:cubicBezTo>
                      <a:pt x="91" y="0"/>
                      <a:pt x="130" y="16"/>
                      <a:pt x="153" y="18"/>
                    </a:cubicBezTo>
                    <a:cubicBezTo>
                      <a:pt x="153" y="18"/>
                      <a:pt x="153" y="18"/>
                      <a:pt x="153" y="18"/>
                    </a:cubicBezTo>
                    <a:cubicBezTo>
                      <a:pt x="153" y="19"/>
                      <a:pt x="153" y="19"/>
                      <a:pt x="153" y="19"/>
                    </a:cubicBezTo>
                    <a:cubicBezTo>
                      <a:pt x="153" y="23"/>
                      <a:pt x="153" y="23"/>
                      <a:pt x="153" y="23"/>
                    </a:cubicBezTo>
                    <a:cubicBezTo>
                      <a:pt x="153" y="23"/>
                      <a:pt x="153" y="23"/>
                      <a:pt x="153" y="23"/>
                    </a:cubicBezTo>
                    <a:cubicBezTo>
                      <a:pt x="153" y="24"/>
                      <a:pt x="153" y="24"/>
                      <a:pt x="153" y="24"/>
                    </a:cubicBezTo>
                    <a:cubicBezTo>
                      <a:pt x="118" y="41"/>
                      <a:pt x="118" y="41"/>
                      <a:pt x="118" y="41"/>
                    </a:cubicBezTo>
                    <a:cubicBezTo>
                      <a:pt x="118" y="41"/>
                      <a:pt x="118" y="41"/>
                      <a:pt x="118" y="41"/>
                    </a:cubicBezTo>
                    <a:cubicBezTo>
                      <a:pt x="50" y="69"/>
                      <a:pt x="50" y="69"/>
                      <a:pt x="50" y="69"/>
                    </a:cubicBezTo>
                    <a:cubicBezTo>
                      <a:pt x="50" y="69"/>
                      <a:pt x="50" y="69"/>
                      <a:pt x="50" y="69"/>
                    </a:cubicBezTo>
                    <a:cubicBezTo>
                      <a:pt x="50" y="69"/>
                      <a:pt x="50" y="69"/>
                      <a:pt x="50" y="69"/>
                    </a:cubicBezTo>
                    <a:cubicBezTo>
                      <a:pt x="50" y="69"/>
                      <a:pt x="0" y="61"/>
                      <a:pt x="6" y="53"/>
                    </a:cubicBezTo>
                    <a:cubicBezTo>
                      <a:pt x="6" y="52"/>
                      <a:pt x="6" y="52"/>
                      <a:pt x="6" y="52"/>
                    </a:cubicBezTo>
                    <a:cubicBezTo>
                      <a:pt x="6" y="52"/>
                      <a:pt x="6" y="52"/>
                      <a:pt x="6" y="52"/>
                    </a:cubicBezTo>
                    <a:close/>
                    <a:moveTo>
                      <a:pt x="17" y="50"/>
                    </a:moveTo>
                    <a:cubicBezTo>
                      <a:pt x="7" y="53"/>
                      <a:pt x="7" y="53"/>
                      <a:pt x="7" y="53"/>
                    </a:cubicBezTo>
                    <a:cubicBezTo>
                      <a:pt x="2" y="60"/>
                      <a:pt x="48" y="68"/>
                      <a:pt x="50" y="68"/>
                    </a:cubicBezTo>
                    <a:cubicBezTo>
                      <a:pt x="118" y="41"/>
                      <a:pt x="118" y="41"/>
                      <a:pt x="118" y="41"/>
                    </a:cubicBezTo>
                    <a:cubicBezTo>
                      <a:pt x="152" y="23"/>
                      <a:pt x="152" y="23"/>
                      <a:pt x="152" y="23"/>
                    </a:cubicBezTo>
                    <a:cubicBezTo>
                      <a:pt x="152" y="19"/>
                      <a:pt x="152" y="19"/>
                      <a:pt x="152" y="19"/>
                    </a:cubicBezTo>
                    <a:cubicBezTo>
                      <a:pt x="131" y="17"/>
                      <a:pt x="93" y="2"/>
                      <a:pt x="91" y="1"/>
                    </a:cubicBezTo>
                    <a:cubicBezTo>
                      <a:pt x="89" y="1"/>
                      <a:pt x="80" y="7"/>
                      <a:pt x="76" y="11"/>
                    </a:cubicBezTo>
                    <a:cubicBezTo>
                      <a:pt x="71" y="14"/>
                      <a:pt x="17" y="50"/>
                      <a:pt x="17" y="50"/>
                    </a:cubicBezTo>
                    <a:cubicBezTo>
                      <a:pt x="17" y="50"/>
                      <a:pt x="17" y="50"/>
                      <a:pt x="17" y="50"/>
                    </a:cubicBezTo>
                    <a:close/>
                  </a:path>
                </a:pathLst>
              </a:custGeom>
              <a:solidFill>
                <a:schemeClr val="tx1">
                  <a:lumMod val="85000"/>
                  <a:lumOff val="1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36">
                <a:extLst>
                  <a:ext uri="{FF2B5EF4-FFF2-40B4-BE49-F238E27FC236}">
                    <a16:creationId xmlns:a16="http://schemas.microsoft.com/office/drawing/2014/main" xmlns="" id="{6A70D6DD-FFC9-449F-BB1F-738F9A3E8A34}"/>
                  </a:ext>
                </a:extLst>
              </p:cNvPr>
              <p:cNvSpPr>
                <a:spLocks/>
              </p:cNvSpPr>
              <p:nvPr/>
            </p:nvSpPr>
            <p:spPr bwMode="auto">
              <a:xfrm>
                <a:off x="3530600" y="2514600"/>
                <a:ext cx="303213" cy="95250"/>
              </a:xfrm>
              <a:custGeom>
                <a:avLst/>
                <a:gdLst>
                  <a:gd name="T0" fmla="*/ 0 w 191"/>
                  <a:gd name="T1" fmla="*/ 59 h 60"/>
                  <a:gd name="T2" fmla="*/ 110 w 191"/>
                  <a:gd name="T3" fmla="*/ 0 h 60"/>
                  <a:gd name="T4" fmla="*/ 191 w 191"/>
                  <a:gd name="T5" fmla="*/ 12 h 60"/>
                  <a:gd name="T6" fmla="*/ 191 w 191"/>
                  <a:gd name="T7" fmla="*/ 17 h 60"/>
                  <a:gd name="T8" fmla="*/ 111 w 191"/>
                  <a:gd name="T9" fmla="*/ 7 h 60"/>
                  <a:gd name="T10" fmla="*/ 8 w 191"/>
                  <a:gd name="T11" fmla="*/ 60 h 60"/>
                  <a:gd name="T12" fmla="*/ 0 w 191"/>
                  <a:gd name="T13" fmla="*/ 59 h 60"/>
                </a:gdLst>
                <a:ahLst/>
                <a:cxnLst>
                  <a:cxn ang="0">
                    <a:pos x="T0" y="T1"/>
                  </a:cxn>
                  <a:cxn ang="0">
                    <a:pos x="T2" y="T3"/>
                  </a:cxn>
                  <a:cxn ang="0">
                    <a:pos x="T4" y="T5"/>
                  </a:cxn>
                  <a:cxn ang="0">
                    <a:pos x="T6" y="T7"/>
                  </a:cxn>
                  <a:cxn ang="0">
                    <a:pos x="T8" y="T9"/>
                  </a:cxn>
                  <a:cxn ang="0">
                    <a:pos x="T10" y="T11"/>
                  </a:cxn>
                  <a:cxn ang="0">
                    <a:pos x="T12" y="T13"/>
                  </a:cxn>
                </a:cxnLst>
                <a:rect l="0" t="0" r="r" b="b"/>
                <a:pathLst>
                  <a:path w="191" h="60">
                    <a:moveTo>
                      <a:pt x="0" y="59"/>
                    </a:moveTo>
                    <a:lnTo>
                      <a:pt x="110" y="0"/>
                    </a:lnTo>
                    <a:lnTo>
                      <a:pt x="191" y="12"/>
                    </a:lnTo>
                    <a:lnTo>
                      <a:pt x="191" y="17"/>
                    </a:lnTo>
                    <a:lnTo>
                      <a:pt x="111" y="7"/>
                    </a:lnTo>
                    <a:lnTo>
                      <a:pt x="8" y="60"/>
                    </a:lnTo>
                    <a:lnTo>
                      <a:pt x="0" y="59"/>
                    </a:lnTo>
                    <a:close/>
                  </a:path>
                </a:pathLst>
              </a:custGeom>
              <a:solidFill>
                <a:schemeClr val="tx1">
                  <a:lumMod val="85000"/>
                  <a:lumOff val="1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37">
                <a:extLst>
                  <a:ext uri="{FF2B5EF4-FFF2-40B4-BE49-F238E27FC236}">
                    <a16:creationId xmlns:a16="http://schemas.microsoft.com/office/drawing/2014/main" xmlns="" id="{C72AA5A8-E6C9-4D44-B2D0-565CC7D39EC6}"/>
                  </a:ext>
                </a:extLst>
              </p:cNvPr>
              <p:cNvSpPr>
                <a:spLocks noEditPoints="1"/>
              </p:cNvSpPr>
              <p:nvPr/>
            </p:nvSpPr>
            <p:spPr bwMode="auto">
              <a:xfrm>
                <a:off x="3530600" y="2513013"/>
                <a:ext cx="303213" cy="96838"/>
              </a:xfrm>
              <a:custGeom>
                <a:avLst/>
                <a:gdLst>
                  <a:gd name="T0" fmla="*/ 0 w 191"/>
                  <a:gd name="T1" fmla="*/ 60 h 61"/>
                  <a:gd name="T2" fmla="*/ 110 w 191"/>
                  <a:gd name="T3" fmla="*/ 0 h 61"/>
                  <a:gd name="T4" fmla="*/ 110 w 191"/>
                  <a:gd name="T5" fmla="*/ 0 h 61"/>
                  <a:gd name="T6" fmla="*/ 110 w 191"/>
                  <a:gd name="T7" fmla="*/ 0 h 61"/>
                  <a:gd name="T8" fmla="*/ 191 w 191"/>
                  <a:gd name="T9" fmla="*/ 12 h 61"/>
                  <a:gd name="T10" fmla="*/ 191 w 191"/>
                  <a:gd name="T11" fmla="*/ 12 h 61"/>
                  <a:gd name="T12" fmla="*/ 191 w 191"/>
                  <a:gd name="T13" fmla="*/ 13 h 61"/>
                  <a:gd name="T14" fmla="*/ 191 w 191"/>
                  <a:gd name="T15" fmla="*/ 18 h 61"/>
                  <a:gd name="T16" fmla="*/ 111 w 191"/>
                  <a:gd name="T17" fmla="*/ 9 h 61"/>
                  <a:gd name="T18" fmla="*/ 8 w 191"/>
                  <a:gd name="T19" fmla="*/ 61 h 61"/>
                  <a:gd name="T20" fmla="*/ 8 w 191"/>
                  <a:gd name="T21" fmla="*/ 61 h 61"/>
                  <a:gd name="T22" fmla="*/ 8 w 191"/>
                  <a:gd name="T23" fmla="*/ 61 h 61"/>
                  <a:gd name="T24" fmla="*/ 0 w 191"/>
                  <a:gd name="T25" fmla="*/ 60 h 61"/>
                  <a:gd name="T26" fmla="*/ 0 w 191"/>
                  <a:gd name="T27" fmla="*/ 60 h 61"/>
                  <a:gd name="T28" fmla="*/ 0 w 191"/>
                  <a:gd name="T29" fmla="*/ 60 h 61"/>
                  <a:gd name="T30" fmla="*/ 110 w 191"/>
                  <a:gd name="T31" fmla="*/ 1 h 61"/>
                  <a:gd name="T32" fmla="*/ 1 w 191"/>
                  <a:gd name="T33" fmla="*/ 60 h 61"/>
                  <a:gd name="T34" fmla="*/ 8 w 191"/>
                  <a:gd name="T35" fmla="*/ 61 h 61"/>
                  <a:gd name="T36" fmla="*/ 111 w 191"/>
                  <a:gd name="T37" fmla="*/ 8 h 61"/>
                  <a:gd name="T38" fmla="*/ 111 w 191"/>
                  <a:gd name="T39" fmla="*/ 8 h 61"/>
                  <a:gd name="T40" fmla="*/ 111 w 191"/>
                  <a:gd name="T41" fmla="*/ 8 h 61"/>
                  <a:gd name="T42" fmla="*/ 190 w 191"/>
                  <a:gd name="T43" fmla="*/ 18 h 61"/>
                  <a:gd name="T44" fmla="*/ 190 w 191"/>
                  <a:gd name="T45" fmla="*/ 13 h 61"/>
                  <a:gd name="T46" fmla="*/ 110 w 191"/>
                  <a:gd name="T47" fmla="*/ 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1" h="61">
                    <a:moveTo>
                      <a:pt x="0" y="60"/>
                    </a:moveTo>
                    <a:lnTo>
                      <a:pt x="110" y="0"/>
                    </a:lnTo>
                    <a:lnTo>
                      <a:pt x="110" y="0"/>
                    </a:lnTo>
                    <a:lnTo>
                      <a:pt x="110" y="0"/>
                    </a:lnTo>
                    <a:lnTo>
                      <a:pt x="191" y="12"/>
                    </a:lnTo>
                    <a:lnTo>
                      <a:pt x="191" y="12"/>
                    </a:lnTo>
                    <a:lnTo>
                      <a:pt x="191" y="13"/>
                    </a:lnTo>
                    <a:lnTo>
                      <a:pt x="191" y="18"/>
                    </a:lnTo>
                    <a:lnTo>
                      <a:pt x="111" y="9"/>
                    </a:lnTo>
                    <a:lnTo>
                      <a:pt x="8" y="61"/>
                    </a:lnTo>
                    <a:lnTo>
                      <a:pt x="8" y="61"/>
                    </a:lnTo>
                    <a:lnTo>
                      <a:pt x="8" y="61"/>
                    </a:lnTo>
                    <a:lnTo>
                      <a:pt x="0" y="60"/>
                    </a:lnTo>
                    <a:lnTo>
                      <a:pt x="0" y="60"/>
                    </a:lnTo>
                    <a:lnTo>
                      <a:pt x="0" y="60"/>
                    </a:lnTo>
                    <a:close/>
                    <a:moveTo>
                      <a:pt x="110" y="1"/>
                    </a:moveTo>
                    <a:lnTo>
                      <a:pt x="1" y="60"/>
                    </a:lnTo>
                    <a:lnTo>
                      <a:pt x="8" y="61"/>
                    </a:lnTo>
                    <a:lnTo>
                      <a:pt x="111" y="8"/>
                    </a:lnTo>
                    <a:lnTo>
                      <a:pt x="111" y="8"/>
                    </a:lnTo>
                    <a:lnTo>
                      <a:pt x="111" y="8"/>
                    </a:lnTo>
                    <a:lnTo>
                      <a:pt x="190" y="18"/>
                    </a:lnTo>
                    <a:lnTo>
                      <a:pt x="190" y="13"/>
                    </a:lnTo>
                    <a:lnTo>
                      <a:pt x="110" y="1"/>
                    </a:lnTo>
                    <a:close/>
                  </a:path>
                </a:pathLst>
              </a:custGeom>
              <a:solidFill>
                <a:schemeClr val="tx1">
                  <a:lumMod val="85000"/>
                  <a:lumOff val="1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38">
                <a:extLst>
                  <a:ext uri="{FF2B5EF4-FFF2-40B4-BE49-F238E27FC236}">
                    <a16:creationId xmlns:a16="http://schemas.microsoft.com/office/drawing/2014/main" xmlns="" id="{F6BCC60E-851D-4E58-A53D-4C902B5C55EB}"/>
                  </a:ext>
                </a:extLst>
              </p:cNvPr>
              <p:cNvSpPr>
                <a:spLocks/>
              </p:cNvSpPr>
              <p:nvPr/>
            </p:nvSpPr>
            <p:spPr bwMode="auto">
              <a:xfrm>
                <a:off x="3535363" y="2525713"/>
                <a:ext cx="298450" cy="114300"/>
              </a:xfrm>
              <a:custGeom>
                <a:avLst/>
                <a:gdLst>
                  <a:gd name="T0" fmla="*/ 141 w 141"/>
                  <a:gd name="T1" fmla="*/ 8 h 54"/>
                  <a:gd name="T2" fmla="*/ 106 w 141"/>
                  <a:gd name="T3" fmla="*/ 26 h 54"/>
                  <a:gd name="T4" fmla="*/ 38 w 141"/>
                  <a:gd name="T5" fmla="*/ 54 h 54"/>
                  <a:gd name="T6" fmla="*/ 2 w 141"/>
                  <a:gd name="T7" fmla="*/ 45 h 54"/>
                  <a:gd name="T8" fmla="*/ 1 w 141"/>
                  <a:gd name="T9" fmla="*/ 42 h 54"/>
                  <a:gd name="T10" fmla="*/ 4 w 141"/>
                  <a:gd name="T11" fmla="*/ 40 h 54"/>
                  <a:gd name="T12" fmla="*/ 81 w 141"/>
                  <a:gd name="T13" fmla="*/ 0 h 54"/>
                  <a:gd name="T14" fmla="*/ 141 w 141"/>
                  <a:gd name="T15" fmla="*/ 8 h 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1" h="54">
                    <a:moveTo>
                      <a:pt x="141" y="8"/>
                    </a:moveTo>
                    <a:cubicBezTo>
                      <a:pt x="129" y="14"/>
                      <a:pt x="117" y="20"/>
                      <a:pt x="106" y="26"/>
                    </a:cubicBezTo>
                    <a:cubicBezTo>
                      <a:pt x="83" y="35"/>
                      <a:pt x="61" y="44"/>
                      <a:pt x="38" y="54"/>
                    </a:cubicBezTo>
                    <a:cubicBezTo>
                      <a:pt x="38" y="54"/>
                      <a:pt x="15" y="50"/>
                      <a:pt x="2" y="45"/>
                    </a:cubicBezTo>
                    <a:cubicBezTo>
                      <a:pt x="1" y="44"/>
                      <a:pt x="0" y="43"/>
                      <a:pt x="1" y="42"/>
                    </a:cubicBezTo>
                    <a:cubicBezTo>
                      <a:pt x="4" y="40"/>
                      <a:pt x="4" y="40"/>
                      <a:pt x="4" y="40"/>
                    </a:cubicBezTo>
                    <a:cubicBezTo>
                      <a:pt x="81" y="0"/>
                      <a:pt x="81" y="0"/>
                      <a:pt x="81" y="0"/>
                    </a:cubicBezTo>
                    <a:lnTo>
                      <a:pt x="141" y="8"/>
                    </a:lnTo>
                    <a:close/>
                  </a:path>
                </a:pathLst>
              </a:custGeom>
              <a:solidFill>
                <a:schemeClr val="tx1">
                  <a:lumMod val="85000"/>
                  <a:lumOff val="1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39">
                <a:extLst>
                  <a:ext uri="{FF2B5EF4-FFF2-40B4-BE49-F238E27FC236}">
                    <a16:creationId xmlns:a16="http://schemas.microsoft.com/office/drawing/2014/main" xmlns="" id="{6BD9B483-C5E1-4707-86D3-BFF5A673906C}"/>
                  </a:ext>
                </a:extLst>
              </p:cNvPr>
              <p:cNvSpPr>
                <a:spLocks noEditPoints="1"/>
              </p:cNvSpPr>
              <p:nvPr/>
            </p:nvSpPr>
            <p:spPr bwMode="auto">
              <a:xfrm>
                <a:off x="3535363" y="2525713"/>
                <a:ext cx="298450" cy="114300"/>
              </a:xfrm>
              <a:custGeom>
                <a:avLst/>
                <a:gdLst>
                  <a:gd name="T0" fmla="*/ 141 w 141"/>
                  <a:gd name="T1" fmla="*/ 9 h 54"/>
                  <a:gd name="T2" fmla="*/ 106 w 141"/>
                  <a:gd name="T3" fmla="*/ 26 h 54"/>
                  <a:gd name="T4" fmla="*/ 106 w 141"/>
                  <a:gd name="T5" fmla="*/ 26 h 54"/>
                  <a:gd name="T6" fmla="*/ 38 w 141"/>
                  <a:gd name="T7" fmla="*/ 54 h 54"/>
                  <a:gd name="T8" fmla="*/ 38 w 141"/>
                  <a:gd name="T9" fmla="*/ 54 h 54"/>
                  <a:gd name="T10" fmla="*/ 38 w 141"/>
                  <a:gd name="T11" fmla="*/ 54 h 54"/>
                  <a:gd name="T12" fmla="*/ 2 w 141"/>
                  <a:gd name="T13" fmla="*/ 45 h 54"/>
                  <a:gd name="T14" fmla="*/ 2 w 141"/>
                  <a:gd name="T15" fmla="*/ 45 h 54"/>
                  <a:gd name="T16" fmla="*/ 2 w 141"/>
                  <a:gd name="T17" fmla="*/ 45 h 54"/>
                  <a:gd name="T18" fmla="*/ 0 w 141"/>
                  <a:gd name="T19" fmla="*/ 43 h 54"/>
                  <a:gd name="T20" fmla="*/ 0 w 141"/>
                  <a:gd name="T21" fmla="*/ 43 h 54"/>
                  <a:gd name="T22" fmla="*/ 1 w 141"/>
                  <a:gd name="T23" fmla="*/ 42 h 54"/>
                  <a:gd name="T24" fmla="*/ 1 w 141"/>
                  <a:gd name="T25" fmla="*/ 42 h 54"/>
                  <a:gd name="T26" fmla="*/ 3 w 141"/>
                  <a:gd name="T27" fmla="*/ 40 h 54"/>
                  <a:gd name="T28" fmla="*/ 3 w 141"/>
                  <a:gd name="T29" fmla="*/ 40 h 54"/>
                  <a:gd name="T30" fmla="*/ 4 w 141"/>
                  <a:gd name="T31" fmla="*/ 40 h 54"/>
                  <a:gd name="T32" fmla="*/ 81 w 141"/>
                  <a:gd name="T33" fmla="*/ 0 h 54"/>
                  <a:gd name="T34" fmla="*/ 81 w 141"/>
                  <a:gd name="T35" fmla="*/ 0 h 54"/>
                  <a:gd name="T36" fmla="*/ 81 w 141"/>
                  <a:gd name="T37" fmla="*/ 0 h 54"/>
                  <a:gd name="T38" fmla="*/ 141 w 141"/>
                  <a:gd name="T39" fmla="*/ 8 h 54"/>
                  <a:gd name="T40" fmla="*/ 141 w 141"/>
                  <a:gd name="T41" fmla="*/ 9 h 54"/>
                  <a:gd name="T42" fmla="*/ 106 w 141"/>
                  <a:gd name="T43" fmla="*/ 26 h 54"/>
                  <a:gd name="T44" fmla="*/ 140 w 141"/>
                  <a:gd name="T45" fmla="*/ 8 h 54"/>
                  <a:gd name="T46" fmla="*/ 81 w 141"/>
                  <a:gd name="T47" fmla="*/ 1 h 54"/>
                  <a:gd name="T48" fmla="*/ 4 w 141"/>
                  <a:gd name="T49" fmla="*/ 40 h 54"/>
                  <a:gd name="T50" fmla="*/ 1 w 141"/>
                  <a:gd name="T51" fmla="*/ 43 h 54"/>
                  <a:gd name="T52" fmla="*/ 1 w 141"/>
                  <a:gd name="T53" fmla="*/ 43 h 54"/>
                  <a:gd name="T54" fmla="*/ 1 w 141"/>
                  <a:gd name="T55" fmla="*/ 43 h 54"/>
                  <a:gd name="T56" fmla="*/ 1 w 141"/>
                  <a:gd name="T57" fmla="*/ 43 h 54"/>
                  <a:gd name="T58" fmla="*/ 1 w 141"/>
                  <a:gd name="T59" fmla="*/ 43 h 54"/>
                  <a:gd name="T60" fmla="*/ 1 w 141"/>
                  <a:gd name="T61" fmla="*/ 43 h 54"/>
                  <a:gd name="T62" fmla="*/ 2 w 141"/>
                  <a:gd name="T63" fmla="*/ 45 h 54"/>
                  <a:gd name="T64" fmla="*/ 38 w 141"/>
                  <a:gd name="T65" fmla="*/ 53 h 54"/>
                  <a:gd name="T66" fmla="*/ 106 w 141"/>
                  <a:gd name="T67" fmla="*/ 26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41" h="54">
                    <a:moveTo>
                      <a:pt x="141" y="9"/>
                    </a:moveTo>
                    <a:cubicBezTo>
                      <a:pt x="106" y="26"/>
                      <a:pt x="106" y="26"/>
                      <a:pt x="106" y="26"/>
                    </a:cubicBezTo>
                    <a:cubicBezTo>
                      <a:pt x="106" y="26"/>
                      <a:pt x="106" y="26"/>
                      <a:pt x="106" y="26"/>
                    </a:cubicBezTo>
                    <a:cubicBezTo>
                      <a:pt x="38" y="54"/>
                      <a:pt x="38" y="54"/>
                      <a:pt x="38" y="54"/>
                    </a:cubicBezTo>
                    <a:cubicBezTo>
                      <a:pt x="38" y="54"/>
                      <a:pt x="38" y="54"/>
                      <a:pt x="38" y="54"/>
                    </a:cubicBezTo>
                    <a:cubicBezTo>
                      <a:pt x="38" y="54"/>
                      <a:pt x="38" y="54"/>
                      <a:pt x="38" y="54"/>
                    </a:cubicBezTo>
                    <a:cubicBezTo>
                      <a:pt x="38" y="54"/>
                      <a:pt x="15" y="50"/>
                      <a:pt x="2" y="45"/>
                    </a:cubicBezTo>
                    <a:cubicBezTo>
                      <a:pt x="2" y="45"/>
                      <a:pt x="2" y="45"/>
                      <a:pt x="2" y="45"/>
                    </a:cubicBezTo>
                    <a:cubicBezTo>
                      <a:pt x="2" y="45"/>
                      <a:pt x="2" y="45"/>
                      <a:pt x="2" y="45"/>
                    </a:cubicBezTo>
                    <a:cubicBezTo>
                      <a:pt x="1" y="44"/>
                      <a:pt x="1" y="44"/>
                      <a:pt x="0" y="43"/>
                    </a:cubicBezTo>
                    <a:cubicBezTo>
                      <a:pt x="0" y="43"/>
                      <a:pt x="0" y="43"/>
                      <a:pt x="0" y="43"/>
                    </a:cubicBezTo>
                    <a:cubicBezTo>
                      <a:pt x="0" y="43"/>
                      <a:pt x="0" y="42"/>
                      <a:pt x="1" y="42"/>
                    </a:cubicBezTo>
                    <a:cubicBezTo>
                      <a:pt x="1" y="42"/>
                      <a:pt x="1" y="42"/>
                      <a:pt x="1" y="42"/>
                    </a:cubicBezTo>
                    <a:cubicBezTo>
                      <a:pt x="3" y="40"/>
                      <a:pt x="3" y="40"/>
                      <a:pt x="3" y="40"/>
                    </a:cubicBezTo>
                    <a:cubicBezTo>
                      <a:pt x="3" y="40"/>
                      <a:pt x="3" y="40"/>
                      <a:pt x="3" y="40"/>
                    </a:cubicBezTo>
                    <a:cubicBezTo>
                      <a:pt x="4" y="40"/>
                      <a:pt x="4" y="40"/>
                      <a:pt x="4" y="40"/>
                    </a:cubicBezTo>
                    <a:cubicBezTo>
                      <a:pt x="81" y="0"/>
                      <a:pt x="81" y="0"/>
                      <a:pt x="81" y="0"/>
                    </a:cubicBezTo>
                    <a:cubicBezTo>
                      <a:pt x="81" y="0"/>
                      <a:pt x="81" y="0"/>
                      <a:pt x="81" y="0"/>
                    </a:cubicBezTo>
                    <a:cubicBezTo>
                      <a:pt x="81" y="0"/>
                      <a:pt x="81" y="0"/>
                      <a:pt x="81" y="0"/>
                    </a:cubicBezTo>
                    <a:cubicBezTo>
                      <a:pt x="141" y="8"/>
                      <a:pt x="141" y="8"/>
                      <a:pt x="141" y="8"/>
                    </a:cubicBezTo>
                    <a:cubicBezTo>
                      <a:pt x="141" y="9"/>
                      <a:pt x="141" y="9"/>
                      <a:pt x="141" y="9"/>
                    </a:cubicBezTo>
                    <a:close/>
                    <a:moveTo>
                      <a:pt x="106" y="26"/>
                    </a:moveTo>
                    <a:cubicBezTo>
                      <a:pt x="140" y="8"/>
                      <a:pt x="140" y="8"/>
                      <a:pt x="140" y="8"/>
                    </a:cubicBezTo>
                    <a:cubicBezTo>
                      <a:pt x="81" y="1"/>
                      <a:pt x="81" y="1"/>
                      <a:pt x="81" y="1"/>
                    </a:cubicBezTo>
                    <a:cubicBezTo>
                      <a:pt x="4" y="40"/>
                      <a:pt x="4" y="40"/>
                      <a:pt x="4" y="40"/>
                    </a:cubicBezTo>
                    <a:cubicBezTo>
                      <a:pt x="1" y="43"/>
                      <a:pt x="1" y="43"/>
                      <a:pt x="1" y="43"/>
                    </a:cubicBezTo>
                    <a:cubicBezTo>
                      <a:pt x="1" y="43"/>
                      <a:pt x="1" y="43"/>
                      <a:pt x="1" y="43"/>
                    </a:cubicBezTo>
                    <a:cubicBezTo>
                      <a:pt x="1" y="43"/>
                      <a:pt x="1" y="43"/>
                      <a:pt x="1" y="43"/>
                    </a:cubicBezTo>
                    <a:cubicBezTo>
                      <a:pt x="1" y="43"/>
                      <a:pt x="1" y="43"/>
                      <a:pt x="1" y="43"/>
                    </a:cubicBezTo>
                    <a:cubicBezTo>
                      <a:pt x="1" y="43"/>
                      <a:pt x="1" y="43"/>
                      <a:pt x="1" y="43"/>
                    </a:cubicBezTo>
                    <a:cubicBezTo>
                      <a:pt x="1" y="43"/>
                      <a:pt x="1" y="43"/>
                      <a:pt x="1" y="43"/>
                    </a:cubicBezTo>
                    <a:cubicBezTo>
                      <a:pt x="1" y="43"/>
                      <a:pt x="1" y="44"/>
                      <a:pt x="2" y="45"/>
                    </a:cubicBezTo>
                    <a:cubicBezTo>
                      <a:pt x="14" y="49"/>
                      <a:pt x="36" y="53"/>
                      <a:pt x="38" y="53"/>
                    </a:cubicBezTo>
                    <a:lnTo>
                      <a:pt x="106" y="26"/>
                    </a:lnTo>
                    <a:close/>
                  </a:path>
                </a:pathLst>
              </a:custGeom>
              <a:solidFill>
                <a:schemeClr val="tx1">
                  <a:lumMod val="85000"/>
                  <a:lumOff val="1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40">
                <a:extLst>
                  <a:ext uri="{FF2B5EF4-FFF2-40B4-BE49-F238E27FC236}">
                    <a16:creationId xmlns:a16="http://schemas.microsoft.com/office/drawing/2014/main" xmlns="" id="{146015F6-5195-437A-92CF-8E8736063E49}"/>
                  </a:ext>
                </a:extLst>
              </p:cNvPr>
              <p:cNvSpPr>
                <a:spLocks/>
              </p:cNvSpPr>
              <p:nvPr/>
            </p:nvSpPr>
            <p:spPr bwMode="auto">
              <a:xfrm>
                <a:off x="3411538" y="2597150"/>
                <a:ext cx="190500" cy="106363"/>
              </a:xfrm>
              <a:custGeom>
                <a:avLst/>
                <a:gdLst>
                  <a:gd name="T0" fmla="*/ 12 w 90"/>
                  <a:gd name="T1" fmla="*/ 5 h 50"/>
                  <a:gd name="T2" fmla="*/ 5 w 90"/>
                  <a:gd name="T3" fmla="*/ 25 h 50"/>
                  <a:gd name="T4" fmla="*/ 2 w 90"/>
                  <a:gd name="T5" fmla="*/ 39 h 50"/>
                  <a:gd name="T6" fmla="*/ 9 w 90"/>
                  <a:gd name="T7" fmla="*/ 41 h 50"/>
                  <a:gd name="T8" fmla="*/ 19 w 90"/>
                  <a:gd name="T9" fmla="*/ 44 h 50"/>
                  <a:gd name="T10" fmla="*/ 39 w 90"/>
                  <a:gd name="T11" fmla="*/ 50 h 50"/>
                  <a:gd name="T12" fmla="*/ 53 w 90"/>
                  <a:gd name="T13" fmla="*/ 45 h 50"/>
                  <a:gd name="T14" fmla="*/ 54 w 90"/>
                  <a:gd name="T15" fmla="*/ 40 h 50"/>
                  <a:gd name="T16" fmla="*/ 62 w 90"/>
                  <a:gd name="T17" fmla="*/ 35 h 50"/>
                  <a:gd name="T18" fmla="*/ 60 w 90"/>
                  <a:gd name="T19" fmla="*/ 29 h 50"/>
                  <a:gd name="T20" fmla="*/ 66 w 90"/>
                  <a:gd name="T21" fmla="*/ 24 h 50"/>
                  <a:gd name="T22" fmla="*/ 65 w 90"/>
                  <a:gd name="T23" fmla="*/ 17 h 50"/>
                  <a:gd name="T24" fmla="*/ 81 w 90"/>
                  <a:gd name="T25" fmla="*/ 14 h 50"/>
                  <a:gd name="T26" fmla="*/ 89 w 90"/>
                  <a:gd name="T27" fmla="*/ 9 h 50"/>
                  <a:gd name="T28" fmla="*/ 83 w 90"/>
                  <a:gd name="T29" fmla="*/ 6 h 50"/>
                  <a:gd name="T30" fmla="*/ 78 w 90"/>
                  <a:gd name="T31" fmla="*/ 6 h 50"/>
                  <a:gd name="T32" fmla="*/ 62 w 90"/>
                  <a:gd name="T33" fmla="*/ 6 h 50"/>
                  <a:gd name="T34" fmla="*/ 56 w 90"/>
                  <a:gd name="T35" fmla="*/ 5 h 50"/>
                  <a:gd name="T36" fmla="*/ 63 w 90"/>
                  <a:gd name="T37" fmla="*/ 1 h 50"/>
                  <a:gd name="T38" fmla="*/ 43 w 90"/>
                  <a:gd name="T39" fmla="*/ 1 h 50"/>
                  <a:gd name="T40" fmla="*/ 27 w 90"/>
                  <a:gd name="T41" fmla="*/ 1 h 50"/>
                  <a:gd name="T42" fmla="*/ 12 w 90"/>
                  <a:gd name="T43" fmla="*/ 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0" h="50">
                    <a:moveTo>
                      <a:pt x="12" y="5"/>
                    </a:moveTo>
                    <a:cubicBezTo>
                      <a:pt x="5" y="25"/>
                      <a:pt x="5" y="25"/>
                      <a:pt x="5" y="25"/>
                    </a:cubicBezTo>
                    <a:cubicBezTo>
                      <a:pt x="5" y="25"/>
                      <a:pt x="0" y="36"/>
                      <a:pt x="2" y="39"/>
                    </a:cubicBezTo>
                    <a:cubicBezTo>
                      <a:pt x="4" y="41"/>
                      <a:pt x="9" y="41"/>
                      <a:pt x="9" y="41"/>
                    </a:cubicBezTo>
                    <a:cubicBezTo>
                      <a:pt x="9" y="41"/>
                      <a:pt x="16" y="43"/>
                      <a:pt x="19" y="44"/>
                    </a:cubicBezTo>
                    <a:cubicBezTo>
                      <a:pt x="21" y="46"/>
                      <a:pt x="35" y="50"/>
                      <a:pt x="39" y="50"/>
                    </a:cubicBezTo>
                    <a:cubicBezTo>
                      <a:pt x="43" y="49"/>
                      <a:pt x="52" y="47"/>
                      <a:pt x="53" y="45"/>
                    </a:cubicBezTo>
                    <a:cubicBezTo>
                      <a:pt x="54" y="44"/>
                      <a:pt x="54" y="40"/>
                      <a:pt x="54" y="40"/>
                    </a:cubicBezTo>
                    <a:cubicBezTo>
                      <a:pt x="54" y="40"/>
                      <a:pt x="61" y="38"/>
                      <a:pt x="62" y="35"/>
                    </a:cubicBezTo>
                    <a:cubicBezTo>
                      <a:pt x="63" y="32"/>
                      <a:pt x="60" y="29"/>
                      <a:pt x="60" y="29"/>
                    </a:cubicBezTo>
                    <a:cubicBezTo>
                      <a:pt x="60" y="29"/>
                      <a:pt x="66" y="28"/>
                      <a:pt x="66" y="24"/>
                    </a:cubicBezTo>
                    <a:cubicBezTo>
                      <a:pt x="66" y="21"/>
                      <a:pt x="65" y="17"/>
                      <a:pt x="65" y="17"/>
                    </a:cubicBezTo>
                    <a:cubicBezTo>
                      <a:pt x="65" y="17"/>
                      <a:pt x="77" y="15"/>
                      <a:pt x="81" y="14"/>
                    </a:cubicBezTo>
                    <a:cubicBezTo>
                      <a:pt x="86" y="13"/>
                      <a:pt x="90" y="13"/>
                      <a:pt x="89" y="9"/>
                    </a:cubicBezTo>
                    <a:cubicBezTo>
                      <a:pt x="88" y="6"/>
                      <a:pt x="87" y="5"/>
                      <a:pt x="83" y="6"/>
                    </a:cubicBezTo>
                    <a:cubicBezTo>
                      <a:pt x="78" y="6"/>
                      <a:pt x="78" y="6"/>
                      <a:pt x="78" y="6"/>
                    </a:cubicBezTo>
                    <a:cubicBezTo>
                      <a:pt x="62" y="6"/>
                      <a:pt x="62" y="6"/>
                      <a:pt x="62" y="6"/>
                    </a:cubicBezTo>
                    <a:cubicBezTo>
                      <a:pt x="56" y="5"/>
                      <a:pt x="56" y="5"/>
                      <a:pt x="56" y="5"/>
                    </a:cubicBezTo>
                    <a:cubicBezTo>
                      <a:pt x="63" y="1"/>
                      <a:pt x="63" y="1"/>
                      <a:pt x="63" y="1"/>
                    </a:cubicBezTo>
                    <a:cubicBezTo>
                      <a:pt x="63" y="1"/>
                      <a:pt x="47" y="1"/>
                      <a:pt x="43" y="1"/>
                    </a:cubicBezTo>
                    <a:cubicBezTo>
                      <a:pt x="38" y="0"/>
                      <a:pt x="33" y="0"/>
                      <a:pt x="27" y="1"/>
                    </a:cubicBezTo>
                    <a:cubicBezTo>
                      <a:pt x="22" y="3"/>
                      <a:pt x="19" y="2"/>
                      <a:pt x="12" y="5"/>
                    </a:cubicBezTo>
                    <a:close/>
                  </a:path>
                </a:pathLst>
              </a:custGeom>
              <a:solidFill>
                <a:schemeClr val="tx1">
                  <a:lumMod val="85000"/>
                  <a:lumOff val="1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3" name="Group 2"/>
          <p:cNvGrpSpPr/>
          <p:nvPr/>
        </p:nvGrpSpPr>
        <p:grpSpPr>
          <a:xfrm>
            <a:off x="811841" y="838200"/>
            <a:ext cx="7156144" cy="1151643"/>
            <a:chOff x="828253" y="3345074"/>
            <a:chExt cx="7156144" cy="1151643"/>
          </a:xfrm>
        </p:grpSpPr>
        <p:grpSp>
          <p:nvGrpSpPr>
            <p:cNvPr id="17" name="Group 16">
              <a:extLst>
                <a:ext uri="{FF2B5EF4-FFF2-40B4-BE49-F238E27FC236}">
                  <a16:creationId xmlns:a16="http://schemas.microsoft.com/office/drawing/2014/main" xmlns="" id="{74538E87-6638-4DAF-9D14-722C7395AAE5}"/>
                </a:ext>
              </a:extLst>
            </p:cNvPr>
            <p:cNvGrpSpPr/>
            <p:nvPr/>
          </p:nvGrpSpPr>
          <p:grpSpPr>
            <a:xfrm>
              <a:off x="1329409" y="3457371"/>
              <a:ext cx="6654988" cy="929089"/>
              <a:chOff x="644346" y="1066802"/>
              <a:chExt cx="4267461" cy="868614"/>
            </a:xfrm>
          </p:grpSpPr>
          <p:sp>
            <p:nvSpPr>
              <p:cNvPr id="18" name="Parallelogram 5">
                <a:extLst>
                  <a:ext uri="{FF2B5EF4-FFF2-40B4-BE49-F238E27FC236}">
                    <a16:creationId xmlns:a16="http://schemas.microsoft.com/office/drawing/2014/main" xmlns="" id="{0279F33C-6112-428C-A63F-CBF64A030FFD}"/>
                  </a:ext>
                </a:extLst>
              </p:cNvPr>
              <p:cNvSpPr/>
              <p:nvPr/>
            </p:nvSpPr>
            <p:spPr>
              <a:xfrm rot="16200000" flipV="1">
                <a:off x="2133777" y="-422629"/>
                <a:ext cx="854022" cy="3832883"/>
              </a:xfrm>
              <a:prstGeom prst="rect">
                <a:avLst/>
              </a:prstGeom>
              <a:gradFill flip="none" rotWithShape="1">
                <a:gsLst>
                  <a:gs pos="0">
                    <a:schemeClr val="bg1">
                      <a:alpha val="0"/>
                    </a:schemeClr>
                  </a:gs>
                  <a:gs pos="100000">
                    <a:schemeClr val="bg1">
                      <a:lumMod val="75000"/>
                    </a:schemeClr>
                  </a:gs>
                </a:gsLst>
                <a:lin ang="5400000" scaled="0"/>
                <a:tileRect/>
              </a:gra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400">
                  <a:solidFill>
                    <a:schemeClr val="tx1"/>
                  </a:solidFill>
                </a:endParaRPr>
              </a:p>
            </p:txBody>
          </p:sp>
          <p:sp>
            <p:nvSpPr>
              <p:cNvPr id="19" name="TextBox 18">
                <a:extLst>
                  <a:ext uri="{FF2B5EF4-FFF2-40B4-BE49-F238E27FC236}">
                    <a16:creationId xmlns:a16="http://schemas.microsoft.com/office/drawing/2014/main" xmlns="" id="{BDBF7701-D724-4C4E-9AE5-04ACCB59FBAE}"/>
                  </a:ext>
                </a:extLst>
              </p:cNvPr>
              <p:cNvSpPr txBox="1"/>
              <p:nvPr/>
            </p:nvSpPr>
            <p:spPr>
              <a:xfrm>
                <a:off x="1122015" y="1158509"/>
                <a:ext cx="3789792" cy="776907"/>
              </a:xfrm>
              <a:prstGeom prst="rect">
                <a:avLst/>
              </a:prstGeom>
              <a:noFill/>
              <a:ln>
                <a:noFill/>
              </a:ln>
            </p:spPr>
            <p:txBody>
              <a:bodyPr wrap="square" rtlCol="0">
                <a:spAutoFit/>
              </a:bodyPr>
              <a:lstStyle/>
              <a:p>
                <a:pPr algn="ctr"/>
                <a:r>
                  <a:rPr lang="en-US" sz="2400" dirty="0" smtClean="0"/>
                  <a:t>Problem in tracking the efficiency of every stage</a:t>
                </a:r>
                <a:endParaRPr lang="en-US" sz="2400" dirty="0"/>
              </a:p>
            </p:txBody>
          </p:sp>
        </p:grpSp>
        <p:grpSp>
          <p:nvGrpSpPr>
            <p:cNvPr id="42" name="Group 41">
              <a:extLst>
                <a:ext uri="{FF2B5EF4-FFF2-40B4-BE49-F238E27FC236}">
                  <a16:creationId xmlns:a16="http://schemas.microsoft.com/office/drawing/2014/main" xmlns="" id="{2D03D213-5BB5-40DB-80C0-6BD250DE82FA}"/>
                </a:ext>
              </a:extLst>
            </p:cNvPr>
            <p:cNvGrpSpPr/>
            <p:nvPr/>
          </p:nvGrpSpPr>
          <p:grpSpPr>
            <a:xfrm>
              <a:off x="828253" y="3345074"/>
              <a:ext cx="1340415" cy="1151643"/>
              <a:chOff x="803305" y="1573598"/>
              <a:chExt cx="1056563" cy="1098324"/>
            </a:xfrm>
          </p:grpSpPr>
          <p:grpSp>
            <p:nvGrpSpPr>
              <p:cNvPr id="43" name="Group 42">
                <a:extLst>
                  <a:ext uri="{FF2B5EF4-FFF2-40B4-BE49-F238E27FC236}">
                    <a16:creationId xmlns:a16="http://schemas.microsoft.com/office/drawing/2014/main" xmlns="" id="{C5B65A44-1E58-49F2-BF60-F54E2C208AD7}"/>
                  </a:ext>
                </a:extLst>
              </p:cNvPr>
              <p:cNvGrpSpPr>
                <a:grpSpLocks noChangeAspect="1"/>
              </p:cNvGrpSpPr>
              <p:nvPr/>
            </p:nvGrpSpPr>
            <p:grpSpPr>
              <a:xfrm>
                <a:off x="803305" y="1573598"/>
                <a:ext cx="1056563" cy="1098324"/>
                <a:chOff x="6875704" y="5143201"/>
                <a:chExt cx="1300356" cy="1351752"/>
              </a:xfrm>
            </p:grpSpPr>
            <p:sp>
              <p:nvSpPr>
                <p:cNvPr id="45" name="Oval 44">
                  <a:extLst>
                    <a:ext uri="{FF2B5EF4-FFF2-40B4-BE49-F238E27FC236}">
                      <a16:creationId xmlns:a16="http://schemas.microsoft.com/office/drawing/2014/main" xmlns="" id="{E26DEEF3-0A8E-4CF8-8B4C-85CD7D632C3A}"/>
                    </a:ext>
                  </a:extLst>
                </p:cNvPr>
                <p:cNvSpPr/>
                <p:nvPr/>
              </p:nvSpPr>
              <p:spPr>
                <a:xfrm>
                  <a:off x="6875704" y="6037753"/>
                  <a:ext cx="1300356" cy="457200"/>
                </a:xfrm>
                <a:prstGeom prst="ellipse">
                  <a:avLst/>
                </a:prstGeom>
                <a:gradFill flip="none" rotWithShape="1">
                  <a:gsLst>
                    <a:gs pos="0">
                      <a:schemeClr val="tx1"/>
                    </a:gs>
                    <a:gs pos="100000">
                      <a:schemeClr val="bg1">
                        <a:alpha val="0"/>
                        <a:lumMod val="0"/>
                        <a:lumOff val="100000"/>
                      </a:schemeClr>
                    </a:gs>
                  </a:gsLst>
                  <a:path path="shape">
                    <a:fillToRect l="50000" t="50000" r="50000" b="50000"/>
                  </a:path>
                  <a:tileRect/>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xmlns="" id="{894C7315-DF70-40C7-ABDA-24BC752EB19E}"/>
                    </a:ext>
                  </a:extLst>
                </p:cNvPr>
                <p:cNvSpPr/>
                <p:nvPr/>
              </p:nvSpPr>
              <p:spPr>
                <a:xfrm>
                  <a:off x="6947372" y="5143201"/>
                  <a:ext cx="1157020" cy="1157020"/>
                </a:xfrm>
                <a:prstGeom prst="ellipse">
                  <a:avLst/>
                </a:prstGeom>
                <a:gradFill flip="none" rotWithShape="1">
                  <a:gsLst>
                    <a:gs pos="100000">
                      <a:srgbClr val="C00000"/>
                    </a:gs>
                    <a:gs pos="0">
                      <a:srgbClr val="FF0000"/>
                    </a:gs>
                  </a:gsLst>
                  <a:path path="shape">
                    <a:fillToRect l="50000" t="50000" r="50000" b="50000"/>
                  </a:path>
                  <a:tileRect/>
                </a:gradFill>
                <a:ln w="12700">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grpSp>
          <p:sp>
            <p:nvSpPr>
              <p:cNvPr id="44" name="TextBox 43">
                <a:extLst>
                  <a:ext uri="{FF2B5EF4-FFF2-40B4-BE49-F238E27FC236}">
                    <a16:creationId xmlns:a16="http://schemas.microsoft.com/office/drawing/2014/main" xmlns="" id="{5F9FFAEA-3EF6-4011-BFC6-D353D31D7129}"/>
                  </a:ext>
                </a:extLst>
              </p:cNvPr>
              <p:cNvSpPr txBox="1"/>
              <p:nvPr/>
            </p:nvSpPr>
            <p:spPr>
              <a:xfrm>
                <a:off x="963335" y="1708742"/>
                <a:ext cx="734837" cy="707886"/>
              </a:xfrm>
              <a:prstGeom prst="rect">
                <a:avLst/>
              </a:prstGeom>
              <a:noFill/>
            </p:spPr>
            <p:txBody>
              <a:bodyPr wrap="square" rtlCol="0" anchor="ctr">
                <a:spAutoFit/>
              </a:bodyPr>
              <a:lstStyle/>
              <a:p>
                <a:pPr algn="ctr"/>
                <a:r>
                  <a:rPr lang="en-US" sz="4000" dirty="0">
                    <a:solidFill>
                      <a:schemeClr val="bg1"/>
                    </a:solidFill>
                    <a:latin typeface="Arial Black" pitchFamily="34" charset="0"/>
                  </a:rPr>
                  <a:t>3</a:t>
                </a:r>
              </a:p>
            </p:txBody>
          </p:sp>
        </p:grpSp>
      </p:grpSp>
      <p:grpSp>
        <p:nvGrpSpPr>
          <p:cNvPr id="2" name="Group 1"/>
          <p:cNvGrpSpPr/>
          <p:nvPr/>
        </p:nvGrpSpPr>
        <p:grpSpPr>
          <a:xfrm>
            <a:off x="811841" y="2146762"/>
            <a:ext cx="6850369" cy="1151643"/>
            <a:chOff x="838200" y="4668278"/>
            <a:chExt cx="6850369" cy="1151643"/>
          </a:xfrm>
        </p:grpSpPr>
        <p:grpSp>
          <p:nvGrpSpPr>
            <p:cNvPr id="50" name="Group 49">
              <a:extLst>
                <a:ext uri="{FF2B5EF4-FFF2-40B4-BE49-F238E27FC236}">
                  <a16:creationId xmlns:a16="http://schemas.microsoft.com/office/drawing/2014/main" xmlns="" id="{0FCD19B9-175E-40BC-A7A6-B9CC6ABB3AD2}"/>
                </a:ext>
              </a:extLst>
            </p:cNvPr>
            <p:cNvGrpSpPr/>
            <p:nvPr/>
          </p:nvGrpSpPr>
          <p:grpSpPr>
            <a:xfrm>
              <a:off x="1339356" y="4780575"/>
              <a:ext cx="6349213" cy="941114"/>
              <a:chOff x="644346" y="1066802"/>
              <a:chExt cx="4071385" cy="879856"/>
            </a:xfrm>
          </p:grpSpPr>
          <p:sp>
            <p:nvSpPr>
              <p:cNvPr id="51" name="Parallelogram 5">
                <a:extLst>
                  <a:ext uri="{FF2B5EF4-FFF2-40B4-BE49-F238E27FC236}">
                    <a16:creationId xmlns:a16="http://schemas.microsoft.com/office/drawing/2014/main" xmlns="" id="{B710592E-DFDF-44B7-98CD-C0883AB6AA02}"/>
                  </a:ext>
                </a:extLst>
              </p:cNvPr>
              <p:cNvSpPr/>
              <p:nvPr/>
            </p:nvSpPr>
            <p:spPr>
              <a:xfrm rot="16200000" flipV="1">
                <a:off x="2133777" y="-422629"/>
                <a:ext cx="854022" cy="3832883"/>
              </a:xfrm>
              <a:prstGeom prst="rect">
                <a:avLst/>
              </a:prstGeom>
              <a:gradFill flip="none" rotWithShape="1">
                <a:gsLst>
                  <a:gs pos="0">
                    <a:schemeClr val="bg1">
                      <a:alpha val="0"/>
                    </a:schemeClr>
                  </a:gs>
                  <a:gs pos="100000">
                    <a:schemeClr val="bg1">
                      <a:lumMod val="75000"/>
                    </a:schemeClr>
                  </a:gs>
                </a:gsLst>
                <a:lin ang="5400000" scaled="0"/>
                <a:tileRect/>
              </a:gra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400">
                  <a:solidFill>
                    <a:schemeClr val="tx1"/>
                  </a:solidFill>
                </a:endParaRPr>
              </a:p>
            </p:txBody>
          </p:sp>
          <p:sp>
            <p:nvSpPr>
              <p:cNvPr id="52" name="TextBox 51">
                <a:extLst>
                  <a:ext uri="{FF2B5EF4-FFF2-40B4-BE49-F238E27FC236}">
                    <a16:creationId xmlns:a16="http://schemas.microsoft.com/office/drawing/2014/main" xmlns="" id="{130077F5-4EEA-4AB4-883E-C4FDE14025EE}"/>
                  </a:ext>
                </a:extLst>
              </p:cNvPr>
              <p:cNvSpPr txBox="1"/>
              <p:nvPr/>
            </p:nvSpPr>
            <p:spPr>
              <a:xfrm>
                <a:off x="925938" y="1169751"/>
                <a:ext cx="3789793" cy="776907"/>
              </a:xfrm>
              <a:prstGeom prst="rect">
                <a:avLst/>
              </a:prstGeom>
              <a:noFill/>
              <a:ln>
                <a:noFill/>
              </a:ln>
            </p:spPr>
            <p:txBody>
              <a:bodyPr wrap="square" rtlCol="0">
                <a:spAutoFit/>
              </a:bodyPr>
              <a:lstStyle/>
              <a:p>
                <a:pPr algn="ctr"/>
                <a:r>
                  <a:rPr lang="en-US" sz="2400" dirty="0"/>
                  <a:t>D</a:t>
                </a:r>
                <a:r>
                  <a:rPr lang="en-US" sz="2400" dirty="0" smtClean="0"/>
                  <a:t>ifficult </a:t>
                </a:r>
                <a:r>
                  <a:rPr lang="en-US" sz="2400" dirty="0"/>
                  <a:t>in </a:t>
                </a:r>
                <a:r>
                  <a:rPr lang="en-US" sz="2400" dirty="0" smtClean="0"/>
                  <a:t>identifying hindering manufacturing process</a:t>
                </a:r>
                <a:endParaRPr lang="en-US" sz="2400" dirty="0"/>
              </a:p>
            </p:txBody>
          </p:sp>
        </p:grpSp>
        <p:grpSp>
          <p:nvGrpSpPr>
            <p:cNvPr id="53" name="Group 52">
              <a:extLst>
                <a:ext uri="{FF2B5EF4-FFF2-40B4-BE49-F238E27FC236}">
                  <a16:creationId xmlns:a16="http://schemas.microsoft.com/office/drawing/2014/main" xmlns="" id="{634E5FF5-7BAC-46E5-BDB9-3AFADFAB74FA}"/>
                </a:ext>
              </a:extLst>
            </p:cNvPr>
            <p:cNvGrpSpPr/>
            <p:nvPr/>
          </p:nvGrpSpPr>
          <p:grpSpPr>
            <a:xfrm>
              <a:off x="838200" y="4668278"/>
              <a:ext cx="1340415" cy="1151643"/>
              <a:chOff x="803305" y="1573598"/>
              <a:chExt cx="1056563" cy="1098324"/>
            </a:xfrm>
          </p:grpSpPr>
          <p:grpSp>
            <p:nvGrpSpPr>
              <p:cNvPr id="54" name="Group 53">
                <a:extLst>
                  <a:ext uri="{FF2B5EF4-FFF2-40B4-BE49-F238E27FC236}">
                    <a16:creationId xmlns:a16="http://schemas.microsoft.com/office/drawing/2014/main" xmlns="" id="{A4329CFD-C24E-41D3-840A-E8B4CD58A052}"/>
                  </a:ext>
                </a:extLst>
              </p:cNvPr>
              <p:cNvGrpSpPr>
                <a:grpSpLocks noChangeAspect="1"/>
              </p:cNvGrpSpPr>
              <p:nvPr/>
            </p:nvGrpSpPr>
            <p:grpSpPr>
              <a:xfrm>
                <a:off x="803305" y="1573598"/>
                <a:ext cx="1056563" cy="1098324"/>
                <a:chOff x="6875704" y="5143201"/>
                <a:chExt cx="1300356" cy="1351752"/>
              </a:xfrm>
            </p:grpSpPr>
            <p:sp>
              <p:nvSpPr>
                <p:cNvPr id="56" name="Oval 55">
                  <a:extLst>
                    <a:ext uri="{FF2B5EF4-FFF2-40B4-BE49-F238E27FC236}">
                      <a16:creationId xmlns:a16="http://schemas.microsoft.com/office/drawing/2014/main" xmlns="" id="{A94E25BD-C1A9-4292-8267-8CEEEF226993}"/>
                    </a:ext>
                  </a:extLst>
                </p:cNvPr>
                <p:cNvSpPr/>
                <p:nvPr/>
              </p:nvSpPr>
              <p:spPr>
                <a:xfrm>
                  <a:off x="6875704" y="6037753"/>
                  <a:ext cx="1300356" cy="457200"/>
                </a:xfrm>
                <a:prstGeom prst="ellipse">
                  <a:avLst/>
                </a:prstGeom>
                <a:gradFill flip="none" rotWithShape="1">
                  <a:gsLst>
                    <a:gs pos="0">
                      <a:schemeClr val="tx1"/>
                    </a:gs>
                    <a:gs pos="100000">
                      <a:schemeClr val="bg1">
                        <a:alpha val="0"/>
                        <a:lumMod val="0"/>
                        <a:lumOff val="100000"/>
                      </a:schemeClr>
                    </a:gs>
                  </a:gsLst>
                  <a:path path="shape">
                    <a:fillToRect l="50000" t="50000" r="50000" b="50000"/>
                  </a:path>
                  <a:tileRect/>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xmlns="" id="{161A2B19-5341-40D8-81B4-9EF7B5EE52FB}"/>
                    </a:ext>
                  </a:extLst>
                </p:cNvPr>
                <p:cNvSpPr/>
                <p:nvPr/>
              </p:nvSpPr>
              <p:spPr>
                <a:xfrm>
                  <a:off x="6947372" y="5143201"/>
                  <a:ext cx="1157020" cy="1157020"/>
                </a:xfrm>
                <a:prstGeom prst="ellipse">
                  <a:avLst/>
                </a:prstGeom>
                <a:gradFill flip="none" rotWithShape="1">
                  <a:gsLst>
                    <a:gs pos="100000">
                      <a:srgbClr val="C00000"/>
                    </a:gs>
                    <a:gs pos="0">
                      <a:srgbClr val="FF0000"/>
                    </a:gs>
                  </a:gsLst>
                  <a:path path="shape">
                    <a:fillToRect l="50000" t="50000" r="50000" b="50000"/>
                  </a:path>
                  <a:tileRect/>
                </a:gradFill>
                <a:ln w="12700">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grpSp>
          <p:sp>
            <p:nvSpPr>
              <p:cNvPr id="55" name="TextBox 54">
                <a:extLst>
                  <a:ext uri="{FF2B5EF4-FFF2-40B4-BE49-F238E27FC236}">
                    <a16:creationId xmlns:a16="http://schemas.microsoft.com/office/drawing/2014/main" xmlns="" id="{27E386FF-A813-4388-AD7F-8D29A962E31C}"/>
                  </a:ext>
                </a:extLst>
              </p:cNvPr>
              <p:cNvSpPr txBox="1"/>
              <p:nvPr/>
            </p:nvSpPr>
            <p:spPr>
              <a:xfrm>
                <a:off x="963335" y="1725129"/>
                <a:ext cx="734837" cy="675112"/>
              </a:xfrm>
              <a:prstGeom prst="rect">
                <a:avLst/>
              </a:prstGeom>
              <a:noFill/>
            </p:spPr>
            <p:txBody>
              <a:bodyPr wrap="square" rtlCol="0" anchor="ctr">
                <a:spAutoFit/>
              </a:bodyPr>
              <a:lstStyle/>
              <a:p>
                <a:pPr algn="ctr"/>
                <a:r>
                  <a:rPr lang="en-US" sz="4000" dirty="0">
                    <a:solidFill>
                      <a:schemeClr val="bg1"/>
                    </a:solidFill>
                    <a:latin typeface="Arial Black" pitchFamily="34" charset="0"/>
                  </a:rPr>
                  <a:t>4</a:t>
                </a:r>
              </a:p>
            </p:txBody>
          </p:sp>
        </p:grpSp>
      </p:grpSp>
      <p:pic>
        <p:nvPicPr>
          <p:cNvPr id="266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9192" y="3374669"/>
            <a:ext cx="5521082" cy="3067050"/>
          </a:xfrm>
          <a:prstGeom prst="rect">
            <a:avLst/>
          </a:prstGeom>
          <a:noFill/>
          <a:ln>
            <a:noFill/>
          </a:ln>
          <a:effectLst>
            <a:innerShdw blurRad="114300">
              <a:prstClr val="black"/>
            </a:inn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52435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66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31">
            <a:extLst>
              <a:ext uri="{FF2B5EF4-FFF2-40B4-BE49-F238E27FC236}">
                <a16:creationId xmlns:a16="http://schemas.microsoft.com/office/drawing/2014/main" xmlns="" id="{C87F7D95-A004-4933-9357-16FB71778687}"/>
              </a:ext>
            </a:extLst>
          </p:cNvPr>
          <p:cNvSpPr>
            <a:spLocks noGrp="1"/>
          </p:cNvSpPr>
          <p:nvPr>
            <p:ph type="title"/>
          </p:nvPr>
        </p:nvSpPr>
        <p:spPr>
          <a:xfrm>
            <a:off x="457200" y="274642"/>
            <a:ext cx="10440534" cy="745601"/>
          </a:xfrm>
        </p:spPr>
        <p:txBody>
          <a:bodyPr/>
          <a:lstStyle/>
          <a:p>
            <a:r>
              <a:rPr lang="en-US" dirty="0" smtClean="0"/>
              <a:t>Solution</a:t>
            </a:r>
            <a:endParaRPr lang="en-US" dirty="0"/>
          </a:p>
        </p:txBody>
      </p:sp>
      <p:sp>
        <p:nvSpPr>
          <p:cNvPr id="4" name="TextBox 3"/>
          <p:cNvSpPr txBox="1"/>
          <p:nvPr/>
        </p:nvSpPr>
        <p:spPr>
          <a:xfrm>
            <a:off x="2698844" y="2637235"/>
            <a:ext cx="8197756" cy="1200329"/>
          </a:xfrm>
          <a:prstGeom prst="rect">
            <a:avLst/>
          </a:prstGeom>
          <a:noFill/>
        </p:spPr>
        <p:txBody>
          <a:bodyPr wrap="square" rtlCol="0">
            <a:spAutoFit/>
          </a:bodyPr>
          <a:lstStyle/>
          <a:p>
            <a:r>
              <a:rPr lang="en-US" b="1" dirty="0" smtClean="0">
                <a:solidFill>
                  <a:schemeClr val="accent2">
                    <a:lumMod val="50000"/>
                  </a:schemeClr>
                </a:solidFill>
              </a:rPr>
              <a:t>Let’s create our OWN </a:t>
            </a:r>
            <a:r>
              <a:rPr lang="en-US" b="1" dirty="0" smtClean="0">
                <a:solidFill>
                  <a:schemeClr val="accent2">
                    <a:lumMod val="50000"/>
                  </a:schemeClr>
                </a:solidFill>
              </a:rPr>
              <a:t>Assembly trend  using  </a:t>
            </a:r>
          </a:p>
          <a:p>
            <a:endParaRPr lang="en-US" b="1" dirty="0" smtClean="0">
              <a:solidFill>
                <a:schemeClr val="accent2">
                  <a:lumMod val="50000"/>
                </a:schemeClr>
              </a:solidFill>
            </a:endParaRPr>
          </a:p>
          <a:p>
            <a:r>
              <a:rPr lang="en-US" b="1" dirty="0" smtClean="0">
                <a:solidFill>
                  <a:schemeClr val="accent2">
                    <a:lumMod val="50000"/>
                  </a:schemeClr>
                </a:solidFill>
              </a:rPr>
              <a:t>Augmented </a:t>
            </a:r>
            <a:r>
              <a:rPr lang="en-US" b="1" dirty="0" smtClean="0">
                <a:solidFill>
                  <a:schemeClr val="accent2">
                    <a:lumMod val="50000"/>
                  </a:schemeClr>
                </a:solidFill>
              </a:rPr>
              <a:t>Reality, IOT </a:t>
            </a:r>
            <a:r>
              <a:rPr lang="en-US" b="1" dirty="0">
                <a:solidFill>
                  <a:schemeClr val="accent2">
                    <a:lumMod val="50000"/>
                  </a:schemeClr>
                </a:solidFill>
              </a:rPr>
              <a:t>,</a:t>
            </a:r>
            <a:r>
              <a:rPr lang="en-US" b="1" dirty="0" smtClean="0">
                <a:solidFill>
                  <a:schemeClr val="accent2">
                    <a:lumMod val="50000"/>
                  </a:schemeClr>
                </a:solidFill>
              </a:rPr>
              <a:t> </a:t>
            </a:r>
            <a:r>
              <a:rPr lang="en-US" b="1" dirty="0" smtClean="0">
                <a:solidFill>
                  <a:schemeClr val="accent2">
                    <a:lumMod val="50000"/>
                  </a:schemeClr>
                </a:solidFill>
              </a:rPr>
              <a:t>Block </a:t>
            </a:r>
            <a:r>
              <a:rPr lang="en-US" b="1" dirty="0" smtClean="0">
                <a:solidFill>
                  <a:schemeClr val="accent2">
                    <a:lumMod val="50000"/>
                  </a:schemeClr>
                </a:solidFill>
              </a:rPr>
              <a:t>Chain and 3D Scanning</a:t>
            </a:r>
            <a:endParaRPr lang="en-US" b="1" dirty="0" smtClean="0">
              <a:solidFill>
                <a:schemeClr val="accent2">
                  <a:lumMod val="50000"/>
                </a:schemeClr>
              </a:solidFill>
            </a:endParaRPr>
          </a:p>
          <a:p>
            <a:endParaRPr lang="en-US" b="1" dirty="0">
              <a:solidFill>
                <a:schemeClr val="accent2">
                  <a:lumMod val="50000"/>
                </a:schemeClr>
              </a:solidFill>
            </a:endParaRPr>
          </a:p>
        </p:txBody>
      </p:sp>
      <p:pic>
        <p:nvPicPr>
          <p:cNvPr id="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8119" y="2428164"/>
            <a:ext cx="1609725" cy="1581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06075" y="2247989"/>
            <a:ext cx="1609725" cy="1581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3278152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31">
            <a:extLst>
              <a:ext uri="{FF2B5EF4-FFF2-40B4-BE49-F238E27FC236}">
                <a16:creationId xmlns="" xmlns:a16="http://schemas.microsoft.com/office/drawing/2014/main" id="{C87F7D95-A004-4933-9357-16FB71778687}"/>
              </a:ext>
            </a:extLst>
          </p:cNvPr>
          <p:cNvSpPr>
            <a:spLocks noGrp="1"/>
          </p:cNvSpPr>
          <p:nvPr>
            <p:ph type="title"/>
          </p:nvPr>
        </p:nvSpPr>
        <p:spPr>
          <a:xfrm>
            <a:off x="457200" y="274642"/>
            <a:ext cx="10440534" cy="745601"/>
          </a:xfrm>
        </p:spPr>
        <p:txBody>
          <a:bodyPr/>
          <a:lstStyle/>
          <a:p>
            <a:r>
              <a:rPr lang="en-US" dirty="0" smtClean="0"/>
              <a:t>Solution Approach</a:t>
            </a:r>
            <a:endParaRPr lang="en-US" dirty="0"/>
          </a:p>
        </p:txBody>
      </p:sp>
      <p:pic>
        <p:nvPicPr>
          <p:cNvPr id="2560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1200" y="1143000"/>
            <a:ext cx="8445500" cy="42514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89592" y="465493"/>
            <a:ext cx="696568" cy="6669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3733800" y="96161"/>
            <a:ext cx="1097993" cy="338554"/>
          </a:xfrm>
          <a:prstGeom prst="rect">
            <a:avLst/>
          </a:prstGeom>
          <a:noFill/>
        </p:spPr>
        <p:txBody>
          <a:bodyPr wrap="none" rtlCol="0">
            <a:spAutoFit/>
          </a:bodyPr>
          <a:lstStyle/>
          <a:p>
            <a:r>
              <a:rPr lang="en-US" sz="1600" dirty="0" smtClean="0"/>
              <a:t>Operator</a:t>
            </a:r>
            <a:endParaRPr lang="en-US" dirty="0"/>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4699895"/>
            <a:ext cx="696568" cy="6669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TextBox 7"/>
          <p:cNvSpPr txBox="1"/>
          <p:nvPr/>
        </p:nvSpPr>
        <p:spPr>
          <a:xfrm>
            <a:off x="587062" y="4330563"/>
            <a:ext cx="1097993" cy="338554"/>
          </a:xfrm>
          <a:prstGeom prst="rect">
            <a:avLst/>
          </a:prstGeom>
          <a:noFill/>
        </p:spPr>
        <p:txBody>
          <a:bodyPr wrap="none" rtlCol="0">
            <a:spAutoFit/>
          </a:bodyPr>
          <a:lstStyle/>
          <a:p>
            <a:r>
              <a:rPr lang="en-US" sz="1600" dirty="0" smtClean="0"/>
              <a:t>Operator</a:t>
            </a:r>
            <a:endParaRPr lang="en-US" dirty="0"/>
          </a:p>
        </p:txBody>
      </p:sp>
      <p:pic>
        <p:nvPicPr>
          <p:cNvPr id="2560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3482" y="3143250"/>
            <a:ext cx="595313" cy="590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5604"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67999" y="1981200"/>
            <a:ext cx="847725" cy="7000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67914" y="3726244"/>
            <a:ext cx="696568" cy="6669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6" name="TextBox 15"/>
          <p:cNvSpPr txBox="1"/>
          <p:nvPr/>
        </p:nvSpPr>
        <p:spPr>
          <a:xfrm>
            <a:off x="10612123" y="3329385"/>
            <a:ext cx="1097993" cy="338554"/>
          </a:xfrm>
          <a:prstGeom prst="rect">
            <a:avLst/>
          </a:prstGeom>
          <a:noFill/>
        </p:spPr>
        <p:txBody>
          <a:bodyPr wrap="none" rtlCol="0">
            <a:spAutoFit/>
          </a:bodyPr>
          <a:lstStyle/>
          <a:p>
            <a:r>
              <a:rPr lang="en-US" sz="1600" dirty="0" smtClean="0"/>
              <a:t>Operator</a:t>
            </a:r>
            <a:endParaRPr lang="en-US" dirty="0"/>
          </a:p>
        </p:txBody>
      </p:sp>
      <p:sp>
        <p:nvSpPr>
          <p:cNvPr id="21" name="TextBox 20"/>
          <p:cNvSpPr txBox="1"/>
          <p:nvPr/>
        </p:nvSpPr>
        <p:spPr>
          <a:xfrm>
            <a:off x="10538983" y="1422435"/>
            <a:ext cx="1491114" cy="338554"/>
          </a:xfrm>
          <a:prstGeom prst="rect">
            <a:avLst/>
          </a:prstGeom>
          <a:noFill/>
        </p:spPr>
        <p:txBody>
          <a:bodyPr wrap="none" rtlCol="0">
            <a:spAutoFit/>
          </a:bodyPr>
          <a:lstStyle/>
          <a:p>
            <a:r>
              <a:rPr lang="en-US" sz="1600" dirty="0" smtClean="0"/>
              <a:t>3D Scanning</a:t>
            </a:r>
            <a:endParaRPr lang="en-US" sz="1600" dirty="0"/>
          </a:p>
        </p:txBody>
      </p:sp>
      <p:pic>
        <p:nvPicPr>
          <p:cNvPr id="25605" name="Picture 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757269" y="465493"/>
            <a:ext cx="446681" cy="71544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0" name="TextBox 29"/>
          <p:cNvSpPr txBox="1"/>
          <p:nvPr/>
        </p:nvSpPr>
        <p:spPr>
          <a:xfrm>
            <a:off x="5376533" y="149423"/>
            <a:ext cx="1173719" cy="307777"/>
          </a:xfrm>
          <a:prstGeom prst="rect">
            <a:avLst/>
          </a:prstGeom>
          <a:noFill/>
        </p:spPr>
        <p:txBody>
          <a:bodyPr wrap="none" rtlCol="0">
            <a:spAutoFit/>
          </a:bodyPr>
          <a:lstStyle/>
          <a:p>
            <a:r>
              <a:rPr lang="en-US" sz="1400" dirty="0" smtClean="0"/>
              <a:t>Mobile App</a:t>
            </a:r>
            <a:endParaRPr lang="en-US" sz="1400" dirty="0"/>
          </a:p>
        </p:txBody>
      </p:sp>
      <p:cxnSp>
        <p:nvCxnSpPr>
          <p:cNvPr id="31" name="Straight Arrow Connector 30"/>
          <p:cNvCxnSpPr/>
          <p:nvPr/>
        </p:nvCxnSpPr>
        <p:spPr>
          <a:xfrm>
            <a:off x="4831793" y="798956"/>
            <a:ext cx="807007"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25606"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646365" y="5033358"/>
            <a:ext cx="1276350" cy="1190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9" name="TextBox 38"/>
          <p:cNvSpPr txBox="1"/>
          <p:nvPr/>
        </p:nvSpPr>
        <p:spPr>
          <a:xfrm>
            <a:off x="10855404" y="6251706"/>
            <a:ext cx="1107996" cy="338554"/>
          </a:xfrm>
          <a:prstGeom prst="rect">
            <a:avLst/>
          </a:prstGeom>
          <a:noFill/>
        </p:spPr>
        <p:txBody>
          <a:bodyPr wrap="none" rtlCol="0">
            <a:spAutoFit/>
          </a:bodyPr>
          <a:lstStyle/>
          <a:p>
            <a:r>
              <a:rPr lang="en-US" sz="1600" dirty="0" smtClean="0"/>
              <a:t>Analytics</a:t>
            </a:r>
            <a:endParaRPr lang="en-US" sz="1600" dirty="0"/>
          </a:p>
        </p:txBody>
      </p:sp>
      <p:cxnSp>
        <p:nvCxnSpPr>
          <p:cNvPr id="25608" name="Straight Arrow Connector 25607"/>
          <p:cNvCxnSpPr>
            <a:endCxn id="15" idx="2"/>
          </p:cNvCxnSpPr>
          <p:nvPr/>
        </p:nvCxnSpPr>
        <p:spPr>
          <a:xfrm flipV="1">
            <a:off x="11216198" y="4393171"/>
            <a:ext cx="0" cy="64018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5611" name="Straight Arrow Connector 25610"/>
          <p:cNvCxnSpPr>
            <a:endCxn id="16" idx="0"/>
          </p:cNvCxnSpPr>
          <p:nvPr/>
        </p:nvCxnSpPr>
        <p:spPr>
          <a:xfrm>
            <a:off x="11091861" y="2681288"/>
            <a:ext cx="69259" cy="64809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5613" name="Straight Arrow Connector 25612"/>
          <p:cNvCxnSpPr>
            <a:endCxn id="25604" idx="1"/>
          </p:cNvCxnSpPr>
          <p:nvPr/>
        </p:nvCxnSpPr>
        <p:spPr>
          <a:xfrm>
            <a:off x="10210800" y="2331244"/>
            <a:ext cx="457199"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5618" name="Straight Arrow Connector 25617"/>
          <p:cNvCxnSpPr/>
          <p:nvPr/>
        </p:nvCxnSpPr>
        <p:spPr>
          <a:xfrm flipH="1">
            <a:off x="1488795" y="3667939"/>
            <a:ext cx="644805"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5622" name="Straight Arrow Connector 25621"/>
          <p:cNvCxnSpPr>
            <a:stCxn id="8" idx="0"/>
            <a:endCxn id="25603" idx="2"/>
          </p:cNvCxnSpPr>
          <p:nvPr/>
        </p:nvCxnSpPr>
        <p:spPr>
          <a:xfrm flipV="1">
            <a:off x="1136059" y="3733800"/>
            <a:ext cx="55080" cy="59676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5626" name="Elbow Connector 25625"/>
          <p:cNvCxnSpPr>
            <a:endCxn id="25605" idx="3"/>
          </p:cNvCxnSpPr>
          <p:nvPr/>
        </p:nvCxnSpPr>
        <p:spPr>
          <a:xfrm rot="10800000">
            <a:off x="6203950" y="823218"/>
            <a:ext cx="654050" cy="357723"/>
          </a:xfrm>
          <a:prstGeom prst="bentConnector3">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3389928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Features</a:t>
            </a:r>
            <a:endParaRPr lang="en-US" dirty="0"/>
          </a:p>
        </p:txBody>
      </p:sp>
      <p:grpSp>
        <p:nvGrpSpPr>
          <p:cNvPr id="8" name="Group 7"/>
          <p:cNvGrpSpPr/>
          <p:nvPr/>
        </p:nvGrpSpPr>
        <p:grpSpPr>
          <a:xfrm>
            <a:off x="1019515" y="3001535"/>
            <a:ext cx="1238301" cy="1237333"/>
            <a:chOff x="724537" y="3258286"/>
            <a:chExt cx="1238301" cy="1237333"/>
          </a:xfrm>
        </p:grpSpPr>
        <p:sp>
          <p:nvSpPr>
            <p:cNvPr id="9" name="Rounded Rectangle 8"/>
            <p:cNvSpPr/>
            <p:nvPr/>
          </p:nvSpPr>
          <p:spPr>
            <a:xfrm>
              <a:off x="724537" y="3258286"/>
              <a:ext cx="1064066" cy="1064066"/>
            </a:xfrm>
            <a:prstGeom prst="roundRect">
              <a:avLst>
                <a:gd name="adj" fmla="val 10715"/>
              </a:avLst>
            </a:prstGeom>
            <a:solidFill>
              <a:schemeClr val="bg1"/>
            </a:solidFill>
            <a:ln w="635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0" name="Group 9"/>
            <p:cNvGrpSpPr/>
            <p:nvPr/>
          </p:nvGrpSpPr>
          <p:grpSpPr>
            <a:xfrm>
              <a:off x="915494" y="4117515"/>
              <a:ext cx="1047344" cy="378104"/>
              <a:chOff x="1271057" y="3783817"/>
              <a:chExt cx="1047344" cy="378104"/>
            </a:xfrm>
            <a:solidFill>
              <a:srgbClr val="262626"/>
            </a:solidFill>
          </p:grpSpPr>
          <p:sp>
            <p:nvSpPr>
              <p:cNvPr id="11" name="Rectangle 10"/>
              <p:cNvSpPr/>
              <p:nvPr/>
            </p:nvSpPr>
            <p:spPr>
              <a:xfrm>
                <a:off x="1271057" y="3783817"/>
                <a:ext cx="996687" cy="37810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2" name="TextBox 11"/>
              <p:cNvSpPr txBox="1"/>
              <p:nvPr/>
            </p:nvSpPr>
            <p:spPr>
              <a:xfrm>
                <a:off x="1271057" y="3834370"/>
                <a:ext cx="1047344" cy="276999"/>
              </a:xfrm>
              <a:prstGeom prst="rect">
                <a:avLst/>
              </a:prstGeom>
              <a:noFill/>
            </p:spPr>
            <p:txBody>
              <a:bodyPr wrap="square" rtlCol="0" anchor="ctr">
                <a:spAutoFit/>
              </a:bodyPr>
              <a:lstStyle/>
              <a:p>
                <a:pPr algn="ctr"/>
                <a:r>
                  <a:rPr lang="en-US" altLang="ko-KR" sz="1200" b="1" dirty="0" smtClean="0">
                    <a:solidFill>
                      <a:schemeClr val="bg1"/>
                    </a:solidFill>
                  </a:rPr>
                  <a:t>Efficiency</a:t>
                </a:r>
                <a:endParaRPr lang="ko-KR" altLang="en-US" sz="1200" b="1" dirty="0">
                  <a:solidFill>
                    <a:schemeClr val="bg1"/>
                  </a:solidFill>
                </a:endParaRPr>
              </a:p>
            </p:txBody>
          </p:sp>
        </p:grpSp>
      </p:grpSp>
      <p:grpSp>
        <p:nvGrpSpPr>
          <p:cNvPr id="13" name="Group 12"/>
          <p:cNvGrpSpPr/>
          <p:nvPr/>
        </p:nvGrpSpPr>
        <p:grpSpPr>
          <a:xfrm>
            <a:off x="7695609" y="3001535"/>
            <a:ext cx="1266047" cy="1237333"/>
            <a:chOff x="7081717" y="3258286"/>
            <a:chExt cx="1266047" cy="1237333"/>
          </a:xfrm>
        </p:grpSpPr>
        <p:sp>
          <p:nvSpPr>
            <p:cNvPr id="14" name="Rounded Rectangle 13"/>
            <p:cNvSpPr/>
            <p:nvPr/>
          </p:nvSpPr>
          <p:spPr>
            <a:xfrm>
              <a:off x="7081717" y="3258286"/>
              <a:ext cx="1064066" cy="1064066"/>
            </a:xfrm>
            <a:prstGeom prst="roundRect">
              <a:avLst>
                <a:gd name="adj" fmla="val 10715"/>
              </a:avLst>
            </a:prstGeom>
            <a:solidFill>
              <a:schemeClr val="bg1"/>
            </a:solidFill>
            <a:ln w="635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5" name="Group 14"/>
            <p:cNvGrpSpPr/>
            <p:nvPr/>
          </p:nvGrpSpPr>
          <p:grpSpPr>
            <a:xfrm>
              <a:off x="7351077" y="4117515"/>
              <a:ext cx="996687" cy="378104"/>
              <a:chOff x="1271057" y="3783817"/>
              <a:chExt cx="996687" cy="378104"/>
            </a:xfrm>
            <a:solidFill>
              <a:srgbClr val="F07927"/>
            </a:solidFill>
          </p:grpSpPr>
          <p:sp>
            <p:nvSpPr>
              <p:cNvPr id="16" name="Rectangle 15"/>
              <p:cNvSpPr/>
              <p:nvPr/>
            </p:nvSpPr>
            <p:spPr>
              <a:xfrm>
                <a:off x="1271057" y="3783817"/>
                <a:ext cx="996687" cy="37810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7" name="TextBox 16"/>
              <p:cNvSpPr txBox="1"/>
              <p:nvPr/>
            </p:nvSpPr>
            <p:spPr>
              <a:xfrm>
                <a:off x="1271058" y="3834370"/>
                <a:ext cx="996686" cy="276999"/>
              </a:xfrm>
              <a:prstGeom prst="rect">
                <a:avLst/>
              </a:prstGeom>
              <a:noFill/>
            </p:spPr>
            <p:txBody>
              <a:bodyPr wrap="square" rtlCol="0" anchor="ctr">
                <a:spAutoFit/>
              </a:bodyPr>
              <a:lstStyle/>
              <a:p>
                <a:pPr algn="ctr"/>
                <a:r>
                  <a:rPr lang="en-US" altLang="ko-KR" sz="1200" b="1" dirty="0" err="1" smtClean="0">
                    <a:solidFill>
                      <a:schemeClr val="bg1"/>
                    </a:solidFill>
                  </a:rPr>
                  <a:t>IdleTime</a:t>
                </a:r>
                <a:endParaRPr lang="ko-KR" altLang="en-US" sz="1200" b="1" dirty="0">
                  <a:solidFill>
                    <a:schemeClr val="bg1"/>
                  </a:solidFill>
                </a:endParaRPr>
              </a:p>
            </p:txBody>
          </p:sp>
        </p:grpSp>
      </p:grpSp>
      <p:grpSp>
        <p:nvGrpSpPr>
          <p:cNvPr id="18" name="Group 17"/>
          <p:cNvGrpSpPr/>
          <p:nvPr/>
        </p:nvGrpSpPr>
        <p:grpSpPr>
          <a:xfrm>
            <a:off x="4318360" y="3001535"/>
            <a:ext cx="1226846" cy="1237333"/>
            <a:chOff x="3903127" y="3258286"/>
            <a:chExt cx="1226846" cy="1237333"/>
          </a:xfrm>
        </p:grpSpPr>
        <p:sp>
          <p:nvSpPr>
            <p:cNvPr id="19" name="Rounded Rectangle 18"/>
            <p:cNvSpPr/>
            <p:nvPr/>
          </p:nvSpPr>
          <p:spPr>
            <a:xfrm>
              <a:off x="3903127" y="3258286"/>
              <a:ext cx="1064066" cy="1064066"/>
            </a:xfrm>
            <a:prstGeom prst="roundRect">
              <a:avLst>
                <a:gd name="adj" fmla="val 10715"/>
              </a:avLst>
            </a:prstGeom>
            <a:solidFill>
              <a:schemeClr val="bg1"/>
            </a:solid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0" name="Group 19"/>
            <p:cNvGrpSpPr/>
            <p:nvPr/>
          </p:nvGrpSpPr>
          <p:grpSpPr>
            <a:xfrm>
              <a:off x="4133286" y="4117515"/>
              <a:ext cx="996687" cy="378104"/>
              <a:chOff x="1271057" y="3783817"/>
              <a:chExt cx="996687" cy="378104"/>
            </a:xfrm>
          </p:grpSpPr>
          <p:sp>
            <p:nvSpPr>
              <p:cNvPr id="21" name="Rectangle 20"/>
              <p:cNvSpPr/>
              <p:nvPr/>
            </p:nvSpPr>
            <p:spPr>
              <a:xfrm>
                <a:off x="1271057" y="3783817"/>
                <a:ext cx="996687" cy="3781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2" name="TextBox 21"/>
              <p:cNvSpPr txBox="1"/>
              <p:nvPr/>
            </p:nvSpPr>
            <p:spPr>
              <a:xfrm>
                <a:off x="1271058" y="3834370"/>
                <a:ext cx="996686" cy="276999"/>
              </a:xfrm>
              <a:prstGeom prst="rect">
                <a:avLst/>
              </a:prstGeom>
              <a:noFill/>
            </p:spPr>
            <p:txBody>
              <a:bodyPr wrap="square" rtlCol="0" anchor="ctr">
                <a:spAutoFit/>
              </a:bodyPr>
              <a:lstStyle/>
              <a:p>
                <a:pPr algn="ctr"/>
                <a:r>
                  <a:rPr lang="en-US" altLang="ko-KR" sz="1200" b="1" dirty="0" smtClean="0">
                    <a:solidFill>
                      <a:schemeClr val="bg1"/>
                    </a:solidFill>
                  </a:rPr>
                  <a:t>OLE/OEE</a:t>
                </a:r>
                <a:endParaRPr lang="ko-KR" altLang="en-US" sz="1200" b="1" dirty="0">
                  <a:solidFill>
                    <a:schemeClr val="bg1"/>
                  </a:solidFill>
                </a:endParaRPr>
              </a:p>
            </p:txBody>
          </p:sp>
        </p:grpSp>
      </p:grpSp>
      <p:grpSp>
        <p:nvGrpSpPr>
          <p:cNvPr id="23" name="Group 22"/>
          <p:cNvGrpSpPr/>
          <p:nvPr/>
        </p:nvGrpSpPr>
        <p:grpSpPr>
          <a:xfrm>
            <a:off x="2590800" y="2818568"/>
            <a:ext cx="1401395" cy="1247032"/>
            <a:chOff x="2245495" y="3075320"/>
            <a:chExt cx="1401395" cy="1247032"/>
          </a:xfrm>
        </p:grpSpPr>
        <p:sp>
          <p:nvSpPr>
            <p:cNvPr id="24" name="Rounded Rectangle 23"/>
            <p:cNvSpPr/>
            <p:nvPr/>
          </p:nvSpPr>
          <p:spPr>
            <a:xfrm>
              <a:off x="2313832" y="3258286"/>
              <a:ext cx="1064066" cy="1064066"/>
            </a:xfrm>
            <a:prstGeom prst="roundRect">
              <a:avLst>
                <a:gd name="adj" fmla="val 10715"/>
              </a:avLst>
            </a:prstGeom>
            <a:solidFill>
              <a:schemeClr val="bg1"/>
            </a:solid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25" name="Group 24"/>
            <p:cNvGrpSpPr/>
            <p:nvPr/>
          </p:nvGrpSpPr>
          <p:grpSpPr>
            <a:xfrm>
              <a:off x="2245495" y="3075320"/>
              <a:ext cx="1401395" cy="378104"/>
              <a:chOff x="992162" y="3783817"/>
              <a:chExt cx="1401395" cy="378104"/>
            </a:xfrm>
          </p:grpSpPr>
          <p:sp>
            <p:nvSpPr>
              <p:cNvPr id="26" name="Rectangle 25"/>
              <p:cNvSpPr/>
              <p:nvPr/>
            </p:nvSpPr>
            <p:spPr>
              <a:xfrm>
                <a:off x="1144563" y="3783817"/>
                <a:ext cx="1123182" cy="37810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7" name="TextBox 26"/>
              <p:cNvSpPr txBox="1"/>
              <p:nvPr/>
            </p:nvSpPr>
            <p:spPr>
              <a:xfrm>
                <a:off x="992162" y="3834370"/>
                <a:ext cx="1401395" cy="276999"/>
              </a:xfrm>
              <a:prstGeom prst="rect">
                <a:avLst/>
              </a:prstGeom>
              <a:noFill/>
            </p:spPr>
            <p:txBody>
              <a:bodyPr wrap="square" rtlCol="0" anchor="ctr">
                <a:spAutoFit/>
              </a:bodyPr>
              <a:lstStyle/>
              <a:p>
                <a:pPr algn="ctr"/>
                <a:r>
                  <a:rPr lang="en-US" altLang="ko-KR" sz="1200" b="1" dirty="0" smtClean="0">
                    <a:solidFill>
                      <a:schemeClr val="bg1"/>
                    </a:solidFill>
                  </a:rPr>
                  <a:t>Productivity</a:t>
                </a:r>
                <a:endParaRPr lang="ko-KR" altLang="en-US" sz="1200" b="1" dirty="0">
                  <a:solidFill>
                    <a:schemeClr val="bg1"/>
                  </a:solidFill>
                </a:endParaRPr>
              </a:p>
            </p:txBody>
          </p:sp>
        </p:grpSp>
      </p:grpSp>
      <p:grpSp>
        <p:nvGrpSpPr>
          <p:cNvPr id="28" name="Group 27"/>
          <p:cNvGrpSpPr/>
          <p:nvPr/>
        </p:nvGrpSpPr>
        <p:grpSpPr>
          <a:xfrm>
            <a:off x="5997184" y="2818568"/>
            <a:ext cx="1246447" cy="1247032"/>
            <a:chOff x="5492422" y="3075320"/>
            <a:chExt cx="1246447" cy="1247032"/>
          </a:xfrm>
        </p:grpSpPr>
        <p:sp>
          <p:nvSpPr>
            <p:cNvPr id="29" name="Rounded Rectangle 28"/>
            <p:cNvSpPr/>
            <p:nvPr/>
          </p:nvSpPr>
          <p:spPr>
            <a:xfrm>
              <a:off x="5492422" y="3258286"/>
              <a:ext cx="1064066" cy="1064066"/>
            </a:xfrm>
            <a:prstGeom prst="roundRect">
              <a:avLst>
                <a:gd name="adj" fmla="val 10715"/>
              </a:avLst>
            </a:prstGeom>
            <a:solidFill>
              <a:schemeClr val="bg1"/>
            </a:solidFill>
            <a:ln w="635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30" name="Group 29"/>
            <p:cNvGrpSpPr/>
            <p:nvPr/>
          </p:nvGrpSpPr>
          <p:grpSpPr>
            <a:xfrm>
              <a:off x="5742182" y="3075320"/>
              <a:ext cx="996687" cy="378104"/>
              <a:chOff x="1271057" y="3783817"/>
              <a:chExt cx="996687" cy="378104"/>
            </a:xfrm>
          </p:grpSpPr>
          <p:sp>
            <p:nvSpPr>
              <p:cNvPr id="31" name="Rectangle 30"/>
              <p:cNvSpPr/>
              <p:nvPr/>
            </p:nvSpPr>
            <p:spPr>
              <a:xfrm>
                <a:off x="1271057" y="3783817"/>
                <a:ext cx="996687" cy="37810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2" name="TextBox 31"/>
              <p:cNvSpPr txBox="1"/>
              <p:nvPr/>
            </p:nvSpPr>
            <p:spPr>
              <a:xfrm>
                <a:off x="1343065" y="3834370"/>
                <a:ext cx="852670" cy="276999"/>
              </a:xfrm>
              <a:prstGeom prst="rect">
                <a:avLst/>
              </a:prstGeom>
              <a:noFill/>
            </p:spPr>
            <p:txBody>
              <a:bodyPr wrap="square" rtlCol="0" anchor="ctr">
                <a:spAutoFit/>
              </a:bodyPr>
              <a:lstStyle/>
              <a:p>
                <a:pPr algn="ctr"/>
                <a:r>
                  <a:rPr lang="en-US" altLang="ko-KR" sz="1200" b="1" dirty="0" smtClean="0">
                    <a:solidFill>
                      <a:schemeClr val="bg1"/>
                    </a:solidFill>
                  </a:rPr>
                  <a:t>3D</a:t>
                </a:r>
                <a:endParaRPr lang="ko-KR" altLang="en-US" sz="1200" b="1" dirty="0">
                  <a:solidFill>
                    <a:schemeClr val="bg1"/>
                  </a:solidFill>
                </a:endParaRPr>
              </a:p>
            </p:txBody>
          </p:sp>
        </p:grpSp>
      </p:grpSp>
      <p:sp>
        <p:nvSpPr>
          <p:cNvPr id="33" name="Oval 21"/>
          <p:cNvSpPr/>
          <p:nvPr/>
        </p:nvSpPr>
        <p:spPr>
          <a:xfrm rot="20700000">
            <a:off x="1296569" y="3310096"/>
            <a:ext cx="509958" cy="446942"/>
          </a:xfrm>
          <a:custGeom>
            <a:avLst/>
            <a:gdLst/>
            <a:ahLst/>
            <a:cxnLst/>
            <a:rect l="l" t="t" r="r" b="b"/>
            <a:pathLst>
              <a:path w="4088377" h="3321003">
                <a:moveTo>
                  <a:pt x="1365628" y="1622218"/>
                </a:moveTo>
                <a:cubicBezTo>
                  <a:pt x="1121373" y="1556771"/>
                  <a:pt x="870309" y="1701722"/>
                  <a:pt x="804861" y="1945977"/>
                </a:cubicBezTo>
                <a:cubicBezTo>
                  <a:pt x="739413" y="2190232"/>
                  <a:pt x="884365" y="2441296"/>
                  <a:pt x="1128620" y="2506744"/>
                </a:cubicBezTo>
                <a:cubicBezTo>
                  <a:pt x="1372875" y="2572191"/>
                  <a:pt x="1623939" y="2427240"/>
                  <a:pt x="1689387" y="2182985"/>
                </a:cubicBezTo>
                <a:cubicBezTo>
                  <a:pt x="1754835" y="1938730"/>
                  <a:pt x="1609883" y="1687666"/>
                  <a:pt x="1365628" y="1622218"/>
                </a:cubicBezTo>
                <a:close/>
                <a:moveTo>
                  <a:pt x="1447099" y="1318163"/>
                </a:moveTo>
                <a:cubicBezTo>
                  <a:pt x="1859279" y="1428606"/>
                  <a:pt x="2103885" y="1852277"/>
                  <a:pt x="1993442" y="2264456"/>
                </a:cubicBezTo>
                <a:cubicBezTo>
                  <a:pt x="1882999" y="2676636"/>
                  <a:pt x="1459328" y="2921242"/>
                  <a:pt x="1047149" y="2810799"/>
                </a:cubicBezTo>
                <a:cubicBezTo>
                  <a:pt x="634969" y="2700356"/>
                  <a:pt x="390363" y="2276685"/>
                  <a:pt x="500806" y="1864505"/>
                </a:cubicBezTo>
                <a:cubicBezTo>
                  <a:pt x="611249" y="1452326"/>
                  <a:pt x="1034920" y="1207720"/>
                  <a:pt x="1447099" y="1318163"/>
                </a:cubicBezTo>
                <a:close/>
                <a:moveTo>
                  <a:pt x="1476725" y="1207597"/>
                </a:moveTo>
                <a:cubicBezTo>
                  <a:pt x="1003481" y="1080792"/>
                  <a:pt x="517045" y="1361635"/>
                  <a:pt x="390240" y="1834879"/>
                </a:cubicBezTo>
                <a:cubicBezTo>
                  <a:pt x="263435" y="2308124"/>
                  <a:pt x="544279" y="2794559"/>
                  <a:pt x="1017523" y="2921365"/>
                </a:cubicBezTo>
                <a:cubicBezTo>
                  <a:pt x="1490767" y="3048170"/>
                  <a:pt x="1977202" y="2767326"/>
                  <a:pt x="2104008" y="2294082"/>
                </a:cubicBezTo>
                <a:cubicBezTo>
                  <a:pt x="2230813" y="1820838"/>
                  <a:pt x="1949969" y="1334403"/>
                  <a:pt x="1476725" y="1207597"/>
                </a:cubicBezTo>
                <a:close/>
                <a:moveTo>
                  <a:pt x="3290290" y="1590224"/>
                </a:moveTo>
                <a:cubicBezTo>
                  <a:pt x="3269727" y="1586016"/>
                  <a:pt x="3248437" y="1583806"/>
                  <a:pt x="3226630" y="1583806"/>
                </a:cubicBezTo>
                <a:cubicBezTo>
                  <a:pt x="3052179" y="1583806"/>
                  <a:pt x="2910758" y="1725227"/>
                  <a:pt x="2910758" y="1899678"/>
                </a:cubicBezTo>
                <a:cubicBezTo>
                  <a:pt x="2910758" y="2074130"/>
                  <a:pt x="3052179" y="2215551"/>
                  <a:pt x="3226630" y="2215550"/>
                </a:cubicBezTo>
                <a:cubicBezTo>
                  <a:pt x="3401082" y="2215551"/>
                  <a:pt x="3542503" y="2074130"/>
                  <a:pt x="3542502" y="1899678"/>
                </a:cubicBezTo>
                <a:cubicBezTo>
                  <a:pt x="3542503" y="1747033"/>
                  <a:pt x="3434228" y="1619677"/>
                  <a:pt x="3290290" y="1590224"/>
                </a:cubicBezTo>
                <a:close/>
                <a:moveTo>
                  <a:pt x="3334055" y="1377473"/>
                </a:moveTo>
                <a:cubicBezTo>
                  <a:pt x="3576950" y="1427177"/>
                  <a:pt x="3759665" y="1642090"/>
                  <a:pt x="3759665" y="1899678"/>
                </a:cubicBezTo>
                <a:cubicBezTo>
                  <a:pt x="3759665" y="2194064"/>
                  <a:pt x="3521017" y="2432713"/>
                  <a:pt x="3226630" y="2432713"/>
                </a:cubicBezTo>
                <a:cubicBezTo>
                  <a:pt x="2932244" y="2432712"/>
                  <a:pt x="2693596" y="2194065"/>
                  <a:pt x="2693596" y="1899678"/>
                </a:cubicBezTo>
                <a:cubicBezTo>
                  <a:pt x="2693596" y="1605292"/>
                  <a:pt x="2932244" y="1366644"/>
                  <a:pt x="3226630" y="1366644"/>
                </a:cubicBezTo>
                <a:cubicBezTo>
                  <a:pt x="3263429" y="1366644"/>
                  <a:pt x="3299356" y="1370373"/>
                  <a:pt x="3334055" y="1377473"/>
                </a:cubicBezTo>
                <a:close/>
                <a:moveTo>
                  <a:pt x="1391137" y="789478"/>
                </a:moveTo>
                <a:lnTo>
                  <a:pt x="1759910" y="888290"/>
                </a:lnTo>
                <a:lnTo>
                  <a:pt x="1754625" y="1202375"/>
                </a:lnTo>
                <a:lnTo>
                  <a:pt x="1744979" y="1199790"/>
                </a:lnTo>
                <a:cubicBezTo>
                  <a:pt x="1823578" y="1244024"/>
                  <a:pt x="1894617" y="1298265"/>
                  <a:pt x="1954704" y="1362586"/>
                </a:cubicBezTo>
                <a:lnTo>
                  <a:pt x="2234317" y="1293059"/>
                </a:lnTo>
                <a:lnTo>
                  <a:pt x="2413554" y="1630152"/>
                </a:lnTo>
                <a:lnTo>
                  <a:pt x="2214321" y="1809770"/>
                </a:lnTo>
                <a:cubicBezTo>
                  <a:pt x="2239296" y="1900740"/>
                  <a:pt x="2251067" y="1995997"/>
                  <a:pt x="2246841" y="2092825"/>
                </a:cubicBezTo>
                <a:lnTo>
                  <a:pt x="2495698" y="2230974"/>
                </a:lnTo>
                <a:lnTo>
                  <a:pt x="2396885" y="2599747"/>
                </a:lnTo>
                <a:lnTo>
                  <a:pt x="2094912" y="2594668"/>
                </a:lnTo>
                <a:cubicBezTo>
                  <a:pt x="2056732" y="2658461"/>
                  <a:pt x="2010475" y="2715996"/>
                  <a:pt x="1958644" y="2767359"/>
                </a:cubicBezTo>
                <a:lnTo>
                  <a:pt x="2057814" y="3026193"/>
                </a:lnTo>
                <a:lnTo>
                  <a:pt x="1745078" y="3245174"/>
                </a:lnTo>
                <a:lnTo>
                  <a:pt x="1507869" y="3039237"/>
                </a:lnTo>
                <a:lnTo>
                  <a:pt x="1536736" y="3019025"/>
                </a:lnTo>
                <a:cubicBezTo>
                  <a:pt x="1445878" y="3048429"/>
                  <a:pt x="1349798" y="3062567"/>
                  <a:pt x="1251837" y="3062021"/>
                </a:cubicBezTo>
                <a:lnTo>
                  <a:pt x="1108065" y="3321003"/>
                </a:lnTo>
                <a:lnTo>
                  <a:pt x="739291" y="3222191"/>
                </a:lnTo>
                <a:lnTo>
                  <a:pt x="744274" y="2926021"/>
                </a:lnTo>
                <a:cubicBezTo>
                  <a:pt x="666128" y="2881484"/>
                  <a:pt x="595548" y="2827017"/>
                  <a:pt x="535891" y="2762576"/>
                </a:cubicBezTo>
                <a:lnTo>
                  <a:pt x="540671" y="2772825"/>
                </a:lnTo>
                <a:lnTo>
                  <a:pt x="232276" y="2832568"/>
                </a:lnTo>
                <a:lnTo>
                  <a:pt x="70927" y="2486556"/>
                </a:lnTo>
                <a:lnTo>
                  <a:pt x="279495" y="2317444"/>
                </a:lnTo>
                <a:cubicBezTo>
                  <a:pt x="257233" y="2235849"/>
                  <a:pt x="245603" y="2150814"/>
                  <a:pt x="245586" y="2064274"/>
                </a:cubicBezTo>
                <a:lnTo>
                  <a:pt x="0" y="1927940"/>
                </a:lnTo>
                <a:lnTo>
                  <a:pt x="98812" y="1559167"/>
                </a:lnTo>
                <a:lnTo>
                  <a:pt x="380240" y="1563901"/>
                </a:lnTo>
                <a:cubicBezTo>
                  <a:pt x="418421" y="1496524"/>
                  <a:pt x="464524" y="1435092"/>
                  <a:pt x="516679" y="1380105"/>
                </a:cubicBezTo>
                <a:lnTo>
                  <a:pt x="422419" y="1089378"/>
                </a:lnTo>
                <a:lnTo>
                  <a:pt x="746189" y="887063"/>
                </a:lnTo>
                <a:lnTo>
                  <a:pt x="972292" y="1105134"/>
                </a:lnTo>
                <a:lnTo>
                  <a:pt x="970019" y="1106554"/>
                </a:lnTo>
                <a:cubicBezTo>
                  <a:pt x="1058903" y="1078586"/>
                  <a:pt x="1152743" y="1065659"/>
                  <a:pt x="1248316" y="1066709"/>
                </a:cubicBezTo>
                <a:lnTo>
                  <a:pt x="1238669" y="1064125"/>
                </a:lnTo>
                <a:close/>
                <a:moveTo>
                  <a:pt x="3349970" y="1300109"/>
                </a:moveTo>
                <a:cubicBezTo>
                  <a:pt x="3310130" y="1291957"/>
                  <a:pt x="3268880" y="1287676"/>
                  <a:pt x="3226630" y="1287676"/>
                </a:cubicBezTo>
                <a:cubicBezTo>
                  <a:pt x="2888631" y="1287676"/>
                  <a:pt x="2614628" y="1561679"/>
                  <a:pt x="2614628" y="1899678"/>
                </a:cubicBezTo>
                <a:cubicBezTo>
                  <a:pt x="2614628" y="2237678"/>
                  <a:pt x="2888630" y="2511680"/>
                  <a:pt x="3226630" y="2511681"/>
                </a:cubicBezTo>
                <a:cubicBezTo>
                  <a:pt x="3564630" y="2511681"/>
                  <a:pt x="3838633" y="2237678"/>
                  <a:pt x="3838633" y="1899678"/>
                </a:cubicBezTo>
                <a:cubicBezTo>
                  <a:pt x="3838632" y="1603928"/>
                  <a:pt x="3628849" y="1357176"/>
                  <a:pt x="3349970" y="1300109"/>
                </a:cubicBezTo>
                <a:close/>
                <a:moveTo>
                  <a:pt x="3358324" y="1024334"/>
                </a:moveTo>
                <a:lnTo>
                  <a:pt x="3410883" y="1234575"/>
                </a:lnTo>
                <a:lnTo>
                  <a:pt x="3403994" y="1234575"/>
                </a:lnTo>
                <a:cubicBezTo>
                  <a:pt x="3464268" y="1250018"/>
                  <a:pt x="3521292" y="1273478"/>
                  <a:pt x="3572818" y="1305612"/>
                </a:cubicBezTo>
                <a:lnTo>
                  <a:pt x="3746730" y="1209354"/>
                </a:lnTo>
                <a:lnTo>
                  <a:pt x="3926358" y="1401981"/>
                </a:lnTo>
                <a:lnTo>
                  <a:pt x="3825667" y="1557247"/>
                </a:lnTo>
                <a:cubicBezTo>
                  <a:pt x="3858552" y="1613408"/>
                  <a:pt x="3883404" y="1674784"/>
                  <a:pt x="3897877" y="1740062"/>
                </a:cubicBezTo>
                <a:lnTo>
                  <a:pt x="4088377" y="1787686"/>
                </a:lnTo>
                <a:lnTo>
                  <a:pt x="4088377" y="2051071"/>
                </a:lnTo>
                <a:lnTo>
                  <a:pt x="3886243" y="2101605"/>
                </a:lnTo>
                <a:cubicBezTo>
                  <a:pt x="3872191" y="2150933"/>
                  <a:pt x="3851639" y="2197531"/>
                  <a:pt x="3826272" y="2241013"/>
                </a:cubicBezTo>
                <a:lnTo>
                  <a:pt x="3938572" y="2395786"/>
                </a:lnTo>
                <a:lnTo>
                  <a:pt x="3769272" y="2597551"/>
                </a:lnTo>
                <a:lnTo>
                  <a:pt x="3574432" y="2502674"/>
                </a:lnTo>
                <a:lnTo>
                  <a:pt x="3590059" y="2484050"/>
                </a:lnTo>
                <a:cubicBezTo>
                  <a:pt x="3534764" y="2519868"/>
                  <a:pt x="3473263" y="2546445"/>
                  <a:pt x="3407886" y="2563572"/>
                </a:cubicBezTo>
                <a:lnTo>
                  <a:pt x="3358323" y="2761823"/>
                </a:lnTo>
                <a:lnTo>
                  <a:pt x="3094938" y="2761823"/>
                </a:lnTo>
                <a:lnTo>
                  <a:pt x="3045375" y="2563574"/>
                </a:lnTo>
                <a:cubicBezTo>
                  <a:pt x="2985349" y="2547848"/>
                  <a:pt x="2928591" y="2524155"/>
                  <a:pt x="2877330" y="2491865"/>
                </a:cubicBezTo>
                <a:lnTo>
                  <a:pt x="2882346" y="2497841"/>
                </a:lnTo>
                <a:lnTo>
                  <a:pt x="2687507" y="2592718"/>
                </a:lnTo>
                <a:lnTo>
                  <a:pt x="2518206" y="2390954"/>
                </a:lnTo>
                <a:lnTo>
                  <a:pt x="2626994" y="2241021"/>
                </a:lnTo>
                <a:cubicBezTo>
                  <a:pt x="2597591" y="2190623"/>
                  <a:pt x="2574657" y="2136035"/>
                  <a:pt x="2559194" y="2078370"/>
                </a:cubicBezTo>
                <a:lnTo>
                  <a:pt x="2371198" y="2031371"/>
                </a:lnTo>
                <a:lnTo>
                  <a:pt x="2371198" y="1767986"/>
                </a:lnTo>
                <a:lnTo>
                  <a:pt x="2559579" y="1720890"/>
                </a:lnTo>
                <a:cubicBezTo>
                  <a:pt x="2572992" y="1669175"/>
                  <a:pt x="2592745" y="1620006"/>
                  <a:pt x="2617681" y="1574051"/>
                </a:cubicBezTo>
                <a:lnTo>
                  <a:pt x="2502958" y="1397149"/>
                </a:lnTo>
                <a:lnTo>
                  <a:pt x="2682587" y="1204520"/>
                </a:lnTo>
                <a:lnTo>
                  <a:pt x="2872193" y="1309466"/>
                </a:lnTo>
                <a:lnTo>
                  <a:pt x="2870932" y="1310818"/>
                </a:lnTo>
                <a:cubicBezTo>
                  <a:pt x="2925169" y="1276310"/>
                  <a:pt x="2985393" y="1250941"/>
                  <a:pt x="3049268" y="1234575"/>
                </a:cubicBezTo>
                <a:lnTo>
                  <a:pt x="3042378" y="1234576"/>
                </a:lnTo>
                <a:lnTo>
                  <a:pt x="3094939" y="1024334"/>
                </a:lnTo>
                <a:close/>
                <a:moveTo>
                  <a:pt x="2786480" y="402820"/>
                </a:moveTo>
                <a:cubicBezTo>
                  <a:pt x="2745900" y="389943"/>
                  <a:pt x="2701172" y="388627"/>
                  <a:pt x="2657264" y="401580"/>
                </a:cubicBezTo>
                <a:cubicBezTo>
                  <a:pt x="2540176" y="436121"/>
                  <a:pt x="2473258" y="559041"/>
                  <a:pt x="2507800" y="676128"/>
                </a:cubicBezTo>
                <a:cubicBezTo>
                  <a:pt x="2542340" y="793216"/>
                  <a:pt x="2665260" y="860133"/>
                  <a:pt x="2782348" y="825592"/>
                </a:cubicBezTo>
                <a:cubicBezTo>
                  <a:pt x="2899435" y="791051"/>
                  <a:pt x="2966353" y="668132"/>
                  <a:pt x="2931812" y="551045"/>
                </a:cubicBezTo>
                <a:cubicBezTo>
                  <a:pt x="2910223" y="477864"/>
                  <a:pt x="2854113" y="424282"/>
                  <a:pt x="2786480" y="402820"/>
                </a:cubicBezTo>
                <a:close/>
                <a:moveTo>
                  <a:pt x="2932202" y="47278"/>
                </a:moveTo>
                <a:lnTo>
                  <a:pt x="3090904" y="140999"/>
                </a:lnTo>
                <a:lnTo>
                  <a:pt x="3054065" y="265147"/>
                </a:lnTo>
                <a:cubicBezTo>
                  <a:pt x="3087256" y="296329"/>
                  <a:pt x="3116089" y="332603"/>
                  <a:pt x="3138727" y="373550"/>
                </a:cubicBezTo>
                <a:lnTo>
                  <a:pt x="3276016" y="367796"/>
                </a:lnTo>
                <a:lnTo>
                  <a:pt x="3328165" y="544574"/>
                </a:lnTo>
                <a:lnTo>
                  <a:pt x="3202503" y="618514"/>
                </a:lnTo>
                <a:cubicBezTo>
                  <a:pt x="3202838" y="654403"/>
                  <a:pt x="3198271" y="689748"/>
                  <a:pt x="3189855" y="723955"/>
                </a:cubicBezTo>
                <a:lnTo>
                  <a:pt x="3295873" y="805599"/>
                </a:lnTo>
                <a:lnTo>
                  <a:pt x="3222192" y="974540"/>
                </a:lnTo>
                <a:lnTo>
                  <a:pt x="3072634" y="949439"/>
                </a:lnTo>
                <a:lnTo>
                  <a:pt x="3079435" y="933845"/>
                </a:lnTo>
                <a:cubicBezTo>
                  <a:pt x="3049413" y="968833"/>
                  <a:pt x="3013398" y="998848"/>
                  <a:pt x="2972910" y="1023288"/>
                </a:cubicBezTo>
                <a:lnTo>
                  <a:pt x="2978897" y="1166163"/>
                </a:lnTo>
                <a:lnTo>
                  <a:pt x="2802119" y="1218312"/>
                </a:lnTo>
                <a:lnTo>
                  <a:pt x="2729602" y="1095065"/>
                </a:lnTo>
                <a:cubicBezTo>
                  <a:pt x="2686199" y="1096396"/>
                  <a:pt x="2643414" y="1091732"/>
                  <a:pt x="2602615" y="1080209"/>
                </a:cubicBezTo>
                <a:lnTo>
                  <a:pt x="2607165" y="1083226"/>
                </a:lnTo>
                <a:lnTo>
                  <a:pt x="2495179" y="1185484"/>
                </a:lnTo>
                <a:lnTo>
                  <a:pt x="2341599" y="1083585"/>
                </a:lnTo>
                <a:lnTo>
                  <a:pt x="2384929" y="961414"/>
                </a:lnTo>
                <a:cubicBezTo>
                  <a:pt x="2355215" y="933409"/>
                  <a:pt x="2329015" y="901312"/>
                  <a:pt x="2307218" y="865670"/>
                </a:cubicBezTo>
                <a:lnTo>
                  <a:pt x="2171734" y="871348"/>
                </a:lnTo>
                <a:lnTo>
                  <a:pt x="2119584" y="694571"/>
                </a:lnTo>
                <a:lnTo>
                  <a:pt x="2236697" y="625662"/>
                </a:lnTo>
                <a:cubicBezTo>
                  <a:pt x="2235459" y="588297"/>
                  <a:pt x="2238982" y="551385"/>
                  <a:pt x="2246620" y="515603"/>
                </a:cubicBezTo>
                <a:lnTo>
                  <a:pt x="2134594" y="419585"/>
                </a:lnTo>
                <a:lnTo>
                  <a:pt x="2217016" y="254732"/>
                </a:lnTo>
                <a:lnTo>
                  <a:pt x="2365055" y="287627"/>
                </a:lnTo>
                <a:lnTo>
                  <a:pt x="2364476" y="288784"/>
                </a:lnTo>
                <a:cubicBezTo>
                  <a:pt x="2394046" y="254885"/>
                  <a:pt x="2429444" y="225933"/>
                  <a:pt x="2469075" y="202302"/>
                </a:cubicBezTo>
                <a:lnTo>
                  <a:pt x="2464452" y="203666"/>
                </a:lnTo>
                <a:lnTo>
                  <a:pt x="2458102" y="52150"/>
                </a:lnTo>
                <a:lnTo>
                  <a:pt x="2634880" y="0"/>
                </a:lnTo>
                <a:lnTo>
                  <a:pt x="2711784" y="130703"/>
                </a:lnTo>
                <a:lnTo>
                  <a:pt x="2707159" y="132067"/>
                </a:lnTo>
                <a:cubicBezTo>
                  <a:pt x="2750672" y="130497"/>
                  <a:pt x="2793590" y="134953"/>
                  <a:pt x="2834535" y="146319"/>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
        <p:nvSpPr>
          <p:cNvPr id="34" name="Isosceles Triangle 41"/>
          <p:cNvSpPr/>
          <p:nvPr/>
        </p:nvSpPr>
        <p:spPr>
          <a:xfrm>
            <a:off x="3055473" y="3347086"/>
            <a:ext cx="312213" cy="448474"/>
          </a:xfrm>
          <a:custGeom>
            <a:avLst/>
            <a:gdLst>
              <a:gd name="connsiteX0" fmla="*/ 1367278 w 2736000"/>
              <a:gd name="connsiteY0" fmla="*/ 2273826 h 3930092"/>
              <a:gd name="connsiteX1" fmla="*/ 1535821 w 2736000"/>
              <a:gd name="connsiteY1" fmla="*/ 2564417 h 3930092"/>
              <a:gd name="connsiteX2" fmla="*/ 2088000 w 2736000"/>
              <a:gd name="connsiteY2" fmla="*/ 3520946 h 3930092"/>
              <a:gd name="connsiteX3" fmla="*/ 648080 w 2736000"/>
              <a:gd name="connsiteY3" fmla="*/ 3506285 h 3930092"/>
              <a:gd name="connsiteX4" fmla="*/ 1198105 w 2736000"/>
              <a:gd name="connsiteY4" fmla="*/ 2565503 h 3930092"/>
              <a:gd name="connsiteX5" fmla="*/ 1367278 w 2736000"/>
              <a:gd name="connsiteY5" fmla="*/ 2273826 h 3930092"/>
              <a:gd name="connsiteX6" fmla="*/ 648003 w 2736000"/>
              <a:gd name="connsiteY6" fmla="*/ 793859 h 3930092"/>
              <a:gd name="connsiteX7" fmla="*/ 2087849 w 2736000"/>
              <a:gd name="connsiteY7" fmla="*/ 808518 h 3930092"/>
              <a:gd name="connsiteX8" fmla="*/ 1641214 w 2736000"/>
              <a:gd name="connsiteY8" fmla="*/ 1449982 h 3930092"/>
              <a:gd name="connsiteX9" fmla="*/ 1368003 w 2736000"/>
              <a:gd name="connsiteY9" fmla="*/ 1937706 h 3930092"/>
              <a:gd name="connsiteX10" fmla="*/ 1094068 w 2736000"/>
              <a:gd name="connsiteY10" fmla="*/ 1448735 h 3930092"/>
              <a:gd name="connsiteX11" fmla="*/ 648003 w 2736000"/>
              <a:gd name="connsiteY11" fmla="*/ 793859 h 3930092"/>
              <a:gd name="connsiteX12" fmla="*/ 516625 w 2736000"/>
              <a:gd name="connsiteY12" fmla="*/ 299874 h 3930092"/>
              <a:gd name="connsiteX13" fmla="*/ 516625 w 2736000"/>
              <a:gd name="connsiteY13" fmla="*/ 449580 h 3930092"/>
              <a:gd name="connsiteX14" fmla="*/ 1029987 w 2736000"/>
              <a:gd name="connsiteY14" fmla="*/ 1557992 h 3930092"/>
              <a:gd name="connsiteX15" fmla="*/ 1146996 w 2736000"/>
              <a:gd name="connsiteY15" fmla="*/ 2057479 h 3930092"/>
              <a:gd name="connsiteX16" fmla="*/ 1055065 w 2736000"/>
              <a:gd name="connsiteY16" fmla="*/ 2431585 h 3930092"/>
              <a:gd name="connsiteX17" fmla="*/ 539378 w 2736000"/>
              <a:gd name="connsiteY17" fmla="*/ 3468615 h 3930092"/>
              <a:gd name="connsiteX18" fmla="*/ 539378 w 2736000"/>
              <a:gd name="connsiteY18" fmla="*/ 3604591 h 3930092"/>
              <a:gd name="connsiteX19" fmla="*/ 2196077 w 2736000"/>
              <a:gd name="connsiteY19" fmla="*/ 3604591 h 3930092"/>
              <a:gd name="connsiteX20" fmla="*/ 2196077 w 2736000"/>
              <a:gd name="connsiteY20" fmla="*/ 3468615 h 3930092"/>
              <a:gd name="connsiteX21" fmla="*/ 1695313 w 2736000"/>
              <a:gd name="connsiteY21" fmla="*/ 2440912 h 3930092"/>
              <a:gd name="connsiteX22" fmla="*/ 1617547 w 2736000"/>
              <a:gd name="connsiteY22" fmla="*/ 2049252 h 3930092"/>
              <a:gd name="connsiteX23" fmla="*/ 1719395 w 2736000"/>
              <a:gd name="connsiteY23" fmla="*/ 1540961 h 3930092"/>
              <a:gd name="connsiteX24" fmla="*/ 2207952 w 2736000"/>
              <a:gd name="connsiteY24" fmla="*/ 449580 h 3930092"/>
              <a:gd name="connsiteX25" fmla="*/ 2207952 w 2736000"/>
              <a:gd name="connsiteY25" fmla="*/ 299874 h 3930092"/>
              <a:gd name="connsiteX26" fmla="*/ 516625 w 2736000"/>
              <a:gd name="connsiteY26" fmla="*/ 299874 h 3930092"/>
              <a:gd name="connsiteX27" fmla="*/ 144000 w 2736000"/>
              <a:gd name="connsiteY27" fmla="*/ 0 h 3930092"/>
              <a:gd name="connsiteX28" fmla="*/ 2592000 w 2736000"/>
              <a:gd name="connsiteY28" fmla="*/ 0 h 3930092"/>
              <a:gd name="connsiteX29" fmla="*/ 2736000 w 2736000"/>
              <a:gd name="connsiteY29" fmla="*/ 144000 h 3930092"/>
              <a:gd name="connsiteX30" fmla="*/ 2592000 w 2736000"/>
              <a:gd name="connsiteY30" fmla="*/ 288000 h 3930092"/>
              <a:gd name="connsiteX31" fmla="*/ 2396702 w 2736000"/>
              <a:gd name="connsiteY31" fmla="*/ 288000 h 3930092"/>
              <a:gd name="connsiteX32" fmla="*/ 2396702 w 2736000"/>
              <a:gd name="connsiteY32" fmla="*/ 413234 h 3930092"/>
              <a:gd name="connsiteX33" fmla="*/ 1815389 w 2736000"/>
              <a:gd name="connsiteY33" fmla="*/ 1665324 h 3930092"/>
              <a:gd name="connsiteX34" fmla="*/ 1753098 w 2736000"/>
              <a:gd name="connsiteY34" fmla="*/ 1974987 h 3930092"/>
              <a:gd name="connsiteX35" fmla="*/ 1825752 w 2736000"/>
              <a:gd name="connsiteY35" fmla="*/ 2312143 h 3930092"/>
              <a:gd name="connsiteX36" fmla="*/ 2395980 w 2736000"/>
              <a:gd name="connsiteY36" fmla="*/ 3557007 h 3930092"/>
              <a:gd name="connsiteX37" fmla="*/ 2395980 w 2736000"/>
              <a:gd name="connsiteY37" fmla="*/ 3642092 h 3930092"/>
              <a:gd name="connsiteX38" fmla="*/ 2592000 w 2736000"/>
              <a:gd name="connsiteY38" fmla="*/ 3642092 h 3930092"/>
              <a:gd name="connsiteX39" fmla="*/ 2736000 w 2736000"/>
              <a:gd name="connsiteY39" fmla="*/ 3786092 h 3930092"/>
              <a:gd name="connsiteX40" fmla="*/ 2592000 w 2736000"/>
              <a:gd name="connsiteY40" fmla="*/ 3930092 h 3930092"/>
              <a:gd name="connsiteX41" fmla="*/ 144000 w 2736000"/>
              <a:gd name="connsiteY41" fmla="*/ 3930092 h 3930092"/>
              <a:gd name="connsiteX42" fmla="*/ 0 w 2736000"/>
              <a:gd name="connsiteY42" fmla="*/ 3786092 h 3930092"/>
              <a:gd name="connsiteX43" fmla="*/ 144000 w 2736000"/>
              <a:gd name="connsiteY43" fmla="*/ 3642092 h 3930092"/>
              <a:gd name="connsiteX44" fmla="*/ 338578 w 2736000"/>
              <a:gd name="connsiteY44" fmla="*/ 3642092 h 3930092"/>
              <a:gd name="connsiteX45" fmla="*/ 338578 w 2736000"/>
              <a:gd name="connsiteY45" fmla="*/ 3557007 h 3930092"/>
              <a:gd name="connsiteX46" fmla="*/ 951672 w 2736000"/>
              <a:gd name="connsiteY46" fmla="*/ 2284199 h 3930092"/>
              <a:gd name="connsiteX47" fmla="*/ 1012216 w 2736000"/>
              <a:gd name="connsiteY47" fmla="*/ 1995181 h 3930092"/>
              <a:gd name="connsiteX48" fmla="*/ 943195 w 2736000"/>
              <a:gd name="connsiteY48" fmla="*/ 1693402 h 3930092"/>
              <a:gd name="connsiteX49" fmla="*/ 339300 w 2736000"/>
              <a:gd name="connsiteY49" fmla="*/ 413234 h 3930092"/>
              <a:gd name="connsiteX50" fmla="*/ 339300 w 2736000"/>
              <a:gd name="connsiteY50" fmla="*/ 288000 h 3930092"/>
              <a:gd name="connsiteX51" fmla="*/ 144000 w 2736000"/>
              <a:gd name="connsiteY51" fmla="*/ 288000 h 3930092"/>
              <a:gd name="connsiteX52" fmla="*/ 0 w 2736000"/>
              <a:gd name="connsiteY52" fmla="*/ 144000 h 3930092"/>
              <a:gd name="connsiteX53" fmla="*/ 144000 w 2736000"/>
              <a:gd name="connsiteY53" fmla="*/ 0 h 3930092"/>
              <a:gd name="connsiteX0" fmla="*/ 1367278 w 2736000"/>
              <a:gd name="connsiteY0" fmla="*/ 2273826 h 3930092"/>
              <a:gd name="connsiteX1" fmla="*/ 1535821 w 2736000"/>
              <a:gd name="connsiteY1" fmla="*/ 2564417 h 3930092"/>
              <a:gd name="connsiteX2" fmla="*/ 2088000 w 2736000"/>
              <a:gd name="connsiteY2" fmla="*/ 3520946 h 3930092"/>
              <a:gd name="connsiteX3" fmla="*/ 648080 w 2736000"/>
              <a:gd name="connsiteY3" fmla="*/ 3506285 h 3930092"/>
              <a:gd name="connsiteX4" fmla="*/ 1198105 w 2736000"/>
              <a:gd name="connsiteY4" fmla="*/ 2565503 h 3930092"/>
              <a:gd name="connsiteX5" fmla="*/ 1367278 w 2736000"/>
              <a:gd name="connsiteY5" fmla="*/ 2273826 h 3930092"/>
              <a:gd name="connsiteX6" fmla="*/ 648003 w 2736000"/>
              <a:gd name="connsiteY6" fmla="*/ 793859 h 3930092"/>
              <a:gd name="connsiteX7" fmla="*/ 2087849 w 2736000"/>
              <a:gd name="connsiteY7" fmla="*/ 808518 h 3930092"/>
              <a:gd name="connsiteX8" fmla="*/ 1641214 w 2736000"/>
              <a:gd name="connsiteY8" fmla="*/ 1449982 h 3930092"/>
              <a:gd name="connsiteX9" fmla="*/ 1368003 w 2736000"/>
              <a:gd name="connsiteY9" fmla="*/ 1937706 h 3930092"/>
              <a:gd name="connsiteX10" fmla="*/ 1094068 w 2736000"/>
              <a:gd name="connsiteY10" fmla="*/ 1448735 h 3930092"/>
              <a:gd name="connsiteX11" fmla="*/ 648003 w 2736000"/>
              <a:gd name="connsiteY11" fmla="*/ 793859 h 3930092"/>
              <a:gd name="connsiteX12" fmla="*/ 516625 w 2736000"/>
              <a:gd name="connsiteY12" fmla="*/ 299874 h 3930092"/>
              <a:gd name="connsiteX13" fmla="*/ 516625 w 2736000"/>
              <a:gd name="connsiteY13" fmla="*/ 449580 h 3930092"/>
              <a:gd name="connsiteX14" fmla="*/ 1029987 w 2736000"/>
              <a:gd name="connsiteY14" fmla="*/ 1557992 h 3930092"/>
              <a:gd name="connsiteX15" fmla="*/ 1146996 w 2736000"/>
              <a:gd name="connsiteY15" fmla="*/ 2057479 h 3930092"/>
              <a:gd name="connsiteX16" fmla="*/ 1055065 w 2736000"/>
              <a:gd name="connsiteY16" fmla="*/ 2431585 h 3930092"/>
              <a:gd name="connsiteX17" fmla="*/ 539378 w 2736000"/>
              <a:gd name="connsiteY17" fmla="*/ 3468615 h 3930092"/>
              <a:gd name="connsiteX18" fmla="*/ 539378 w 2736000"/>
              <a:gd name="connsiteY18" fmla="*/ 3604591 h 3930092"/>
              <a:gd name="connsiteX19" fmla="*/ 2196077 w 2736000"/>
              <a:gd name="connsiteY19" fmla="*/ 3604591 h 3930092"/>
              <a:gd name="connsiteX20" fmla="*/ 2196077 w 2736000"/>
              <a:gd name="connsiteY20" fmla="*/ 3468615 h 3930092"/>
              <a:gd name="connsiteX21" fmla="*/ 1695313 w 2736000"/>
              <a:gd name="connsiteY21" fmla="*/ 2440912 h 3930092"/>
              <a:gd name="connsiteX22" fmla="*/ 1617547 w 2736000"/>
              <a:gd name="connsiteY22" fmla="*/ 2049252 h 3930092"/>
              <a:gd name="connsiteX23" fmla="*/ 1719395 w 2736000"/>
              <a:gd name="connsiteY23" fmla="*/ 1540961 h 3930092"/>
              <a:gd name="connsiteX24" fmla="*/ 2207952 w 2736000"/>
              <a:gd name="connsiteY24" fmla="*/ 449580 h 3930092"/>
              <a:gd name="connsiteX25" fmla="*/ 2207952 w 2736000"/>
              <a:gd name="connsiteY25" fmla="*/ 299874 h 3930092"/>
              <a:gd name="connsiteX26" fmla="*/ 516625 w 2736000"/>
              <a:gd name="connsiteY26" fmla="*/ 299874 h 3930092"/>
              <a:gd name="connsiteX27" fmla="*/ 144000 w 2736000"/>
              <a:gd name="connsiteY27" fmla="*/ 0 h 3930092"/>
              <a:gd name="connsiteX28" fmla="*/ 2592000 w 2736000"/>
              <a:gd name="connsiteY28" fmla="*/ 0 h 3930092"/>
              <a:gd name="connsiteX29" fmla="*/ 2736000 w 2736000"/>
              <a:gd name="connsiteY29" fmla="*/ 144000 h 3930092"/>
              <a:gd name="connsiteX30" fmla="*/ 2592000 w 2736000"/>
              <a:gd name="connsiteY30" fmla="*/ 288000 h 3930092"/>
              <a:gd name="connsiteX31" fmla="*/ 2396702 w 2736000"/>
              <a:gd name="connsiteY31" fmla="*/ 288000 h 3930092"/>
              <a:gd name="connsiteX32" fmla="*/ 2396702 w 2736000"/>
              <a:gd name="connsiteY32" fmla="*/ 413234 h 3930092"/>
              <a:gd name="connsiteX33" fmla="*/ 1815389 w 2736000"/>
              <a:gd name="connsiteY33" fmla="*/ 1665324 h 3930092"/>
              <a:gd name="connsiteX34" fmla="*/ 1753098 w 2736000"/>
              <a:gd name="connsiteY34" fmla="*/ 1974987 h 3930092"/>
              <a:gd name="connsiteX35" fmla="*/ 1825752 w 2736000"/>
              <a:gd name="connsiteY35" fmla="*/ 2312143 h 3930092"/>
              <a:gd name="connsiteX36" fmla="*/ 2395980 w 2736000"/>
              <a:gd name="connsiteY36" fmla="*/ 3557007 h 3930092"/>
              <a:gd name="connsiteX37" fmla="*/ 2395980 w 2736000"/>
              <a:gd name="connsiteY37" fmla="*/ 3642092 h 3930092"/>
              <a:gd name="connsiteX38" fmla="*/ 2592000 w 2736000"/>
              <a:gd name="connsiteY38" fmla="*/ 3642092 h 3930092"/>
              <a:gd name="connsiteX39" fmla="*/ 2736000 w 2736000"/>
              <a:gd name="connsiteY39" fmla="*/ 3786092 h 3930092"/>
              <a:gd name="connsiteX40" fmla="*/ 2592000 w 2736000"/>
              <a:gd name="connsiteY40" fmla="*/ 3930092 h 3930092"/>
              <a:gd name="connsiteX41" fmla="*/ 144000 w 2736000"/>
              <a:gd name="connsiteY41" fmla="*/ 3930092 h 3930092"/>
              <a:gd name="connsiteX42" fmla="*/ 0 w 2736000"/>
              <a:gd name="connsiteY42" fmla="*/ 3786092 h 3930092"/>
              <a:gd name="connsiteX43" fmla="*/ 144000 w 2736000"/>
              <a:gd name="connsiteY43" fmla="*/ 3642092 h 3930092"/>
              <a:gd name="connsiteX44" fmla="*/ 338578 w 2736000"/>
              <a:gd name="connsiteY44" fmla="*/ 3642092 h 3930092"/>
              <a:gd name="connsiteX45" fmla="*/ 338578 w 2736000"/>
              <a:gd name="connsiteY45" fmla="*/ 3557007 h 3930092"/>
              <a:gd name="connsiteX46" fmla="*/ 951672 w 2736000"/>
              <a:gd name="connsiteY46" fmla="*/ 2284199 h 3930092"/>
              <a:gd name="connsiteX47" fmla="*/ 1012216 w 2736000"/>
              <a:gd name="connsiteY47" fmla="*/ 1995181 h 3930092"/>
              <a:gd name="connsiteX48" fmla="*/ 943195 w 2736000"/>
              <a:gd name="connsiteY48" fmla="*/ 1693402 h 3930092"/>
              <a:gd name="connsiteX49" fmla="*/ 339300 w 2736000"/>
              <a:gd name="connsiteY49" fmla="*/ 413234 h 3930092"/>
              <a:gd name="connsiteX50" fmla="*/ 339300 w 2736000"/>
              <a:gd name="connsiteY50" fmla="*/ 288000 h 3930092"/>
              <a:gd name="connsiteX51" fmla="*/ 144000 w 2736000"/>
              <a:gd name="connsiteY51" fmla="*/ 288000 h 3930092"/>
              <a:gd name="connsiteX52" fmla="*/ 0 w 2736000"/>
              <a:gd name="connsiteY52" fmla="*/ 144000 h 3930092"/>
              <a:gd name="connsiteX53" fmla="*/ 144000 w 2736000"/>
              <a:gd name="connsiteY53" fmla="*/ 0 h 3930092"/>
              <a:gd name="connsiteX0" fmla="*/ 1397963 w 2736000"/>
              <a:gd name="connsiteY0" fmla="*/ 2421112 h 3930092"/>
              <a:gd name="connsiteX1" fmla="*/ 1535821 w 2736000"/>
              <a:gd name="connsiteY1" fmla="*/ 2564417 h 3930092"/>
              <a:gd name="connsiteX2" fmla="*/ 2088000 w 2736000"/>
              <a:gd name="connsiteY2" fmla="*/ 3520946 h 3930092"/>
              <a:gd name="connsiteX3" fmla="*/ 648080 w 2736000"/>
              <a:gd name="connsiteY3" fmla="*/ 3506285 h 3930092"/>
              <a:gd name="connsiteX4" fmla="*/ 1198105 w 2736000"/>
              <a:gd name="connsiteY4" fmla="*/ 2565503 h 3930092"/>
              <a:gd name="connsiteX5" fmla="*/ 1397963 w 2736000"/>
              <a:gd name="connsiteY5" fmla="*/ 2421112 h 3930092"/>
              <a:gd name="connsiteX6" fmla="*/ 648003 w 2736000"/>
              <a:gd name="connsiteY6" fmla="*/ 793859 h 3930092"/>
              <a:gd name="connsiteX7" fmla="*/ 2087849 w 2736000"/>
              <a:gd name="connsiteY7" fmla="*/ 808518 h 3930092"/>
              <a:gd name="connsiteX8" fmla="*/ 1641214 w 2736000"/>
              <a:gd name="connsiteY8" fmla="*/ 1449982 h 3930092"/>
              <a:gd name="connsiteX9" fmla="*/ 1368003 w 2736000"/>
              <a:gd name="connsiteY9" fmla="*/ 1937706 h 3930092"/>
              <a:gd name="connsiteX10" fmla="*/ 1094068 w 2736000"/>
              <a:gd name="connsiteY10" fmla="*/ 1448735 h 3930092"/>
              <a:gd name="connsiteX11" fmla="*/ 648003 w 2736000"/>
              <a:gd name="connsiteY11" fmla="*/ 793859 h 3930092"/>
              <a:gd name="connsiteX12" fmla="*/ 516625 w 2736000"/>
              <a:gd name="connsiteY12" fmla="*/ 299874 h 3930092"/>
              <a:gd name="connsiteX13" fmla="*/ 516625 w 2736000"/>
              <a:gd name="connsiteY13" fmla="*/ 449580 h 3930092"/>
              <a:gd name="connsiteX14" fmla="*/ 1029987 w 2736000"/>
              <a:gd name="connsiteY14" fmla="*/ 1557992 h 3930092"/>
              <a:gd name="connsiteX15" fmla="*/ 1146996 w 2736000"/>
              <a:gd name="connsiteY15" fmla="*/ 2057479 h 3930092"/>
              <a:gd name="connsiteX16" fmla="*/ 1055065 w 2736000"/>
              <a:gd name="connsiteY16" fmla="*/ 2431585 h 3930092"/>
              <a:gd name="connsiteX17" fmla="*/ 539378 w 2736000"/>
              <a:gd name="connsiteY17" fmla="*/ 3468615 h 3930092"/>
              <a:gd name="connsiteX18" fmla="*/ 539378 w 2736000"/>
              <a:gd name="connsiteY18" fmla="*/ 3604591 h 3930092"/>
              <a:gd name="connsiteX19" fmla="*/ 2196077 w 2736000"/>
              <a:gd name="connsiteY19" fmla="*/ 3604591 h 3930092"/>
              <a:gd name="connsiteX20" fmla="*/ 2196077 w 2736000"/>
              <a:gd name="connsiteY20" fmla="*/ 3468615 h 3930092"/>
              <a:gd name="connsiteX21" fmla="*/ 1695313 w 2736000"/>
              <a:gd name="connsiteY21" fmla="*/ 2440912 h 3930092"/>
              <a:gd name="connsiteX22" fmla="*/ 1617547 w 2736000"/>
              <a:gd name="connsiteY22" fmla="*/ 2049252 h 3930092"/>
              <a:gd name="connsiteX23" fmla="*/ 1719395 w 2736000"/>
              <a:gd name="connsiteY23" fmla="*/ 1540961 h 3930092"/>
              <a:gd name="connsiteX24" fmla="*/ 2207952 w 2736000"/>
              <a:gd name="connsiteY24" fmla="*/ 449580 h 3930092"/>
              <a:gd name="connsiteX25" fmla="*/ 2207952 w 2736000"/>
              <a:gd name="connsiteY25" fmla="*/ 299874 h 3930092"/>
              <a:gd name="connsiteX26" fmla="*/ 516625 w 2736000"/>
              <a:gd name="connsiteY26" fmla="*/ 299874 h 3930092"/>
              <a:gd name="connsiteX27" fmla="*/ 144000 w 2736000"/>
              <a:gd name="connsiteY27" fmla="*/ 0 h 3930092"/>
              <a:gd name="connsiteX28" fmla="*/ 2592000 w 2736000"/>
              <a:gd name="connsiteY28" fmla="*/ 0 h 3930092"/>
              <a:gd name="connsiteX29" fmla="*/ 2736000 w 2736000"/>
              <a:gd name="connsiteY29" fmla="*/ 144000 h 3930092"/>
              <a:gd name="connsiteX30" fmla="*/ 2592000 w 2736000"/>
              <a:gd name="connsiteY30" fmla="*/ 288000 h 3930092"/>
              <a:gd name="connsiteX31" fmla="*/ 2396702 w 2736000"/>
              <a:gd name="connsiteY31" fmla="*/ 288000 h 3930092"/>
              <a:gd name="connsiteX32" fmla="*/ 2396702 w 2736000"/>
              <a:gd name="connsiteY32" fmla="*/ 413234 h 3930092"/>
              <a:gd name="connsiteX33" fmla="*/ 1815389 w 2736000"/>
              <a:gd name="connsiteY33" fmla="*/ 1665324 h 3930092"/>
              <a:gd name="connsiteX34" fmla="*/ 1753098 w 2736000"/>
              <a:gd name="connsiteY34" fmla="*/ 1974987 h 3930092"/>
              <a:gd name="connsiteX35" fmla="*/ 1825752 w 2736000"/>
              <a:gd name="connsiteY35" fmla="*/ 2312143 h 3930092"/>
              <a:gd name="connsiteX36" fmla="*/ 2395980 w 2736000"/>
              <a:gd name="connsiteY36" fmla="*/ 3557007 h 3930092"/>
              <a:gd name="connsiteX37" fmla="*/ 2395980 w 2736000"/>
              <a:gd name="connsiteY37" fmla="*/ 3642092 h 3930092"/>
              <a:gd name="connsiteX38" fmla="*/ 2592000 w 2736000"/>
              <a:gd name="connsiteY38" fmla="*/ 3642092 h 3930092"/>
              <a:gd name="connsiteX39" fmla="*/ 2736000 w 2736000"/>
              <a:gd name="connsiteY39" fmla="*/ 3786092 h 3930092"/>
              <a:gd name="connsiteX40" fmla="*/ 2592000 w 2736000"/>
              <a:gd name="connsiteY40" fmla="*/ 3930092 h 3930092"/>
              <a:gd name="connsiteX41" fmla="*/ 144000 w 2736000"/>
              <a:gd name="connsiteY41" fmla="*/ 3930092 h 3930092"/>
              <a:gd name="connsiteX42" fmla="*/ 0 w 2736000"/>
              <a:gd name="connsiteY42" fmla="*/ 3786092 h 3930092"/>
              <a:gd name="connsiteX43" fmla="*/ 144000 w 2736000"/>
              <a:gd name="connsiteY43" fmla="*/ 3642092 h 3930092"/>
              <a:gd name="connsiteX44" fmla="*/ 338578 w 2736000"/>
              <a:gd name="connsiteY44" fmla="*/ 3642092 h 3930092"/>
              <a:gd name="connsiteX45" fmla="*/ 338578 w 2736000"/>
              <a:gd name="connsiteY45" fmla="*/ 3557007 h 3930092"/>
              <a:gd name="connsiteX46" fmla="*/ 951672 w 2736000"/>
              <a:gd name="connsiteY46" fmla="*/ 2284199 h 3930092"/>
              <a:gd name="connsiteX47" fmla="*/ 1012216 w 2736000"/>
              <a:gd name="connsiteY47" fmla="*/ 1995181 h 3930092"/>
              <a:gd name="connsiteX48" fmla="*/ 943195 w 2736000"/>
              <a:gd name="connsiteY48" fmla="*/ 1693402 h 3930092"/>
              <a:gd name="connsiteX49" fmla="*/ 339300 w 2736000"/>
              <a:gd name="connsiteY49" fmla="*/ 413234 h 3930092"/>
              <a:gd name="connsiteX50" fmla="*/ 339300 w 2736000"/>
              <a:gd name="connsiteY50" fmla="*/ 288000 h 3930092"/>
              <a:gd name="connsiteX51" fmla="*/ 144000 w 2736000"/>
              <a:gd name="connsiteY51" fmla="*/ 288000 h 3930092"/>
              <a:gd name="connsiteX52" fmla="*/ 0 w 2736000"/>
              <a:gd name="connsiteY52" fmla="*/ 144000 h 3930092"/>
              <a:gd name="connsiteX53" fmla="*/ 144000 w 2736000"/>
              <a:gd name="connsiteY53" fmla="*/ 0 h 3930092"/>
              <a:gd name="connsiteX0" fmla="*/ 1397963 w 2736000"/>
              <a:gd name="connsiteY0" fmla="*/ 2421112 h 3930092"/>
              <a:gd name="connsiteX1" fmla="*/ 1535821 w 2736000"/>
              <a:gd name="connsiteY1" fmla="*/ 2564417 h 3930092"/>
              <a:gd name="connsiteX2" fmla="*/ 2088000 w 2736000"/>
              <a:gd name="connsiteY2" fmla="*/ 3520946 h 3930092"/>
              <a:gd name="connsiteX3" fmla="*/ 648080 w 2736000"/>
              <a:gd name="connsiteY3" fmla="*/ 3506285 h 3930092"/>
              <a:gd name="connsiteX4" fmla="*/ 1198105 w 2736000"/>
              <a:gd name="connsiteY4" fmla="*/ 2565503 h 3930092"/>
              <a:gd name="connsiteX5" fmla="*/ 1397963 w 2736000"/>
              <a:gd name="connsiteY5" fmla="*/ 2421112 h 3930092"/>
              <a:gd name="connsiteX6" fmla="*/ 648003 w 2736000"/>
              <a:gd name="connsiteY6" fmla="*/ 793859 h 3930092"/>
              <a:gd name="connsiteX7" fmla="*/ 2087849 w 2736000"/>
              <a:gd name="connsiteY7" fmla="*/ 808518 h 3930092"/>
              <a:gd name="connsiteX8" fmla="*/ 1641214 w 2736000"/>
              <a:gd name="connsiteY8" fmla="*/ 1449982 h 3930092"/>
              <a:gd name="connsiteX9" fmla="*/ 1368003 w 2736000"/>
              <a:gd name="connsiteY9" fmla="*/ 1937706 h 3930092"/>
              <a:gd name="connsiteX10" fmla="*/ 1094068 w 2736000"/>
              <a:gd name="connsiteY10" fmla="*/ 1448735 h 3930092"/>
              <a:gd name="connsiteX11" fmla="*/ 648003 w 2736000"/>
              <a:gd name="connsiteY11" fmla="*/ 793859 h 3930092"/>
              <a:gd name="connsiteX12" fmla="*/ 516625 w 2736000"/>
              <a:gd name="connsiteY12" fmla="*/ 299874 h 3930092"/>
              <a:gd name="connsiteX13" fmla="*/ 516625 w 2736000"/>
              <a:gd name="connsiteY13" fmla="*/ 449580 h 3930092"/>
              <a:gd name="connsiteX14" fmla="*/ 1029987 w 2736000"/>
              <a:gd name="connsiteY14" fmla="*/ 1557992 h 3930092"/>
              <a:gd name="connsiteX15" fmla="*/ 1146996 w 2736000"/>
              <a:gd name="connsiteY15" fmla="*/ 2057479 h 3930092"/>
              <a:gd name="connsiteX16" fmla="*/ 1055065 w 2736000"/>
              <a:gd name="connsiteY16" fmla="*/ 2431585 h 3930092"/>
              <a:gd name="connsiteX17" fmla="*/ 539378 w 2736000"/>
              <a:gd name="connsiteY17" fmla="*/ 3468615 h 3930092"/>
              <a:gd name="connsiteX18" fmla="*/ 539378 w 2736000"/>
              <a:gd name="connsiteY18" fmla="*/ 3604591 h 3930092"/>
              <a:gd name="connsiteX19" fmla="*/ 2196077 w 2736000"/>
              <a:gd name="connsiteY19" fmla="*/ 3604591 h 3930092"/>
              <a:gd name="connsiteX20" fmla="*/ 2196077 w 2736000"/>
              <a:gd name="connsiteY20" fmla="*/ 3468615 h 3930092"/>
              <a:gd name="connsiteX21" fmla="*/ 1695313 w 2736000"/>
              <a:gd name="connsiteY21" fmla="*/ 2440912 h 3930092"/>
              <a:gd name="connsiteX22" fmla="*/ 1617547 w 2736000"/>
              <a:gd name="connsiteY22" fmla="*/ 2049252 h 3930092"/>
              <a:gd name="connsiteX23" fmla="*/ 1719395 w 2736000"/>
              <a:gd name="connsiteY23" fmla="*/ 1540961 h 3930092"/>
              <a:gd name="connsiteX24" fmla="*/ 2207952 w 2736000"/>
              <a:gd name="connsiteY24" fmla="*/ 449580 h 3930092"/>
              <a:gd name="connsiteX25" fmla="*/ 2207952 w 2736000"/>
              <a:gd name="connsiteY25" fmla="*/ 299874 h 3930092"/>
              <a:gd name="connsiteX26" fmla="*/ 516625 w 2736000"/>
              <a:gd name="connsiteY26" fmla="*/ 299874 h 3930092"/>
              <a:gd name="connsiteX27" fmla="*/ 144000 w 2736000"/>
              <a:gd name="connsiteY27" fmla="*/ 0 h 3930092"/>
              <a:gd name="connsiteX28" fmla="*/ 2592000 w 2736000"/>
              <a:gd name="connsiteY28" fmla="*/ 0 h 3930092"/>
              <a:gd name="connsiteX29" fmla="*/ 2736000 w 2736000"/>
              <a:gd name="connsiteY29" fmla="*/ 144000 h 3930092"/>
              <a:gd name="connsiteX30" fmla="*/ 2592000 w 2736000"/>
              <a:gd name="connsiteY30" fmla="*/ 288000 h 3930092"/>
              <a:gd name="connsiteX31" fmla="*/ 2396702 w 2736000"/>
              <a:gd name="connsiteY31" fmla="*/ 288000 h 3930092"/>
              <a:gd name="connsiteX32" fmla="*/ 2396702 w 2736000"/>
              <a:gd name="connsiteY32" fmla="*/ 413234 h 3930092"/>
              <a:gd name="connsiteX33" fmla="*/ 1815389 w 2736000"/>
              <a:gd name="connsiteY33" fmla="*/ 1665324 h 3930092"/>
              <a:gd name="connsiteX34" fmla="*/ 1753098 w 2736000"/>
              <a:gd name="connsiteY34" fmla="*/ 1974987 h 3930092"/>
              <a:gd name="connsiteX35" fmla="*/ 1825752 w 2736000"/>
              <a:gd name="connsiteY35" fmla="*/ 2312143 h 3930092"/>
              <a:gd name="connsiteX36" fmla="*/ 2395980 w 2736000"/>
              <a:gd name="connsiteY36" fmla="*/ 3557007 h 3930092"/>
              <a:gd name="connsiteX37" fmla="*/ 2395980 w 2736000"/>
              <a:gd name="connsiteY37" fmla="*/ 3642092 h 3930092"/>
              <a:gd name="connsiteX38" fmla="*/ 2592000 w 2736000"/>
              <a:gd name="connsiteY38" fmla="*/ 3642092 h 3930092"/>
              <a:gd name="connsiteX39" fmla="*/ 2736000 w 2736000"/>
              <a:gd name="connsiteY39" fmla="*/ 3786092 h 3930092"/>
              <a:gd name="connsiteX40" fmla="*/ 2592000 w 2736000"/>
              <a:gd name="connsiteY40" fmla="*/ 3930092 h 3930092"/>
              <a:gd name="connsiteX41" fmla="*/ 144000 w 2736000"/>
              <a:gd name="connsiteY41" fmla="*/ 3930092 h 3930092"/>
              <a:gd name="connsiteX42" fmla="*/ 0 w 2736000"/>
              <a:gd name="connsiteY42" fmla="*/ 3786092 h 3930092"/>
              <a:gd name="connsiteX43" fmla="*/ 144000 w 2736000"/>
              <a:gd name="connsiteY43" fmla="*/ 3642092 h 3930092"/>
              <a:gd name="connsiteX44" fmla="*/ 338578 w 2736000"/>
              <a:gd name="connsiteY44" fmla="*/ 3642092 h 3930092"/>
              <a:gd name="connsiteX45" fmla="*/ 338578 w 2736000"/>
              <a:gd name="connsiteY45" fmla="*/ 3557007 h 3930092"/>
              <a:gd name="connsiteX46" fmla="*/ 951672 w 2736000"/>
              <a:gd name="connsiteY46" fmla="*/ 2284199 h 3930092"/>
              <a:gd name="connsiteX47" fmla="*/ 1012216 w 2736000"/>
              <a:gd name="connsiteY47" fmla="*/ 1995181 h 3930092"/>
              <a:gd name="connsiteX48" fmla="*/ 943195 w 2736000"/>
              <a:gd name="connsiteY48" fmla="*/ 1693402 h 3930092"/>
              <a:gd name="connsiteX49" fmla="*/ 339300 w 2736000"/>
              <a:gd name="connsiteY49" fmla="*/ 413234 h 3930092"/>
              <a:gd name="connsiteX50" fmla="*/ 339300 w 2736000"/>
              <a:gd name="connsiteY50" fmla="*/ 288000 h 3930092"/>
              <a:gd name="connsiteX51" fmla="*/ 144000 w 2736000"/>
              <a:gd name="connsiteY51" fmla="*/ 288000 h 3930092"/>
              <a:gd name="connsiteX52" fmla="*/ 0 w 2736000"/>
              <a:gd name="connsiteY52" fmla="*/ 144000 h 3930092"/>
              <a:gd name="connsiteX53" fmla="*/ 144000 w 2736000"/>
              <a:gd name="connsiteY53" fmla="*/ 0 h 3930092"/>
              <a:gd name="connsiteX0" fmla="*/ 1397963 w 2736000"/>
              <a:gd name="connsiteY0" fmla="*/ 2421112 h 3930092"/>
              <a:gd name="connsiteX1" fmla="*/ 1535821 w 2736000"/>
              <a:gd name="connsiteY1" fmla="*/ 2564417 h 3930092"/>
              <a:gd name="connsiteX2" fmla="*/ 2088000 w 2736000"/>
              <a:gd name="connsiteY2" fmla="*/ 3520946 h 3930092"/>
              <a:gd name="connsiteX3" fmla="*/ 648080 w 2736000"/>
              <a:gd name="connsiteY3" fmla="*/ 3506285 h 3930092"/>
              <a:gd name="connsiteX4" fmla="*/ 1198105 w 2736000"/>
              <a:gd name="connsiteY4" fmla="*/ 2565503 h 3930092"/>
              <a:gd name="connsiteX5" fmla="*/ 1397963 w 2736000"/>
              <a:gd name="connsiteY5" fmla="*/ 2421112 h 3930092"/>
              <a:gd name="connsiteX6" fmla="*/ 648003 w 2736000"/>
              <a:gd name="connsiteY6" fmla="*/ 793859 h 3930092"/>
              <a:gd name="connsiteX7" fmla="*/ 2087849 w 2736000"/>
              <a:gd name="connsiteY7" fmla="*/ 808518 h 3930092"/>
              <a:gd name="connsiteX8" fmla="*/ 1641214 w 2736000"/>
              <a:gd name="connsiteY8" fmla="*/ 1449982 h 3930092"/>
              <a:gd name="connsiteX9" fmla="*/ 1368003 w 2736000"/>
              <a:gd name="connsiteY9" fmla="*/ 1937706 h 3930092"/>
              <a:gd name="connsiteX10" fmla="*/ 1094068 w 2736000"/>
              <a:gd name="connsiteY10" fmla="*/ 1448735 h 3930092"/>
              <a:gd name="connsiteX11" fmla="*/ 648003 w 2736000"/>
              <a:gd name="connsiteY11" fmla="*/ 793859 h 3930092"/>
              <a:gd name="connsiteX12" fmla="*/ 516625 w 2736000"/>
              <a:gd name="connsiteY12" fmla="*/ 299874 h 3930092"/>
              <a:gd name="connsiteX13" fmla="*/ 516625 w 2736000"/>
              <a:gd name="connsiteY13" fmla="*/ 449580 h 3930092"/>
              <a:gd name="connsiteX14" fmla="*/ 1029987 w 2736000"/>
              <a:gd name="connsiteY14" fmla="*/ 1557992 h 3930092"/>
              <a:gd name="connsiteX15" fmla="*/ 1146996 w 2736000"/>
              <a:gd name="connsiteY15" fmla="*/ 2057479 h 3930092"/>
              <a:gd name="connsiteX16" fmla="*/ 1055065 w 2736000"/>
              <a:gd name="connsiteY16" fmla="*/ 2431585 h 3930092"/>
              <a:gd name="connsiteX17" fmla="*/ 539378 w 2736000"/>
              <a:gd name="connsiteY17" fmla="*/ 3468615 h 3930092"/>
              <a:gd name="connsiteX18" fmla="*/ 539378 w 2736000"/>
              <a:gd name="connsiteY18" fmla="*/ 3604591 h 3930092"/>
              <a:gd name="connsiteX19" fmla="*/ 2196077 w 2736000"/>
              <a:gd name="connsiteY19" fmla="*/ 3604591 h 3930092"/>
              <a:gd name="connsiteX20" fmla="*/ 2196077 w 2736000"/>
              <a:gd name="connsiteY20" fmla="*/ 3468615 h 3930092"/>
              <a:gd name="connsiteX21" fmla="*/ 1695313 w 2736000"/>
              <a:gd name="connsiteY21" fmla="*/ 2440912 h 3930092"/>
              <a:gd name="connsiteX22" fmla="*/ 1617547 w 2736000"/>
              <a:gd name="connsiteY22" fmla="*/ 2049252 h 3930092"/>
              <a:gd name="connsiteX23" fmla="*/ 1719395 w 2736000"/>
              <a:gd name="connsiteY23" fmla="*/ 1540961 h 3930092"/>
              <a:gd name="connsiteX24" fmla="*/ 2207952 w 2736000"/>
              <a:gd name="connsiteY24" fmla="*/ 449580 h 3930092"/>
              <a:gd name="connsiteX25" fmla="*/ 2207952 w 2736000"/>
              <a:gd name="connsiteY25" fmla="*/ 299874 h 3930092"/>
              <a:gd name="connsiteX26" fmla="*/ 516625 w 2736000"/>
              <a:gd name="connsiteY26" fmla="*/ 299874 h 3930092"/>
              <a:gd name="connsiteX27" fmla="*/ 144000 w 2736000"/>
              <a:gd name="connsiteY27" fmla="*/ 0 h 3930092"/>
              <a:gd name="connsiteX28" fmla="*/ 2592000 w 2736000"/>
              <a:gd name="connsiteY28" fmla="*/ 0 h 3930092"/>
              <a:gd name="connsiteX29" fmla="*/ 2736000 w 2736000"/>
              <a:gd name="connsiteY29" fmla="*/ 144000 h 3930092"/>
              <a:gd name="connsiteX30" fmla="*/ 2592000 w 2736000"/>
              <a:gd name="connsiteY30" fmla="*/ 288000 h 3930092"/>
              <a:gd name="connsiteX31" fmla="*/ 2396702 w 2736000"/>
              <a:gd name="connsiteY31" fmla="*/ 288000 h 3930092"/>
              <a:gd name="connsiteX32" fmla="*/ 2396702 w 2736000"/>
              <a:gd name="connsiteY32" fmla="*/ 413234 h 3930092"/>
              <a:gd name="connsiteX33" fmla="*/ 1815389 w 2736000"/>
              <a:gd name="connsiteY33" fmla="*/ 1665324 h 3930092"/>
              <a:gd name="connsiteX34" fmla="*/ 1753098 w 2736000"/>
              <a:gd name="connsiteY34" fmla="*/ 1974987 h 3930092"/>
              <a:gd name="connsiteX35" fmla="*/ 1825752 w 2736000"/>
              <a:gd name="connsiteY35" fmla="*/ 2312143 h 3930092"/>
              <a:gd name="connsiteX36" fmla="*/ 2395980 w 2736000"/>
              <a:gd name="connsiteY36" fmla="*/ 3557007 h 3930092"/>
              <a:gd name="connsiteX37" fmla="*/ 2395980 w 2736000"/>
              <a:gd name="connsiteY37" fmla="*/ 3642092 h 3930092"/>
              <a:gd name="connsiteX38" fmla="*/ 2592000 w 2736000"/>
              <a:gd name="connsiteY38" fmla="*/ 3642092 h 3930092"/>
              <a:gd name="connsiteX39" fmla="*/ 2736000 w 2736000"/>
              <a:gd name="connsiteY39" fmla="*/ 3786092 h 3930092"/>
              <a:gd name="connsiteX40" fmla="*/ 2592000 w 2736000"/>
              <a:gd name="connsiteY40" fmla="*/ 3930092 h 3930092"/>
              <a:gd name="connsiteX41" fmla="*/ 144000 w 2736000"/>
              <a:gd name="connsiteY41" fmla="*/ 3930092 h 3930092"/>
              <a:gd name="connsiteX42" fmla="*/ 0 w 2736000"/>
              <a:gd name="connsiteY42" fmla="*/ 3786092 h 3930092"/>
              <a:gd name="connsiteX43" fmla="*/ 144000 w 2736000"/>
              <a:gd name="connsiteY43" fmla="*/ 3642092 h 3930092"/>
              <a:gd name="connsiteX44" fmla="*/ 338578 w 2736000"/>
              <a:gd name="connsiteY44" fmla="*/ 3642092 h 3930092"/>
              <a:gd name="connsiteX45" fmla="*/ 338578 w 2736000"/>
              <a:gd name="connsiteY45" fmla="*/ 3557007 h 3930092"/>
              <a:gd name="connsiteX46" fmla="*/ 951672 w 2736000"/>
              <a:gd name="connsiteY46" fmla="*/ 2284199 h 3930092"/>
              <a:gd name="connsiteX47" fmla="*/ 1012216 w 2736000"/>
              <a:gd name="connsiteY47" fmla="*/ 1995181 h 3930092"/>
              <a:gd name="connsiteX48" fmla="*/ 943195 w 2736000"/>
              <a:gd name="connsiteY48" fmla="*/ 1693402 h 3930092"/>
              <a:gd name="connsiteX49" fmla="*/ 339300 w 2736000"/>
              <a:gd name="connsiteY49" fmla="*/ 413234 h 3930092"/>
              <a:gd name="connsiteX50" fmla="*/ 339300 w 2736000"/>
              <a:gd name="connsiteY50" fmla="*/ 288000 h 3930092"/>
              <a:gd name="connsiteX51" fmla="*/ 144000 w 2736000"/>
              <a:gd name="connsiteY51" fmla="*/ 288000 h 3930092"/>
              <a:gd name="connsiteX52" fmla="*/ 0 w 2736000"/>
              <a:gd name="connsiteY52" fmla="*/ 144000 h 3930092"/>
              <a:gd name="connsiteX53" fmla="*/ 144000 w 2736000"/>
              <a:gd name="connsiteY53" fmla="*/ 0 h 3930092"/>
              <a:gd name="connsiteX0" fmla="*/ 1397963 w 2736000"/>
              <a:gd name="connsiteY0" fmla="*/ 2421112 h 3930092"/>
              <a:gd name="connsiteX1" fmla="*/ 1535821 w 2736000"/>
              <a:gd name="connsiteY1" fmla="*/ 2564417 h 3930092"/>
              <a:gd name="connsiteX2" fmla="*/ 2088000 w 2736000"/>
              <a:gd name="connsiteY2" fmla="*/ 3520946 h 3930092"/>
              <a:gd name="connsiteX3" fmla="*/ 648080 w 2736000"/>
              <a:gd name="connsiteY3" fmla="*/ 3506285 h 3930092"/>
              <a:gd name="connsiteX4" fmla="*/ 1198105 w 2736000"/>
              <a:gd name="connsiteY4" fmla="*/ 2565503 h 3930092"/>
              <a:gd name="connsiteX5" fmla="*/ 1397963 w 2736000"/>
              <a:gd name="connsiteY5" fmla="*/ 2421112 h 3930092"/>
              <a:gd name="connsiteX6" fmla="*/ 648003 w 2736000"/>
              <a:gd name="connsiteY6" fmla="*/ 793859 h 3930092"/>
              <a:gd name="connsiteX7" fmla="*/ 2087849 w 2736000"/>
              <a:gd name="connsiteY7" fmla="*/ 808518 h 3930092"/>
              <a:gd name="connsiteX8" fmla="*/ 1641214 w 2736000"/>
              <a:gd name="connsiteY8" fmla="*/ 1449982 h 3930092"/>
              <a:gd name="connsiteX9" fmla="*/ 1368003 w 2736000"/>
              <a:gd name="connsiteY9" fmla="*/ 1937706 h 3930092"/>
              <a:gd name="connsiteX10" fmla="*/ 1094068 w 2736000"/>
              <a:gd name="connsiteY10" fmla="*/ 1448735 h 3930092"/>
              <a:gd name="connsiteX11" fmla="*/ 648003 w 2736000"/>
              <a:gd name="connsiteY11" fmla="*/ 793859 h 3930092"/>
              <a:gd name="connsiteX12" fmla="*/ 516625 w 2736000"/>
              <a:gd name="connsiteY12" fmla="*/ 299874 h 3930092"/>
              <a:gd name="connsiteX13" fmla="*/ 516625 w 2736000"/>
              <a:gd name="connsiteY13" fmla="*/ 449580 h 3930092"/>
              <a:gd name="connsiteX14" fmla="*/ 1029987 w 2736000"/>
              <a:gd name="connsiteY14" fmla="*/ 1557992 h 3930092"/>
              <a:gd name="connsiteX15" fmla="*/ 1146996 w 2736000"/>
              <a:gd name="connsiteY15" fmla="*/ 2057479 h 3930092"/>
              <a:gd name="connsiteX16" fmla="*/ 1055065 w 2736000"/>
              <a:gd name="connsiteY16" fmla="*/ 2431585 h 3930092"/>
              <a:gd name="connsiteX17" fmla="*/ 539378 w 2736000"/>
              <a:gd name="connsiteY17" fmla="*/ 3468615 h 3930092"/>
              <a:gd name="connsiteX18" fmla="*/ 539378 w 2736000"/>
              <a:gd name="connsiteY18" fmla="*/ 3604591 h 3930092"/>
              <a:gd name="connsiteX19" fmla="*/ 2196077 w 2736000"/>
              <a:gd name="connsiteY19" fmla="*/ 3604591 h 3930092"/>
              <a:gd name="connsiteX20" fmla="*/ 2196077 w 2736000"/>
              <a:gd name="connsiteY20" fmla="*/ 3468615 h 3930092"/>
              <a:gd name="connsiteX21" fmla="*/ 1695313 w 2736000"/>
              <a:gd name="connsiteY21" fmla="*/ 2440912 h 3930092"/>
              <a:gd name="connsiteX22" fmla="*/ 1617547 w 2736000"/>
              <a:gd name="connsiteY22" fmla="*/ 2049252 h 3930092"/>
              <a:gd name="connsiteX23" fmla="*/ 1719395 w 2736000"/>
              <a:gd name="connsiteY23" fmla="*/ 1540961 h 3930092"/>
              <a:gd name="connsiteX24" fmla="*/ 2207952 w 2736000"/>
              <a:gd name="connsiteY24" fmla="*/ 449580 h 3930092"/>
              <a:gd name="connsiteX25" fmla="*/ 2207952 w 2736000"/>
              <a:gd name="connsiteY25" fmla="*/ 299874 h 3930092"/>
              <a:gd name="connsiteX26" fmla="*/ 516625 w 2736000"/>
              <a:gd name="connsiteY26" fmla="*/ 299874 h 3930092"/>
              <a:gd name="connsiteX27" fmla="*/ 144000 w 2736000"/>
              <a:gd name="connsiteY27" fmla="*/ 0 h 3930092"/>
              <a:gd name="connsiteX28" fmla="*/ 2592000 w 2736000"/>
              <a:gd name="connsiteY28" fmla="*/ 0 h 3930092"/>
              <a:gd name="connsiteX29" fmla="*/ 2736000 w 2736000"/>
              <a:gd name="connsiteY29" fmla="*/ 144000 h 3930092"/>
              <a:gd name="connsiteX30" fmla="*/ 2592000 w 2736000"/>
              <a:gd name="connsiteY30" fmla="*/ 288000 h 3930092"/>
              <a:gd name="connsiteX31" fmla="*/ 2396702 w 2736000"/>
              <a:gd name="connsiteY31" fmla="*/ 288000 h 3930092"/>
              <a:gd name="connsiteX32" fmla="*/ 2396702 w 2736000"/>
              <a:gd name="connsiteY32" fmla="*/ 413234 h 3930092"/>
              <a:gd name="connsiteX33" fmla="*/ 1815389 w 2736000"/>
              <a:gd name="connsiteY33" fmla="*/ 1665324 h 3930092"/>
              <a:gd name="connsiteX34" fmla="*/ 1753098 w 2736000"/>
              <a:gd name="connsiteY34" fmla="*/ 1974987 h 3930092"/>
              <a:gd name="connsiteX35" fmla="*/ 1825752 w 2736000"/>
              <a:gd name="connsiteY35" fmla="*/ 2312143 h 3930092"/>
              <a:gd name="connsiteX36" fmla="*/ 2395980 w 2736000"/>
              <a:gd name="connsiteY36" fmla="*/ 3557007 h 3930092"/>
              <a:gd name="connsiteX37" fmla="*/ 2395980 w 2736000"/>
              <a:gd name="connsiteY37" fmla="*/ 3642092 h 3930092"/>
              <a:gd name="connsiteX38" fmla="*/ 2592000 w 2736000"/>
              <a:gd name="connsiteY38" fmla="*/ 3642092 h 3930092"/>
              <a:gd name="connsiteX39" fmla="*/ 2736000 w 2736000"/>
              <a:gd name="connsiteY39" fmla="*/ 3786092 h 3930092"/>
              <a:gd name="connsiteX40" fmla="*/ 2592000 w 2736000"/>
              <a:gd name="connsiteY40" fmla="*/ 3930092 h 3930092"/>
              <a:gd name="connsiteX41" fmla="*/ 144000 w 2736000"/>
              <a:gd name="connsiteY41" fmla="*/ 3930092 h 3930092"/>
              <a:gd name="connsiteX42" fmla="*/ 0 w 2736000"/>
              <a:gd name="connsiteY42" fmla="*/ 3786092 h 3930092"/>
              <a:gd name="connsiteX43" fmla="*/ 144000 w 2736000"/>
              <a:gd name="connsiteY43" fmla="*/ 3642092 h 3930092"/>
              <a:gd name="connsiteX44" fmla="*/ 338578 w 2736000"/>
              <a:gd name="connsiteY44" fmla="*/ 3642092 h 3930092"/>
              <a:gd name="connsiteX45" fmla="*/ 338578 w 2736000"/>
              <a:gd name="connsiteY45" fmla="*/ 3557007 h 3930092"/>
              <a:gd name="connsiteX46" fmla="*/ 951672 w 2736000"/>
              <a:gd name="connsiteY46" fmla="*/ 2284199 h 3930092"/>
              <a:gd name="connsiteX47" fmla="*/ 1012216 w 2736000"/>
              <a:gd name="connsiteY47" fmla="*/ 1995181 h 3930092"/>
              <a:gd name="connsiteX48" fmla="*/ 943195 w 2736000"/>
              <a:gd name="connsiteY48" fmla="*/ 1693402 h 3930092"/>
              <a:gd name="connsiteX49" fmla="*/ 339300 w 2736000"/>
              <a:gd name="connsiteY49" fmla="*/ 413234 h 3930092"/>
              <a:gd name="connsiteX50" fmla="*/ 339300 w 2736000"/>
              <a:gd name="connsiteY50" fmla="*/ 288000 h 3930092"/>
              <a:gd name="connsiteX51" fmla="*/ 144000 w 2736000"/>
              <a:gd name="connsiteY51" fmla="*/ 288000 h 3930092"/>
              <a:gd name="connsiteX52" fmla="*/ 0 w 2736000"/>
              <a:gd name="connsiteY52" fmla="*/ 144000 h 3930092"/>
              <a:gd name="connsiteX53" fmla="*/ 144000 w 2736000"/>
              <a:gd name="connsiteY53" fmla="*/ 0 h 3930092"/>
              <a:gd name="connsiteX0" fmla="*/ 1397963 w 2736000"/>
              <a:gd name="connsiteY0" fmla="*/ 2421112 h 3930092"/>
              <a:gd name="connsiteX1" fmla="*/ 1535821 w 2736000"/>
              <a:gd name="connsiteY1" fmla="*/ 2564417 h 3930092"/>
              <a:gd name="connsiteX2" fmla="*/ 2088000 w 2736000"/>
              <a:gd name="connsiteY2" fmla="*/ 3520946 h 3930092"/>
              <a:gd name="connsiteX3" fmla="*/ 648080 w 2736000"/>
              <a:gd name="connsiteY3" fmla="*/ 3506285 h 3930092"/>
              <a:gd name="connsiteX4" fmla="*/ 1198105 w 2736000"/>
              <a:gd name="connsiteY4" fmla="*/ 2565503 h 3930092"/>
              <a:gd name="connsiteX5" fmla="*/ 1397963 w 2736000"/>
              <a:gd name="connsiteY5" fmla="*/ 2421112 h 3930092"/>
              <a:gd name="connsiteX6" fmla="*/ 648003 w 2736000"/>
              <a:gd name="connsiteY6" fmla="*/ 793859 h 3930092"/>
              <a:gd name="connsiteX7" fmla="*/ 2087849 w 2736000"/>
              <a:gd name="connsiteY7" fmla="*/ 808518 h 3930092"/>
              <a:gd name="connsiteX8" fmla="*/ 1641214 w 2736000"/>
              <a:gd name="connsiteY8" fmla="*/ 1449982 h 3930092"/>
              <a:gd name="connsiteX9" fmla="*/ 1368003 w 2736000"/>
              <a:gd name="connsiteY9" fmla="*/ 1937706 h 3930092"/>
              <a:gd name="connsiteX10" fmla="*/ 1094068 w 2736000"/>
              <a:gd name="connsiteY10" fmla="*/ 1448735 h 3930092"/>
              <a:gd name="connsiteX11" fmla="*/ 648003 w 2736000"/>
              <a:gd name="connsiteY11" fmla="*/ 793859 h 3930092"/>
              <a:gd name="connsiteX12" fmla="*/ 516625 w 2736000"/>
              <a:gd name="connsiteY12" fmla="*/ 299874 h 3930092"/>
              <a:gd name="connsiteX13" fmla="*/ 516625 w 2736000"/>
              <a:gd name="connsiteY13" fmla="*/ 449580 h 3930092"/>
              <a:gd name="connsiteX14" fmla="*/ 1029987 w 2736000"/>
              <a:gd name="connsiteY14" fmla="*/ 1557992 h 3930092"/>
              <a:gd name="connsiteX15" fmla="*/ 1146996 w 2736000"/>
              <a:gd name="connsiteY15" fmla="*/ 2057479 h 3930092"/>
              <a:gd name="connsiteX16" fmla="*/ 1055065 w 2736000"/>
              <a:gd name="connsiteY16" fmla="*/ 2431585 h 3930092"/>
              <a:gd name="connsiteX17" fmla="*/ 539378 w 2736000"/>
              <a:gd name="connsiteY17" fmla="*/ 3468615 h 3930092"/>
              <a:gd name="connsiteX18" fmla="*/ 539378 w 2736000"/>
              <a:gd name="connsiteY18" fmla="*/ 3604591 h 3930092"/>
              <a:gd name="connsiteX19" fmla="*/ 2196077 w 2736000"/>
              <a:gd name="connsiteY19" fmla="*/ 3604591 h 3930092"/>
              <a:gd name="connsiteX20" fmla="*/ 2196077 w 2736000"/>
              <a:gd name="connsiteY20" fmla="*/ 3468615 h 3930092"/>
              <a:gd name="connsiteX21" fmla="*/ 1695313 w 2736000"/>
              <a:gd name="connsiteY21" fmla="*/ 2440912 h 3930092"/>
              <a:gd name="connsiteX22" fmla="*/ 1617547 w 2736000"/>
              <a:gd name="connsiteY22" fmla="*/ 2049252 h 3930092"/>
              <a:gd name="connsiteX23" fmla="*/ 1719395 w 2736000"/>
              <a:gd name="connsiteY23" fmla="*/ 1540961 h 3930092"/>
              <a:gd name="connsiteX24" fmla="*/ 2207952 w 2736000"/>
              <a:gd name="connsiteY24" fmla="*/ 449580 h 3930092"/>
              <a:gd name="connsiteX25" fmla="*/ 2207952 w 2736000"/>
              <a:gd name="connsiteY25" fmla="*/ 299874 h 3930092"/>
              <a:gd name="connsiteX26" fmla="*/ 516625 w 2736000"/>
              <a:gd name="connsiteY26" fmla="*/ 299874 h 3930092"/>
              <a:gd name="connsiteX27" fmla="*/ 144000 w 2736000"/>
              <a:gd name="connsiteY27" fmla="*/ 0 h 3930092"/>
              <a:gd name="connsiteX28" fmla="*/ 2592000 w 2736000"/>
              <a:gd name="connsiteY28" fmla="*/ 0 h 3930092"/>
              <a:gd name="connsiteX29" fmla="*/ 2736000 w 2736000"/>
              <a:gd name="connsiteY29" fmla="*/ 144000 h 3930092"/>
              <a:gd name="connsiteX30" fmla="*/ 2592000 w 2736000"/>
              <a:gd name="connsiteY30" fmla="*/ 288000 h 3930092"/>
              <a:gd name="connsiteX31" fmla="*/ 2396702 w 2736000"/>
              <a:gd name="connsiteY31" fmla="*/ 288000 h 3930092"/>
              <a:gd name="connsiteX32" fmla="*/ 2396702 w 2736000"/>
              <a:gd name="connsiteY32" fmla="*/ 413234 h 3930092"/>
              <a:gd name="connsiteX33" fmla="*/ 1815389 w 2736000"/>
              <a:gd name="connsiteY33" fmla="*/ 1665324 h 3930092"/>
              <a:gd name="connsiteX34" fmla="*/ 1753098 w 2736000"/>
              <a:gd name="connsiteY34" fmla="*/ 1974987 h 3930092"/>
              <a:gd name="connsiteX35" fmla="*/ 1825752 w 2736000"/>
              <a:gd name="connsiteY35" fmla="*/ 2312143 h 3930092"/>
              <a:gd name="connsiteX36" fmla="*/ 2395980 w 2736000"/>
              <a:gd name="connsiteY36" fmla="*/ 3557007 h 3930092"/>
              <a:gd name="connsiteX37" fmla="*/ 2395980 w 2736000"/>
              <a:gd name="connsiteY37" fmla="*/ 3642092 h 3930092"/>
              <a:gd name="connsiteX38" fmla="*/ 2592000 w 2736000"/>
              <a:gd name="connsiteY38" fmla="*/ 3642092 h 3930092"/>
              <a:gd name="connsiteX39" fmla="*/ 2736000 w 2736000"/>
              <a:gd name="connsiteY39" fmla="*/ 3786092 h 3930092"/>
              <a:gd name="connsiteX40" fmla="*/ 2592000 w 2736000"/>
              <a:gd name="connsiteY40" fmla="*/ 3930092 h 3930092"/>
              <a:gd name="connsiteX41" fmla="*/ 144000 w 2736000"/>
              <a:gd name="connsiteY41" fmla="*/ 3930092 h 3930092"/>
              <a:gd name="connsiteX42" fmla="*/ 0 w 2736000"/>
              <a:gd name="connsiteY42" fmla="*/ 3786092 h 3930092"/>
              <a:gd name="connsiteX43" fmla="*/ 144000 w 2736000"/>
              <a:gd name="connsiteY43" fmla="*/ 3642092 h 3930092"/>
              <a:gd name="connsiteX44" fmla="*/ 338578 w 2736000"/>
              <a:gd name="connsiteY44" fmla="*/ 3642092 h 3930092"/>
              <a:gd name="connsiteX45" fmla="*/ 338578 w 2736000"/>
              <a:gd name="connsiteY45" fmla="*/ 3557007 h 3930092"/>
              <a:gd name="connsiteX46" fmla="*/ 951672 w 2736000"/>
              <a:gd name="connsiteY46" fmla="*/ 2284199 h 3930092"/>
              <a:gd name="connsiteX47" fmla="*/ 1012216 w 2736000"/>
              <a:gd name="connsiteY47" fmla="*/ 1995181 h 3930092"/>
              <a:gd name="connsiteX48" fmla="*/ 943195 w 2736000"/>
              <a:gd name="connsiteY48" fmla="*/ 1693402 h 3930092"/>
              <a:gd name="connsiteX49" fmla="*/ 339300 w 2736000"/>
              <a:gd name="connsiteY49" fmla="*/ 413234 h 3930092"/>
              <a:gd name="connsiteX50" fmla="*/ 339300 w 2736000"/>
              <a:gd name="connsiteY50" fmla="*/ 288000 h 3930092"/>
              <a:gd name="connsiteX51" fmla="*/ 144000 w 2736000"/>
              <a:gd name="connsiteY51" fmla="*/ 288000 h 3930092"/>
              <a:gd name="connsiteX52" fmla="*/ 0 w 2736000"/>
              <a:gd name="connsiteY52" fmla="*/ 144000 h 3930092"/>
              <a:gd name="connsiteX53" fmla="*/ 144000 w 2736000"/>
              <a:gd name="connsiteY53" fmla="*/ 0 h 3930092"/>
              <a:gd name="connsiteX0" fmla="*/ 1397963 w 2736000"/>
              <a:gd name="connsiteY0" fmla="*/ 2421112 h 3930092"/>
              <a:gd name="connsiteX1" fmla="*/ 1535821 w 2736000"/>
              <a:gd name="connsiteY1" fmla="*/ 2564417 h 3930092"/>
              <a:gd name="connsiteX2" fmla="*/ 2088000 w 2736000"/>
              <a:gd name="connsiteY2" fmla="*/ 3520946 h 3930092"/>
              <a:gd name="connsiteX3" fmla="*/ 648080 w 2736000"/>
              <a:gd name="connsiteY3" fmla="*/ 3506285 h 3930092"/>
              <a:gd name="connsiteX4" fmla="*/ 1198105 w 2736000"/>
              <a:gd name="connsiteY4" fmla="*/ 2565503 h 3930092"/>
              <a:gd name="connsiteX5" fmla="*/ 1397963 w 2736000"/>
              <a:gd name="connsiteY5" fmla="*/ 2421112 h 3930092"/>
              <a:gd name="connsiteX6" fmla="*/ 648003 w 2736000"/>
              <a:gd name="connsiteY6" fmla="*/ 793859 h 3930092"/>
              <a:gd name="connsiteX7" fmla="*/ 2087849 w 2736000"/>
              <a:gd name="connsiteY7" fmla="*/ 808518 h 3930092"/>
              <a:gd name="connsiteX8" fmla="*/ 1641214 w 2736000"/>
              <a:gd name="connsiteY8" fmla="*/ 1449982 h 3930092"/>
              <a:gd name="connsiteX9" fmla="*/ 1368003 w 2736000"/>
              <a:gd name="connsiteY9" fmla="*/ 1937706 h 3930092"/>
              <a:gd name="connsiteX10" fmla="*/ 1094068 w 2736000"/>
              <a:gd name="connsiteY10" fmla="*/ 1448735 h 3930092"/>
              <a:gd name="connsiteX11" fmla="*/ 648003 w 2736000"/>
              <a:gd name="connsiteY11" fmla="*/ 793859 h 3930092"/>
              <a:gd name="connsiteX12" fmla="*/ 516625 w 2736000"/>
              <a:gd name="connsiteY12" fmla="*/ 299874 h 3930092"/>
              <a:gd name="connsiteX13" fmla="*/ 516625 w 2736000"/>
              <a:gd name="connsiteY13" fmla="*/ 449580 h 3930092"/>
              <a:gd name="connsiteX14" fmla="*/ 1029987 w 2736000"/>
              <a:gd name="connsiteY14" fmla="*/ 1557992 h 3930092"/>
              <a:gd name="connsiteX15" fmla="*/ 1146996 w 2736000"/>
              <a:gd name="connsiteY15" fmla="*/ 2057479 h 3930092"/>
              <a:gd name="connsiteX16" fmla="*/ 1055065 w 2736000"/>
              <a:gd name="connsiteY16" fmla="*/ 2431585 h 3930092"/>
              <a:gd name="connsiteX17" fmla="*/ 539378 w 2736000"/>
              <a:gd name="connsiteY17" fmla="*/ 3468615 h 3930092"/>
              <a:gd name="connsiteX18" fmla="*/ 539378 w 2736000"/>
              <a:gd name="connsiteY18" fmla="*/ 3604591 h 3930092"/>
              <a:gd name="connsiteX19" fmla="*/ 2196077 w 2736000"/>
              <a:gd name="connsiteY19" fmla="*/ 3604591 h 3930092"/>
              <a:gd name="connsiteX20" fmla="*/ 2196077 w 2736000"/>
              <a:gd name="connsiteY20" fmla="*/ 3468615 h 3930092"/>
              <a:gd name="connsiteX21" fmla="*/ 1695313 w 2736000"/>
              <a:gd name="connsiteY21" fmla="*/ 2440912 h 3930092"/>
              <a:gd name="connsiteX22" fmla="*/ 1617547 w 2736000"/>
              <a:gd name="connsiteY22" fmla="*/ 2049252 h 3930092"/>
              <a:gd name="connsiteX23" fmla="*/ 1719395 w 2736000"/>
              <a:gd name="connsiteY23" fmla="*/ 1540961 h 3930092"/>
              <a:gd name="connsiteX24" fmla="*/ 2207952 w 2736000"/>
              <a:gd name="connsiteY24" fmla="*/ 449580 h 3930092"/>
              <a:gd name="connsiteX25" fmla="*/ 2207952 w 2736000"/>
              <a:gd name="connsiteY25" fmla="*/ 299874 h 3930092"/>
              <a:gd name="connsiteX26" fmla="*/ 516625 w 2736000"/>
              <a:gd name="connsiteY26" fmla="*/ 299874 h 3930092"/>
              <a:gd name="connsiteX27" fmla="*/ 144000 w 2736000"/>
              <a:gd name="connsiteY27" fmla="*/ 0 h 3930092"/>
              <a:gd name="connsiteX28" fmla="*/ 2592000 w 2736000"/>
              <a:gd name="connsiteY28" fmla="*/ 0 h 3930092"/>
              <a:gd name="connsiteX29" fmla="*/ 2736000 w 2736000"/>
              <a:gd name="connsiteY29" fmla="*/ 144000 h 3930092"/>
              <a:gd name="connsiteX30" fmla="*/ 2592000 w 2736000"/>
              <a:gd name="connsiteY30" fmla="*/ 288000 h 3930092"/>
              <a:gd name="connsiteX31" fmla="*/ 2396702 w 2736000"/>
              <a:gd name="connsiteY31" fmla="*/ 288000 h 3930092"/>
              <a:gd name="connsiteX32" fmla="*/ 2396702 w 2736000"/>
              <a:gd name="connsiteY32" fmla="*/ 413234 h 3930092"/>
              <a:gd name="connsiteX33" fmla="*/ 1815389 w 2736000"/>
              <a:gd name="connsiteY33" fmla="*/ 1665324 h 3930092"/>
              <a:gd name="connsiteX34" fmla="*/ 1753098 w 2736000"/>
              <a:gd name="connsiteY34" fmla="*/ 1974987 h 3930092"/>
              <a:gd name="connsiteX35" fmla="*/ 1825752 w 2736000"/>
              <a:gd name="connsiteY35" fmla="*/ 2312143 h 3930092"/>
              <a:gd name="connsiteX36" fmla="*/ 2395980 w 2736000"/>
              <a:gd name="connsiteY36" fmla="*/ 3557007 h 3930092"/>
              <a:gd name="connsiteX37" fmla="*/ 2395980 w 2736000"/>
              <a:gd name="connsiteY37" fmla="*/ 3642092 h 3930092"/>
              <a:gd name="connsiteX38" fmla="*/ 2592000 w 2736000"/>
              <a:gd name="connsiteY38" fmla="*/ 3642092 h 3930092"/>
              <a:gd name="connsiteX39" fmla="*/ 2736000 w 2736000"/>
              <a:gd name="connsiteY39" fmla="*/ 3786092 h 3930092"/>
              <a:gd name="connsiteX40" fmla="*/ 2592000 w 2736000"/>
              <a:gd name="connsiteY40" fmla="*/ 3930092 h 3930092"/>
              <a:gd name="connsiteX41" fmla="*/ 144000 w 2736000"/>
              <a:gd name="connsiteY41" fmla="*/ 3930092 h 3930092"/>
              <a:gd name="connsiteX42" fmla="*/ 0 w 2736000"/>
              <a:gd name="connsiteY42" fmla="*/ 3786092 h 3930092"/>
              <a:gd name="connsiteX43" fmla="*/ 144000 w 2736000"/>
              <a:gd name="connsiteY43" fmla="*/ 3642092 h 3930092"/>
              <a:gd name="connsiteX44" fmla="*/ 338578 w 2736000"/>
              <a:gd name="connsiteY44" fmla="*/ 3642092 h 3930092"/>
              <a:gd name="connsiteX45" fmla="*/ 338578 w 2736000"/>
              <a:gd name="connsiteY45" fmla="*/ 3557007 h 3930092"/>
              <a:gd name="connsiteX46" fmla="*/ 951672 w 2736000"/>
              <a:gd name="connsiteY46" fmla="*/ 2284199 h 3930092"/>
              <a:gd name="connsiteX47" fmla="*/ 1012216 w 2736000"/>
              <a:gd name="connsiteY47" fmla="*/ 1995181 h 3930092"/>
              <a:gd name="connsiteX48" fmla="*/ 943195 w 2736000"/>
              <a:gd name="connsiteY48" fmla="*/ 1693402 h 3930092"/>
              <a:gd name="connsiteX49" fmla="*/ 339300 w 2736000"/>
              <a:gd name="connsiteY49" fmla="*/ 413234 h 3930092"/>
              <a:gd name="connsiteX50" fmla="*/ 339300 w 2736000"/>
              <a:gd name="connsiteY50" fmla="*/ 288000 h 3930092"/>
              <a:gd name="connsiteX51" fmla="*/ 144000 w 2736000"/>
              <a:gd name="connsiteY51" fmla="*/ 288000 h 3930092"/>
              <a:gd name="connsiteX52" fmla="*/ 0 w 2736000"/>
              <a:gd name="connsiteY52" fmla="*/ 144000 h 3930092"/>
              <a:gd name="connsiteX53" fmla="*/ 144000 w 2736000"/>
              <a:gd name="connsiteY53" fmla="*/ 0 h 3930092"/>
              <a:gd name="connsiteX0" fmla="*/ 1397963 w 2736000"/>
              <a:gd name="connsiteY0" fmla="*/ 2421112 h 3930092"/>
              <a:gd name="connsiteX1" fmla="*/ 1535821 w 2736000"/>
              <a:gd name="connsiteY1" fmla="*/ 2564417 h 3930092"/>
              <a:gd name="connsiteX2" fmla="*/ 2088000 w 2736000"/>
              <a:gd name="connsiteY2" fmla="*/ 3520946 h 3930092"/>
              <a:gd name="connsiteX3" fmla="*/ 648080 w 2736000"/>
              <a:gd name="connsiteY3" fmla="*/ 3506285 h 3930092"/>
              <a:gd name="connsiteX4" fmla="*/ 1198105 w 2736000"/>
              <a:gd name="connsiteY4" fmla="*/ 2565503 h 3930092"/>
              <a:gd name="connsiteX5" fmla="*/ 1397963 w 2736000"/>
              <a:gd name="connsiteY5" fmla="*/ 2421112 h 3930092"/>
              <a:gd name="connsiteX6" fmla="*/ 648003 w 2736000"/>
              <a:gd name="connsiteY6" fmla="*/ 793859 h 3930092"/>
              <a:gd name="connsiteX7" fmla="*/ 2087849 w 2736000"/>
              <a:gd name="connsiteY7" fmla="*/ 808518 h 3930092"/>
              <a:gd name="connsiteX8" fmla="*/ 1641214 w 2736000"/>
              <a:gd name="connsiteY8" fmla="*/ 1449982 h 3930092"/>
              <a:gd name="connsiteX9" fmla="*/ 1368003 w 2736000"/>
              <a:gd name="connsiteY9" fmla="*/ 1937706 h 3930092"/>
              <a:gd name="connsiteX10" fmla="*/ 1094068 w 2736000"/>
              <a:gd name="connsiteY10" fmla="*/ 1448735 h 3930092"/>
              <a:gd name="connsiteX11" fmla="*/ 648003 w 2736000"/>
              <a:gd name="connsiteY11" fmla="*/ 793859 h 3930092"/>
              <a:gd name="connsiteX12" fmla="*/ 516625 w 2736000"/>
              <a:gd name="connsiteY12" fmla="*/ 299874 h 3930092"/>
              <a:gd name="connsiteX13" fmla="*/ 516625 w 2736000"/>
              <a:gd name="connsiteY13" fmla="*/ 449580 h 3930092"/>
              <a:gd name="connsiteX14" fmla="*/ 1029987 w 2736000"/>
              <a:gd name="connsiteY14" fmla="*/ 1557992 h 3930092"/>
              <a:gd name="connsiteX15" fmla="*/ 1146996 w 2736000"/>
              <a:gd name="connsiteY15" fmla="*/ 2057479 h 3930092"/>
              <a:gd name="connsiteX16" fmla="*/ 1055065 w 2736000"/>
              <a:gd name="connsiteY16" fmla="*/ 2431585 h 3930092"/>
              <a:gd name="connsiteX17" fmla="*/ 539378 w 2736000"/>
              <a:gd name="connsiteY17" fmla="*/ 3468615 h 3930092"/>
              <a:gd name="connsiteX18" fmla="*/ 539378 w 2736000"/>
              <a:gd name="connsiteY18" fmla="*/ 3604591 h 3930092"/>
              <a:gd name="connsiteX19" fmla="*/ 2196077 w 2736000"/>
              <a:gd name="connsiteY19" fmla="*/ 3604591 h 3930092"/>
              <a:gd name="connsiteX20" fmla="*/ 2196077 w 2736000"/>
              <a:gd name="connsiteY20" fmla="*/ 3468615 h 3930092"/>
              <a:gd name="connsiteX21" fmla="*/ 1695313 w 2736000"/>
              <a:gd name="connsiteY21" fmla="*/ 2440912 h 3930092"/>
              <a:gd name="connsiteX22" fmla="*/ 1617547 w 2736000"/>
              <a:gd name="connsiteY22" fmla="*/ 2049252 h 3930092"/>
              <a:gd name="connsiteX23" fmla="*/ 1719395 w 2736000"/>
              <a:gd name="connsiteY23" fmla="*/ 1540961 h 3930092"/>
              <a:gd name="connsiteX24" fmla="*/ 2207952 w 2736000"/>
              <a:gd name="connsiteY24" fmla="*/ 449580 h 3930092"/>
              <a:gd name="connsiteX25" fmla="*/ 2207952 w 2736000"/>
              <a:gd name="connsiteY25" fmla="*/ 299874 h 3930092"/>
              <a:gd name="connsiteX26" fmla="*/ 516625 w 2736000"/>
              <a:gd name="connsiteY26" fmla="*/ 299874 h 3930092"/>
              <a:gd name="connsiteX27" fmla="*/ 144000 w 2736000"/>
              <a:gd name="connsiteY27" fmla="*/ 0 h 3930092"/>
              <a:gd name="connsiteX28" fmla="*/ 2592000 w 2736000"/>
              <a:gd name="connsiteY28" fmla="*/ 0 h 3930092"/>
              <a:gd name="connsiteX29" fmla="*/ 2736000 w 2736000"/>
              <a:gd name="connsiteY29" fmla="*/ 144000 h 3930092"/>
              <a:gd name="connsiteX30" fmla="*/ 2592000 w 2736000"/>
              <a:gd name="connsiteY30" fmla="*/ 288000 h 3930092"/>
              <a:gd name="connsiteX31" fmla="*/ 2396702 w 2736000"/>
              <a:gd name="connsiteY31" fmla="*/ 288000 h 3930092"/>
              <a:gd name="connsiteX32" fmla="*/ 2396702 w 2736000"/>
              <a:gd name="connsiteY32" fmla="*/ 413234 h 3930092"/>
              <a:gd name="connsiteX33" fmla="*/ 1815389 w 2736000"/>
              <a:gd name="connsiteY33" fmla="*/ 1665324 h 3930092"/>
              <a:gd name="connsiteX34" fmla="*/ 1753098 w 2736000"/>
              <a:gd name="connsiteY34" fmla="*/ 1974987 h 3930092"/>
              <a:gd name="connsiteX35" fmla="*/ 1825752 w 2736000"/>
              <a:gd name="connsiteY35" fmla="*/ 2312143 h 3930092"/>
              <a:gd name="connsiteX36" fmla="*/ 2395980 w 2736000"/>
              <a:gd name="connsiteY36" fmla="*/ 3557007 h 3930092"/>
              <a:gd name="connsiteX37" fmla="*/ 2395980 w 2736000"/>
              <a:gd name="connsiteY37" fmla="*/ 3642092 h 3930092"/>
              <a:gd name="connsiteX38" fmla="*/ 2592000 w 2736000"/>
              <a:gd name="connsiteY38" fmla="*/ 3642092 h 3930092"/>
              <a:gd name="connsiteX39" fmla="*/ 2736000 w 2736000"/>
              <a:gd name="connsiteY39" fmla="*/ 3786092 h 3930092"/>
              <a:gd name="connsiteX40" fmla="*/ 2592000 w 2736000"/>
              <a:gd name="connsiteY40" fmla="*/ 3930092 h 3930092"/>
              <a:gd name="connsiteX41" fmla="*/ 144000 w 2736000"/>
              <a:gd name="connsiteY41" fmla="*/ 3930092 h 3930092"/>
              <a:gd name="connsiteX42" fmla="*/ 0 w 2736000"/>
              <a:gd name="connsiteY42" fmla="*/ 3786092 h 3930092"/>
              <a:gd name="connsiteX43" fmla="*/ 144000 w 2736000"/>
              <a:gd name="connsiteY43" fmla="*/ 3642092 h 3930092"/>
              <a:gd name="connsiteX44" fmla="*/ 338578 w 2736000"/>
              <a:gd name="connsiteY44" fmla="*/ 3642092 h 3930092"/>
              <a:gd name="connsiteX45" fmla="*/ 338578 w 2736000"/>
              <a:gd name="connsiteY45" fmla="*/ 3557007 h 3930092"/>
              <a:gd name="connsiteX46" fmla="*/ 951672 w 2736000"/>
              <a:gd name="connsiteY46" fmla="*/ 2284199 h 3930092"/>
              <a:gd name="connsiteX47" fmla="*/ 1012216 w 2736000"/>
              <a:gd name="connsiteY47" fmla="*/ 1995181 h 3930092"/>
              <a:gd name="connsiteX48" fmla="*/ 943195 w 2736000"/>
              <a:gd name="connsiteY48" fmla="*/ 1693402 h 3930092"/>
              <a:gd name="connsiteX49" fmla="*/ 339300 w 2736000"/>
              <a:gd name="connsiteY49" fmla="*/ 413234 h 3930092"/>
              <a:gd name="connsiteX50" fmla="*/ 339300 w 2736000"/>
              <a:gd name="connsiteY50" fmla="*/ 288000 h 3930092"/>
              <a:gd name="connsiteX51" fmla="*/ 144000 w 2736000"/>
              <a:gd name="connsiteY51" fmla="*/ 288000 h 3930092"/>
              <a:gd name="connsiteX52" fmla="*/ 0 w 2736000"/>
              <a:gd name="connsiteY52" fmla="*/ 144000 h 3930092"/>
              <a:gd name="connsiteX53" fmla="*/ 144000 w 2736000"/>
              <a:gd name="connsiteY53" fmla="*/ 0 h 3930092"/>
              <a:gd name="connsiteX0" fmla="*/ 1397963 w 2736000"/>
              <a:gd name="connsiteY0" fmla="*/ 2421112 h 3930092"/>
              <a:gd name="connsiteX1" fmla="*/ 1554231 w 2736000"/>
              <a:gd name="connsiteY1" fmla="*/ 2567486 h 3930092"/>
              <a:gd name="connsiteX2" fmla="*/ 2088000 w 2736000"/>
              <a:gd name="connsiteY2" fmla="*/ 3520946 h 3930092"/>
              <a:gd name="connsiteX3" fmla="*/ 648080 w 2736000"/>
              <a:gd name="connsiteY3" fmla="*/ 3506285 h 3930092"/>
              <a:gd name="connsiteX4" fmla="*/ 1198105 w 2736000"/>
              <a:gd name="connsiteY4" fmla="*/ 2565503 h 3930092"/>
              <a:gd name="connsiteX5" fmla="*/ 1397963 w 2736000"/>
              <a:gd name="connsiteY5" fmla="*/ 2421112 h 3930092"/>
              <a:gd name="connsiteX6" fmla="*/ 648003 w 2736000"/>
              <a:gd name="connsiteY6" fmla="*/ 793859 h 3930092"/>
              <a:gd name="connsiteX7" fmla="*/ 2087849 w 2736000"/>
              <a:gd name="connsiteY7" fmla="*/ 808518 h 3930092"/>
              <a:gd name="connsiteX8" fmla="*/ 1641214 w 2736000"/>
              <a:gd name="connsiteY8" fmla="*/ 1449982 h 3930092"/>
              <a:gd name="connsiteX9" fmla="*/ 1368003 w 2736000"/>
              <a:gd name="connsiteY9" fmla="*/ 1937706 h 3930092"/>
              <a:gd name="connsiteX10" fmla="*/ 1094068 w 2736000"/>
              <a:gd name="connsiteY10" fmla="*/ 1448735 h 3930092"/>
              <a:gd name="connsiteX11" fmla="*/ 648003 w 2736000"/>
              <a:gd name="connsiteY11" fmla="*/ 793859 h 3930092"/>
              <a:gd name="connsiteX12" fmla="*/ 516625 w 2736000"/>
              <a:gd name="connsiteY12" fmla="*/ 299874 h 3930092"/>
              <a:gd name="connsiteX13" fmla="*/ 516625 w 2736000"/>
              <a:gd name="connsiteY13" fmla="*/ 449580 h 3930092"/>
              <a:gd name="connsiteX14" fmla="*/ 1029987 w 2736000"/>
              <a:gd name="connsiteY14" fmla="*/ 1557992 h 3930092"/>
              <a:gd name="connsiteX15" fmla="*/ 1146996 w 2736000"/>
              <a:gd name="connsiteY15" fmla="*/ 2057479 h 3930092"/>
              <a:gd name="connsiteX16" fmla="*/ 1055065 w 2736000"/>
              <a:gd name="connsiteY16" fmla="*/ 2431585 h 3930092"/>
              <a:gd name="connsiteX17" fmla="*/ 539378 w 2736000"/>
              <a:gd name="connsiteY17" fmla="*/ 3468615 h 3930092"/>
              <a:gd name="connsiteX18" fmla="*/ 539378 w 2736000"/>
              <a:gd name="connsiteY18" fmla="*/ 3604591 h 3930092"/>
              <a:gd name="connsiteX19" fmla="*/ 2196077 w 2736000"/>
              <a:gd name="connsiteY19" fmla="*/ 3604591 h 3930092"/>
              <a:gd name="connsiteX20" fmla="*/ 2196077 w 2736000"/>
              <a:gd name="connsiteY20" fmla="*/ 3468615 h 3930092"/>
              <a:gd name="connsiteX21" fmla="*/ 1695313 w 2736000"/>
              <a:gd name="connsiteY21" fmla="*/ 2440912 h 3930092"/>
              <a:gd name="connsiteX22" fmla="*/ 1617547 w 2736000"/>
              <a:gd name="connsiteY22" fmla="*/ 2049252 h 3930092"/>
              <a:gd name="connsiteX23" fmla="*/ 1719395 w 2736000"/>
              <a:gd name="connsiteY23" fmla="*/ 1540961 h 3930092"/>
              <a:gd name="connsiteX24" fmla="*/ 2207952 w 2736000"/>
              <a:gd name="connsiteY24" fmla="*/ 449580 h 3930092"/>
              <a:gd name="connsiteX25" fmla="*/ 2207952 w 2736000"/>
              <a:gd name="connsiteY25" fmla="*/ 299874 h 3930092"/>
              <a:gd name="connsiteX26" fmla="*/ 516625 w 2736000"/>
              <a:gd name="connsiteY26" fmla="*/ 299874 h 3930092"/>
              <a:gd name="connsiteX27" fmla="*/ 144000 w 2736000"/>
              <a:gd name="connsiteY27" fmla="*/ 0 h 3930092"/>
              <a:gd name="connsiteX28" fmla="*/ 2592000 w 2736000"/>
              <a:gd name="connsiteY28" fmla="*/ 0 h 3930092"/>
              <a:gd name="connsiteX29" fmla="*/ 2736000 w 2736000"/>
              <a:gd name="connsiteY29" fmla="*/ 144000 h 3930092"/>
              <a:gd name="connsiteX30" fmla="*/ 2592000 w 2736000"/>
              <a:gd name="connsiteY30" fmla="*/ 288000 h 3930092"/>
              <a:gd name="connsiteX31" fmla="*/ 2396702 w 2736000"/>
              <a:gd name="connsiteY31" fmla="*/ 288000 h 3930092"/>
              <a:gd name="connsiteX32" fmla="*/ 2396702 w 2736000"/>
              <a:gd name="connsiteY32" fmla="*/ 413234 h 3930092"/>
              <a:gd name="connsiteX33" fmla="*/ 1815389 w 2736000"/>
              <a:gd name="connsiteY33" fmla="*/ 1665324 h 3930092"/>
              <a:gd name="connsiteX34" fmla="*/ 1753098 w 2736000"/>
              <a:gd name="connsiteY34" fmla="*/ 1974987 h 3930092"/>
              <a:gd name="connsiteX35" fmla="*/ 1825752 w 2736000"/>
              <a:gd name="connsiteY35" fmla="*/ 2312143 h 3930092"/>
              <a:gd name="connsiteX36" fmla="*/ 2395980 w 2736000"/>
              <a:gd name="connsiteY36" fmla="*/ 3557007 h 3930092"/>
              <a:gd name="connsiteX37" fmla="*/ 2395980 w 2736000"/>
              <a:gd name="connsiteY37" fmla="*/ 3642092 h 3930092"/>
              <a:gd name="connsiteX38" fmla="*/ 2592000 w 2736000"/>
              <a:gd name="connsiteY38" fmla="*/ 3642092 h 3930092"/>
              <a:gd name="connsiteX39" fmla="*/ 2736000 w 2736000"/>
              <a:gd name="connsiteY39" fmla="*/ 3786092 h 3930092"/>
              <a:gd name="connsiteX40" fmla="*/ 2592000 w 2736000"/>
              <a:gd name="connsiteY40" fmla="*/ 3930092 h 3930092"/>
              <a:gd name="connsiteX41" fmla="*/ 144000 w 2736000"/>
              <a:gd name="connsiteY41" fmla="*/ 3930092 h 3930092"/>
              <a:gd name="connsiteX42" fmla="*/ 0 w 2736000"/>
              <a:gd name="connsiteY42" fmla="*/ 3786092 h 3930092"/>
              <a:gd name="connsiteX43" fmla="*/ 144000 w 2736000"/>
              <a:gd name="connsiteY43" fmla="*/ 3642092 h 3930092"/>
              <a:gd name="connsiteX44" fmla="*/ 338578 w 2736000"/>
              <a:gd name="connsiteY44" fmla="*/ 3642092 h 3930092"/>
              <a:gd name="connsiteX45" fmla="*/ 338578 w 2736000"/>
              <a:gd name="connsiteY45" fmla="*/ 3557007 h 3930092"/>
              <a:gd name="connsiteX46" fmla="*/ 951672 w 2736000"/>
              <a:gd name="connsiteY46" fmla="*/ 2284199 h 3930092"/>
              <a:gd name="connsiteX47" fmla="*/ 1012216 w 2736000"/>
              <a:gd name="connsiteY47" fmla="*/ 1995181 h 3930092"/>
              <a:gd name="connsiteX48" fmla="*/ 943195 w 2736000"/>
              <a:gd name="connsiteY48" fmla="*/ 1693402 h 3930092"/>
              <a:gd name="connsiteX49" fmla="*/ 339300 w 2736000"/>
              <a:gd name="connsiteY49" fmla="*/ 413234 h 3930092"/>
              <a:gd name="connsiteX50" fmla="*/ 339300 w 2736000"/>
              <a:gd name="connsiteY50" fmla="*/ 288000 h 3930092"/>
              <a:gd name="connsiteX51" fmla="*/ 144000 w 2736000"/>
              <a:gd name="connsiteY51" fmla="*/ 288000 h 3930092"/>
              <a:gd name="connsiteX52" fmla="*/ 0 w 2736000"/>
              <a:gd name="connsiteY52" fmla="*/ 144000 h 3930092"/>
              <a:gd name="connsiteX53" fmla="*/ 144000 w 2736000"/>
              <a:gd name="connsiteY53" fmla="*/ 0 h 3930092"/>
              <a:gd name="connsiteX0" fmla="*/ 1397963 w 2736000"/>
              <a:gd name="connsiteY0" fmla="*/ 2421112 h 3930092"/>
              <a:gd name="connsiteX1" fmla="*/ 1554231 w 2736000"/>
              <a:gd name="connsiteY1" fmla="*/ 2567486 h 3930092"/>
              <a:gd name="connsiteX2" fmla="*/ 2088000 w 2736000"/>
              <a:gd name="connsiteY2" fmla="*/ 3520946 h 3930092"/>
              <a:gd name="connsiteX3" fmla="*/ 648080 w 2736000"/>
              <a:gd name="connsiteY3" fmla="*/ 3506285 h 3930092"/>
              <a:gd name="connsiteX4" fmla="*/ 1182763 w 2736000"/>
              <a:gd name="connsiteY4" fmla="*/ 2571640 h 3930092"/>
              <a:gd name="connsiteX5" fmla="*/ 1397963 w 2736000"/>
              <a:gd name="connsiteY5" fmla="*/ 2421112 h 3930092"/>
              <a:gd name="connsiteX6" fmla="*/ 648003 w 2736000"/>
              <a:gd name="connsiteY6" fmla="*/ 793859 h 3930092"/>
              <a:gd name="connsiteX7" fmla="*/ 2087849 w 2736000"/>
              <a:gd name="connsiteY7" fmla="*/ 808518 h 3930092"/>
              <a:gd name="connsiteX8" fmla="*/ 1641214 w 2736000"/>
              <a:gd name="connsiteY8" fmla="*/ 1449982 h 3930092"/>
              <a:gd name="connsiteX9" fmla="*/ 1368003 w 2736000"/>
              <a:gd name="connsiteY9" fmla="*/ 1937706 h 3930092"/>
              <a:gd name="connsiteX10" fmla="*/ 1094068 w 2736000"/>
              <a:gd name="connsiteY10" fmla="*/ 1448735 h 3930092"/>
              <a:gd name="connsiteX11" fmla="*/ 648003 w 2736000"/>
              <a:gd name="connsiteY11" fmla="*/ 793859 h 3930092"/>
              <a:gd name="connsiteX12" fmla="*/ 516625 w 2736000"/>
              <a:gd name="connsiteY12" fmla="*/ 299874 h 3930092"/>
              <a:gd name="connsiteX13" fmla="*/ 516625 w 2736000"/>
              <a:gd name="connsiteY13" fmla="*/ 449580 h 3930092"/>
              <a:gd name="connsiteX14" fmla="*/ 1029987 w 2736000"/>
              <a:gd name="connsiteY14" fmla="*/ 1557992 h 3930092"/>
              <a:gd name="connsiteX15" fmla="*/ 1146996 w 2736000"/>
              <a:gd name="connsiteY15" fmla="*/ 2057479 h 3930092"/>
              <a:gd name="connsiteX16" fmla="*/ 1055065 w 2736000"/>
              <a:gd name="connsiteY16" fmla="*/ 2431585 h 3930092"/>
              <a:gd name="connsiteX17" fmla="*/ 539378 w 2736000"/>
              <a:gd name="connsiteY17" fmla="*/ 3468615 h 3930092"/>
              <a:gd name="connsiteX18" fmla="*/ 539378 w 2736000"/>
              <a:gd name="connsiteY18" fmla="*/ 3604591 h 3930092"/>
              <a:gd name="connsiteX19" fmla="*/ 2196077 w 2736000"/>
              <a:gd name="connsiteY19" fmla="*/ 3604591 h 3930092"/>
              <a:gd name="connsiteX20" fmla="*/ 2196077 w 2736000"/>
              <a:gd name="connsiteY20" fmla="*/ 3468615 h 3930092"/>
              <a:gd name="connsiteX21" fmla="*/ 1695313 w 2736000"/>
              <a:gd name="connsiteY21" fmla="*/ 2440912 h 3930092"/>
              <a:gd name="connsiteX22" fmla="*/ 1617547 w 2736000"/>
              <a:gd name="connsiteY22" fmla="*/ 2049252 h 3930092"/>
              <a:gd name="connsiteX23" fmla="*/ 1719395 w 2736000"/>
              <a:gd name="connsiteY23" fmla="*/ 1540961 h 3930092"/>
              <a:gd name="connsiteX24" fmla="*/ 2207952 w 2736000"/>
              <a:gd name="connsiteY24" fmla="*/ 449580 h 3930092"/>
              <a:gd name="connsiteX25" fmla="*/ 2207952 w 2736000"/>
              <a:gd name="connsiteY25" fmla="*/ 299874 h 3930092"/>
              <a:gd name="connsiteX26" fmla="*/ 516625 w 2736000"/>
              <a:gd name="connsiteY26" fmla="*/ 299874 h 3930092"/>
              <a:gd name="connsiteX27" fmla="*/ 144000 w 2736000"/>
              <a:gd name="connsiteY27" fmla="*/ 0 h 3930092"/>
              <a:gd name="connsiteX28" fmla="*/ 2592000 w 2736000"/>
              <a:gd name="connsiteY28" fmla="*/ 0 h 3930092"/>
              <a:gd name="connsiteX29" fmla="*/ 2736000 w 2736000"/>
              <a:gd name="connsiteY29" fmla="*/ 144000 h 3930092"/>
              <a:gd name="connsiteX30" fmla="*/ 2592000 w 2736000"/>
              <a:gd name="connsiteY30" fmla="*/ 288000 h 3930092"/>
              <a:gd name="connsiteX31" fmla="*/ 2396702 w 2736000"/>
              <a:gd name="connsiteY31" fmla="*/ 288000 h 3930092"/>
              <a:gd name="connsiteX32" fmla="*/ 2396702 w 2736000"/>
              <a:gd name="connsiteY32" fmla="*/ 413234 h 3930092"/>
              <a:gd name="connsiteX33" fmla="*/ 1815389 w 2736000"/>
              <a:gd name="connsiteY33" fmla="*/ 1665324 h 3930092"/>
              <a:gd name="connsiteX34" fmla="*/ 1753098 w 2736000"/>
              <a:gd name="connsiteY34" fmla="*/ 1974987 h 3930092"/>
              <a:gd name="connsiteX35" fmla="*/ 1825752 w 2736000"/>
              <a:gd name="connsiteY35" fmla="*/ 2312143 h 3930092"/>
              <a:gd name="connsiteX36" fmla="*/ 2395980 w 2736000"/>
              <a:gd name="connsiteY36" fmla="*/ 3557007 h 3930092"/>
              <a:gd name="connsiteX37" fmla="*/ 2395980 w 2736000"/>
              <a:gd name="connsiteY37" fmla="*/ 3642092 h 3930092"/>
              <a:gd name="connsiteX38" fmla="*/ 2592000 w 2736000"/>
              <a:gd name="connsiteY38" fmla="*/ 3642092 h 3930092"/>
              <a:gd name="connsiteX39" fmla="*/ 2736000 w 2736000"/>
              <a:gd name="connsiteY39" fmla="*/ 3786092 h 3930092"/>
              <a:gd name="connsiteX40" fmla="*/ 2592000 w 2736000"/>
              <a:gd name="connsiteY40" fmla="*/ 3930092 h 3930092"/>
              <a:gd name="connsiteX41" fmla="*/ 144000 w 2736000"/>
              <a:gd name="connsiteY41" fmla="*/ 3930092 h 3930092"/>
              <a:gd name="connsiteX42" fmla="*/ 0 w 2736000"/>
              <a:gd name="connsiteY42" fmla="*/ 3786092 h 3930092"/>
              <a:gd name="connsiteX43" fmla="*/ 144000 w 2736000"/>
              <a:gd name="connsiteY43" fmla="*/ 3642092 h 3930092"/>
              <a:gd name="connsiteX44" fmla="*/ 338578 w 2736000"/>
              <a:gd name="connsiteY44" fmla="*/ 3642092 h 3930092"/>
              <a:gd name="connsiteX45" fmla="*/ 338578 w 2736000"/>
              <a:gd name="connsiteY45" fmla="*/ 3557007 h 3930092"/>
              <a:gd name="connsiteX46" fmla="*/ 951672 w 2736000"/>
              <a:gd name="connsiteY46" fmla="*/ 2284199 h 3930092"/>
              <a:gd name="connsiteX47" fmla="*/ 1012216 w 2736000"/>
              <a:gd name="connsiteY47" fmla="*/ 1995181 h 3930092"/>
              <a:gd name="connsiteX48" fmla="*/ 943195 w 2736000"/>
              <a:gd name="connsiteY48" fmla="*/ 1693402 h 3930092"/>
              <a:gd name="connsiteX49" fmla="*/ 339300 w 2736000"/>
              <a:gd name="connsiteY49" fmla="*/ 413234 h 3930092"/>
              <a:gd name="connsiteX50" fmla="*/ 339300 w 2736000"/>
              <a:gd name="connsiteY50" fmla="*/ 288000 h 3930092"/>
              <a:gd name="connsiteX51" fmla="*/ 144000 w 2736000"/>
              <a:gd name="connsiteY51" fmla="*/ 288000 h 3930092"/>
              <a:gd name="connsiteX52" fmla="*/ 0 w 2736000"/>
              <a:gd name="connsiteY52" fmla="*/ 144000 h 3930092"/>
              <a:gd name="connsiteX53" fmla="*/ 144000 w 2736000"/>
              <a:gd name="connsiteY53" fmla="*/ 0 h 3930092"/>
              <a:gd name="connsiteX0" fmla="*/ 1397963 w 2736000"/>
              <a:gd name="connsiteY0" fmla="*/ 2421112 h 3930092"/>
              <a:gd name="connsiteX1" fmla="*/ 1554231 w 2736000"/>
              <a:gd name="connsiteY1" fmla="*/ 2567486 h 3930092"/>
              <a:gd name="connsiteX2" fmla="*/ 2088000 w 2736000"/>
              <a:gd name="connsiteY2" fmla="*/ 3520946 h 3930092"/>
              <a:gd name="connsiteX3" fmla="*/ 648080 w 2736000"/>
              <a:gd name="connsiteY3" fmla="*/ 3506285 h 3930092"/>
              <a:gd name="connsiteX4" fmla="*/ 1182763 w 2736000"/>
              <a:gd name="connsiteY4" fmla="*/ 2571640 h 3930092"/>
              <a:gd name="connsiteX5" fmla="*/ 1397963 w 2736000"/>
              <a:gd name="connsiteY5" fmla="*/ 2421112 h 3930092"/>
              <a:gd name="connsiteX6" fmla="*/ 648003 w 2736000"/>
              <a:gd name="connsiteY6" fmla="*/ 793859 h 3930092"/>
              <a:gd name="connsiteX7" fmla="*/ 2087849 w 2736000"/>
              <a:gd name="connsiteY7" fmla="*/ 808518 h 3930092"/>
              <a:gd name="connsiteX8" fmla="*/ 1641214 w 2736000"/>
              <a:gd name="connsiteY8" fmla="*/ 1449982 h 3930092"/>
              <a:gd name="connsiteX9" fmla="*/ 1368003 w 2736000"/>
              <a:gd name="connsiteY9" fmla="*/ 1937706 h 3930092"/>
              <a:gd name="connsiteX10" fmla="*/ 1094068 w 2736000"/>
              <a:gd name="connsiteY10" fmla="*/ 1448735 h 3930092"/>
              <a:gd name="connsiteX11" fmla="*/ 648003 w 2736000"/>
              <a:gd name="connsiteY11" fmla="*/ 793859 h 3930092"/>
              <a:gd name="connsiteX12" fmla="*/ 516625 w 2736000"/>
              <a:gd name="connsiteY12" fmla="*/ 299874 h 3930092"/>
              <a:gd name="connsiteX13" fmla="*/ 516625 w 2736000"/>
              <a:gd name="connsiteY13" fmla="*/ 449580 h 3930092"/>
              <a:gd name="connsiteX14" fmla="*/ 1029987 w 2736000"/>
              <a:gd name="connsiteY14" fmla="*/ 1557992 h 3930092"/>
              <a:gd name="connsiteX15" fmla="*/ 1146996 w 2736000"/>
              <a:gd name="connsiteY15" fmla="*/ 2057479 h 3930092"/>
              <a:gd name="connsiteX16" fmla="*/ 1055065 w 2736000"/>
              <a:gd name="connsiteY16" fmla="*/ 2431585 h 3930092"/>
              <a:gd name="connsiteX17" fmla="*/ 539378 w 2736000"/>
              <a:gd name="connsiteY17" fmla="*/ 3468615 h 3930092"/>
              <a:gd name="connsiteX18" fmla="*/ 539378 w 2736000"/>
              <a:gd name="connsiteY18" fmla="*/ 3604591 h 3930092"/>
              <a:gd name="connsiteX19" fmla="*/ 2196077 w 2736000"/>
              <a:gd name="connsiteY19" fmla="*/ 3604591 h 3930092"/>
              <a:gd name="connsiteX20" fmla="*/ 2196077 w 2736000"/>
              <a:gd name="connsiteY20" fmla="*/ 3468615 h 3930092"/>
              <a:gd name="connsiteX21" fmla="*/ 1695313 w 2736000"/>
              <a:gd name="connsiteY21" fmla="*/ 2440912 h 3930092"/>
              <a:gd name="connsiteX22" fmla="*/ 1617547 w 2736000"/>
              <a:gd name="connsiteY22" fmla="*/ 2049252 h 3930092"/>
              <a:gd name="connsiteX23" fmla="*/ 1719395 w 2736000"/>
              <a:gd name="connsiteY23" fmla="*/ 1540961 h 3930092"/>
              <a:gd name="connsiteX24" fmla="*/ 2207952 w 2736000"/>
              <a:gd name="connsiteY24" fmla="*/ 449580 h 3930092"/>
              <a:gd name="connsiteX25" fmla="*/ 2207952 w 2736000"/>
              <a:gd name="connsiteY25" fmla="*/ 299874 h 3930092"/>
              <a:gd name="connsiteX26" fmla="*/ 516625 w 2736000"/>
              <a:gd name="connsiteY26" fmla="*/ 299874 h 3930092"/>
              <a:gd name="connsiteX27" fmla="*/ 144000 w 2736000"/>
              <a:gd name="connsiteY27" fmla="*/ 0 h 3930092"/>
              <a:gd name="connsiteX28" fmla="*/ 2592000 w 2736000"/>
              <a:gd name="connsiteY28" fmla="*/ 0 h 3930092"/>
              <a:gd name="connsiteX29" fmla="*/ 2736000 w 2736000"/>
              <a:gd name="connsiteY29" fmla="*/ 144000 h 3930092"/>
              <a:gd name="connsiteX30" fmla="*/ 2592000 w 2736000"/>
              <a:gd name="connsiteY30" fmla="*/ 288000 h 3930092"/>
              <a:gd name="connsiteX31" fmla="*/ 2396702 w 2736000"/>
              <a:gd name="connsiteY31" fmla="*/ 288000 h 3930092"/>
              <a:gd name="connsiteX32" fmla="*/ 2396702 w 2736000"/>
              <a:gd name="connsiteY32" fmla="*/ 413234 h 3930092"/>
              <a:gd name="connsiteX33" fmla="*/ 1815389 w 2736000"/>
              <a:gd name="connsiteY33" fmla="*/ 1665324 h 3930092"/>
              <a:gd name="connsiteX34" fmla="*/ 1753098 w 2736000"/>
              <a:gd name="connsiteY34" fmla="*/ 1974987 h 3930092"/>
              <a:gd name="connsiteX35" fmla="*/ 1825752 w 2736000"/>
              <a:gd name="connsiteY35" fmla="*/ 2312143 h 3930092"/>
              <a:gd name="connsiteX36" fmla="*/ 2395980 w 2736000"/>
              <a:gd name="connsiteY36" fmla="*/ 3557007 h 3930092"/>
              <a:gd name="connsiteX37" fmla="*/ 2395980 w 2736000"/>
              <a:gd name="connsiteY37" fmla="*/ 3642092 h 3930092"/>
              <a:gd name="connsiteX38" fmla="*/ 2592000 w 2736000"/>
              <a:gd name="connsiteY38" fmla="*/ 3642092 h 3930092"/>
              <a:gd name="connsiteX39" fmla="*/ 2736000 w 2736000"/>
              <a:gd name="connsiteY39" fmla="*/ 3786092 h 3930092"/>
              <a:gd name="connsiteX40" fmla="*/ 2592000 w 2736000"/>
              <a:gd name="connsiteY40" fmla="*/ 3930092 h 3930092"/>
              <a:gd name="connsiteX41" fmla="*/ 144000 w 2736000"/>
              <a:gd name="connsiteY41" fmla="*/ 3930092 h 3930092"/>
              <a:gd name="connsiteX42" fmla="*/ 0 w 2736000"/>
              <a:gd name="connsiteY42" fmla="*/ 3786092 h 3930092"/>
              <a:gd name="connsiteX43" fmla="*/ 144000 w 2736000"/>
              <a:gd name="connsiteY43" fmla="*/ 3642092 h 3930092"/>
              <a:gd name="connsiteX44" fmla="*/ 338578 w 2736000"/>
              <a:gd name="connsiteY44" fmla="*/ 3642092 h 3930092"/>
              <a:gd name="connsiteX45" fmla="*/ 338578 w 2736000"/>
              <a:gd name="connsiteY45" fmla="*/ 3557007 h 3930092"/>
              <a:gd name="connsiteX46" fmla="*/ 951672 w 2736000"/>
              <a:gd name="connsiteY46" fmla="*/ 2284199 h 3930092"/>
              <a:gd name="connsiteX47" fmla="*/ 1012216 w 2736000"/>
              <a:gd name="connsiteY47" fmla="*/ 1995181 h 3930092"/>
              <a:gd name="connsiteX48" fmla="*/ 943195 w 2736000"/>
              <a:gd name="connsiteY48" fmla="*/ 1693402 h 3930092"/>
              <a:gd name="connsiteX49" fmla="*/ 339300 w 2736000"/>
              <a:gd name="connsiteY49" fmla="*/ 413234 h 3930092"/>
              <a:gd name="connsiteX50" fmla="*/ 339300 w 2736000"/>
              <a:gd name="connsiteY50" fmla="*/ 288000 h 3930092"/>
              <a:gd name="connsiteX51" fmla="*/ 144000 w 2736000"/>
              <a:gd name="connsiteY51" fmla="*/ 288000 h 3930092"/>
              <a:gd name="connsiteX52" fmla="*/ 0 w 2736000"/>
              <a:gd name="connsiteY52" fmla="*/ 144000 h 3930092"/>
              <a:gd name="connsiteX53" fmla="*/ 144000 w 2736000"/>
              <a:gd name="connsiteY53" fmla="*/ 0 h 3930092"/>
              <a:gd name="connsiteX0" fmla="*/ 1397963 w 2736000"/>
              <a:gd name="connsiteY0" fmla="*/ 2421112 h 3930092"/>
              <a:gd name="connsiteX1" fmla="*/ 1545026 w 2736000"/>
              <a:gd name="connsiteY1" fmla="*/ 2558281 h 3930092"/>
              <a:gd name="connsiteX2" fmla="*/ 2088000 w 2736000"/>
              <a:gd name="connsiteY2" fmla="*/ 3520946 h 3930092"/>
              <a:gd name="connsiteX3" fmla="*/ 648080 w 2736000"/>
              <a:gd name="connsiteY3" fmla="*/ 3506285 h 3930092"/>
              <a:gd name="connsiteX4" fmla="*/ 1182763 w 2736000"/>
              <a:gd name="connsiteY4" fmla="*/ 2571640 h 3930092"/>
              <a:gd name="connsiteX5" fmla="*/ 1397963 w 2736000"/>
              <a:gd name="connsiteY5" fmla="*/ 2421112 h 3930092"/>
              <a:gd name="connsiteX6" fmla="*/ 648003 w 2736000"/>
              <a:gd name="connsiteY6" fmla="*/ 793859 h 3930092"/>
              <a:gd name="connsiteX7" fmla="*/ 2087849 w 2736000"/>
              <a:gd name="connsiteY7" fmla="*/ 808518 h 3930092"/>
              <a:gd name="connsiteX8" fmla="*/ 1641214 w 2736000"/>
              <a:gd name="connsiteY8" fmla="*/ 1449982 h 3930092"/>
              <a:gd name="connsiteX9" fmla="*/ 1368003 w 2736000"/>
              <a:gd name="connsiteY9" fmla="*/ 1937706 h 3930092"/>
              <a:gd name="connsiteX10" fmla="*/ 1094068 w 2736000"/>
              <a:gd name="connsiteY10" fmla="*/ 1448735 h 3930092"/>
              <a:gd name="connsiteX11" fmla="*/ 648003 w 2736000"/>
              <a:gd name="connsiteY11" fmla="*/ 793859 h 3930092"/>
              <a:gd name="connsiteX12" fmla="*/ 516625 w 2736000"/>
              <a:gd name="connsiteY12" fmla="*/ 299874 h 3930092"/>
              <a:gd name="connsiteX13" fmla="*/ 516625 w 2736000"/>
              <a:gd name="connsiteY13" fmla="*/ 449580 h 3930092"/>
              <a:gd name="connsiteX14" fmla="*/ 1029987 w 2736000"/>
              <a:gd name="connsiteY14" fmla="*/ 1557992 h 3930092"/>
              <a:gd name="connsiteX15" fmla="*/ 1146996 w 2736000"/>
              <a:gd name="connsiteY15" fmla="*/ 2057479 h 3930092"/>
              <a:gd name="connsiteX16" fmla="*/ 1055065 w 2736000"/>
              <a:gd name="connsiteY16" fmla="*/ 2431585 h 3930092"/>
              <a:gd name="connsiteX17" fmla="*/ 539378 w 2736000"/>
              <a:gd name="connsiteY17" fmla="*/ 3468615 h 3930092"/>
              <a:gd name="connsiteX18" fmla="*/ 539378 w 2736000"/>
              <a:gd name="connsiteY18" fmla="*/ 3604591 h 3930092"/>
              <a:gd name="connsiteX19" fmla="*/ 2196077 w 2736000"/>
              <a:gd name="connsiteY19" fmla="*/ 3604591 h 3930092"/>
              <a:gd name="connsiteX20" fmla="*/ 2196077 w 2736000"/>
              <a:gd name="connsiteY20" fmla="*/ 3468615 h 3930092"/>
              <a:gd name="connsiteX21" fmla="*/ 1695313 w 2736000"/>
              <a:gd name="connsiteY21" fmla="*/ 2440912 h 3930092"/>
              <a:gd name="connsiteX22" fmla="*/ 1617547 w 2736000"/>
              <a:gd name="connsiteY22" fmla="*/ 2049252 h 3930092"/>
              <a:gd name="connsiteX23" fmla="*/ 1719395 w 2736000"/>
              <a:gd name="connsiteY23" fmla="*/ 1540961 h 3930092"/>
              <a:gd name="connsiteX24" fmla="*/ 2207952 w 2736000"/>
              <a:gd name="connsiteY24" fmla="*/ 449580 h 3930092"/>
              <a:gd name="connsiteX25" fmla="*/ 2207952 w 2736000"/>
              <a:gd name="connsiteY25" fmla="*/ 299874 h 3930092"/>
              <a:gd name="connsiteX26" fmla="*/ 516625 w 2736000"/>
              <a:gd name="connsiteY26" fmla="*/ 299874 h 3930092"/>
              <a:gd name="connsiteX27" fmla="*/ 144000 w 2736000"/>
              <a:gd name="connsiteY27" fmla="*/ 0 h 3930092"/>
              <a:gd name="connsiteX28" fmla="*/ 2592000 w 2736000"/>
              <a:gd name="connsiteY28" fmla="*/ 0 h 3930092"/>
              <a:gd name="connsiteX29" fmla="*/ 2736000 w 2736000"/>
              <a:gd name="connsiteY29" fmla="*/ 144000 h 3930092"/>
              <a:gd name="connsiteX30" fmla="*/ 2592000 w 2736000"/>
              <a:gd name="connsiteY30" fmla="*/ 288000 h 3930092"/>
              <a:gd name="connsiteX31" fmla="*/ 2396702 w 2736000"/>
              <a:gd name="connsiteY31" fmla="*/ 288000 h 3930092"/>
              <a:gd name="connsiteX32" fmla="*/ 2396702 w 2736000"/>
              <a:gd name="connsiteY32" fmla="*/ 413234 h 3930092"/>
              <a:gd name="connsiteX33" fmla="*/ 1815389 w 2736000"/>
              <a:gd name="connsiteY33" fmla="*/ 1665324 h 3930092"/>
              <a:gd name="connsiteX34" fmla="*/ 1753098 w 2736000"/>
              <a:gd name="connsiteY34" fmla="*/ 1974987 h 3930092"/>
              <a:gd name="connsiteX35" fmla="*/ 1825752 w 2736000"/>
              <a:gd name="connsiteY35" fmla="*/ 2312143 h 3930092"/>
              <a:gd name="connsiteX36" fmla="*/ 2395980 w 2736000"/>
              <a:gd name="connsiteY36" fmla="*/ 3557007 h 3930092"/>
              <a:gd name="connsiteX37" fmla="*/ 2395980 w 2736000"/>
              <a:gd name="connsiteY37" fmla="*/ 3642092 h 3930092"/>
              <a:gd name="connsiteX38" fmla="*/ 2592000 w 2736000"/>
              <a:gd name="connsiteY38" fmla="*/ 3642092 h 3930092"/>
              <a:gd name="connsiteX39" fmla="*/ 2736000 w 2736000"/>
              <a:gd name="connsiteY39" fmla="*/ 3786092 h 3930092"/>
              <a:gd name="connsiteX40" fmla="*/ 2592000 w 2736000"/>
              <a:gd name="connsiteY40" fmla="*/ 3930092 h 3930092"/>
              <a:gd name="connsiteX41" fmla="*/ 144000 w 2736000"/>
              <a:gd name="connsiteY41" fmla="*/ 3930092 h 3930092"/>
              <a:gd name="connsiteX42" fmla="*/ 0 w 2736000"/>
              <a:gd name="connsiteY42" fmla="*/ 3786092 h 3930092"/>
              <a:gd name="connsiteX43" fmla="*/ 144000 w 2736000"/>
              <a:gd name="connsiteY43" fmla="*/ 3642092 h 3930092"/>
              <a:gd name="connsiteX44" fmla="*/ 338578 w 2736000"/>
              <a:gd name="connsiteY44" fmla="*/ 3642092 h 3930092"/>
              <a:gd name="connsiteX45" fmla="*/ 338578 w 2736000"/>
              <a:gd name="connsiteY45" fmla="*/ 3557007 h 3930092"/>
              <a:gd name="connsiteX46" fmla="*/ 951672 w 2736000"/>
              <a:gd name="connsiteY46" fmla="*/ 2284199 h 3930092"/>
              <a:gd name="connsiteX47" fmla="*/ 1012216 w 2736000"/>
              <a:gd name="connsiteY47" fmla="*/ 1995181 h 3930092"/>
              <a:gd name="connsiteX48" fmla="*/ 943195 w 2736000"/>
              <a:gd name="connsiteY48" fmla="*/ 1693402 h 3930092"/>
              <a:gd name="connsiteX49" fmla="*/ 339300 w 2736000"/>
              <a:gd name="connsiteY49" fmla="*/ 413234 h 3930092"/>
              <a:gd name="connsiteX50" fmla="*/ 339300 w 2736000"/>
              <a:gd name="connsiteY50" fmla="*/ 288000 h 3930092"/>
              <a:gd name="connsiteX51" fmla="*/ 144000 w 2736000"/>
              <a:gd name="connsiteY51" fmla="*/ 288000 h 3930092"/>
              <a:gd name="connsiteX52" fmla="*/ 0 w 2736000"/>
              <a:gd name="connsiteY52" fmla="*/ 144000 h 3930092"/>
              <a:gd name="connsiteX53" fmla="*/ 144000 w 2736000"/>
              <a:gd name="connsiteY53" fmla="*/ 0 h 3930092"/>
              <a:gd name="connsiteX0" fmla="*/ 1397963 w 2736000"/>
              <a:gd name="connsiteY0" fmla="*/ 2421112 h 3930092"/>
              <a:gd name="connsiteX1" fmla="*/ 1545026 w 2736000"/>
              <a:gd name="connsiteY1" fmla="*/ 2558281 h 3930092"/>
              <a:gd name="connsiteX2" fmla="*/ 2088000 w 2736000"/>
              <a:gd name="connsiteY2" fmla="*/ 3520946 h 3930092"/>
              <a:gd name="connsiteX3" fmla="*/ 648080 w 2736000"/>
              <a:gd name="connsiteY3" fmla="*/ 3506285 h 3930092"/>
              <a:gd name="connsiteX4" fmla="*/ 1182763 w 2736000"/>
              <a:gd name="connsiteY4" fmla="*/ 2571640 h 3930092"/>
              <a:gd name="connsiteX5" fmla="*/ 1397963 w 2736000"/>
              <a:gd name="connsiteY5" fmla="*/ 2421112 h 3930092"/>
              <a:gd name="connsiteX6" fmla="*/ 648003 w 2736000"/>
              <a:gd name="connsiteY6" fmla="*/ 793859 h 3930092"/>
              <a:gd name="connsiteX7" fmla="*/ 2087849 w 2736000"/>
              <a:gd name="connsiteY7" fmla="*/ 808518 h 3930092"/>
              <a:gd name="connsiteX8" fmla="*/ 1641214 w 2736000"/>
              <a:gd name="connsiteY8" fmla="*/ 1449982 h 3930092"/>
              <a:gd name="connsiteX9" fmla="*/ 1368003 w 2736000"/>
              <a:gd name="connsiteY9" fmla="*/ 1937706 h 3930092"/>
              <a:gd name="connsiteX10" fmla="*/ 1094068 w 2736000"/>
              <a:gd name="connsiteY10" fmla="*/ 1448735 h 3930092"/>
              <a:gd name="connsiteX11" fmla="*/ 648003 w 2736000"/>
              <a:gd name="connsiteY11" fmla="*/ 793859 h 3930092"/>
              <a:gd name="connsiteX12" fmla="*/ 516625 w 2736000"/>
              <a:gd name="connsiteY12" fmla="*/ 299874 h 3930092"/>
              <a:gd name="connsiteX13" fmla="*/ 516625 w 2736000"/>
              <a:gd name="connsiteY13" fmla="*/ 449580 h 3930092"/>
              <a:gd name="connsiteX14" fmla="*/ 1029987 w 2736000"/>
              <a:gd name="connsiteY14" fmla="*/ 1557992 h 3930092"/>
              <a:gd name="connsiteX15" fmla="*/ 1146996 w 2736000"/>
              <a:gd name="connsiteY15" fmla="*/ 2057479 h 3930092"/>
              <a:gd name="connsiteX16" fmla="*/ 1055065 w 2736000"/>
              <a:gd name="connsiteY16" fmla="*/ 2431585 h 3930092"/>
              <a:gd name="connsiteX17" fmla="*/ 539378 w 2736000"/>
              <a:gd name="connsiteY17" fmla="*/ 3468615 h 3930092"/>
              <a:gd name="connsiteX18" fmla="*/ 539378 w 2736000"/>
              <a:gd name="connsiteY18" fmla="*/ 3604591 h 3930092"/>
              <a:gd name="connsiteX19" fmla="*/ 2196077 w 2736000"/>
              <a:gd name="connsiteY19" fmla="*/ 3604591 h 3930092"/>
              <a:gd name="connsiteX20" fmla="*/ 2196077 w 2736000"/>
              <a:gd name="connsiteY20" fmla="*/ 3468615 h 3930092"/>
              <a:gd name="connsiteX21" fmla="*/ 1695313 w 2736000"/>
              <a:gd name="connsiteY21" fmla="*/ 2440912 h 3930092"/>
              <a:gd name="connsiteX22" fmla="*/ 1617547 w 2736000"/>
              <a:gd name="connsiteY22" fmla="*/ 2049252 h 3930092"/>
              <a:gd name="connsiteX23" fmla="*/ 1719395 w 2736000"/>
              <a:gd name="connsiteY23" fmla="*/ 1540961 h 3930092"/>
              <a:gd name="connsiteX24" fmla="*/ 2207952 w 2736000"/>
              <a:gd name="connsiteY24" fmla="*/ 449580 h 3930092"/>
              <a:gd name="connsiteX25" fmla="*/ 2207952 w 2736000"/>
              <a:gd name="connsiteY25" fmla="*/ 299874 h 3930092"/>
              <a:gd name="connsiteX26" fmla="*/ 516625 w 2736000"/>
              <a:gd name="connsiteY26" fmla="*/ 299874 h 3930092"/>
              <a:gd name="connsiteX27" fmla="*/ 144000 w 2736000"/>
              <a:gd name="connsiteY27" fmla="*/ 0 h 3930092"/>
              <a:gd name="connsiteX28" fmla="*/ 2592000 w 2736000"/>
              <a:gd name="connsiteY28" fmla="*/ 0 h 3930092"/>
              <a:gd name="connsiteX29" fmla="*/ 2736000 w 2736000"/>
              <a:gd name="connsiteY29" fmla="*/ 144000 h 3930092"/>
              <a:gd name="connsiteX30" fmla="*/ 2592000 w 2736000"/>
              <a:gd name="connsiteY30" fmla="*/ 288000 h 3930092"/>
              <a:gd name="connsiteX31" fmla="*/ 2396702 w 2736000"/>
              <a:gd name="connsiteY31" fmla="*/ 288000 h 3930092"/>
              <a:gd name="connsiteX32" fmla="*/ 2396702 w 2736000"/>
              <a:gd name="connsiteY32" fmla="*/ 413234 h 3930092"/>
              <a:gd name="connsiteX33" fmla="*/ 1815389 w 2736000"/>
              <a:gd name="connsiteY33" fmla="*/ 1665324 h 3930092"/>
              <a:gd name="connsiteX34" fmla="*/ 1753098 w 2736000"/>
              <a:gd name="connsiteY34" fmla="*/ 1974987 h 3930092"/>
              <a:gd name="connsiteX35" fmla="*/ 1825752 w 2736000"/>
              <a:gd name="connsiteY35" fmla="*/ 2312143 h 3930092"/>
              <a:gd name="connsiteX36" fmla="*/ 2395980 w 2736000"/>
              <a:gd name="connsiteY36" fmla="*/ 3557007 h 3930092"/>
              <a:gd name="connsiteX37" fmla="*/ 2395980 w 2736000"/>
              <a:gd name="connsiteY37" fmla="*/ 3642092 h 3930092"/>
              <a:gd name="connsiteX38" fmla="*/ 2592000 w 2736000"/>
              <a:gd name="connsiteY38" fmla="*/ 3642092 h 3930092"/>
              <a:gd name="connsiteX39" fmla="*/ 2736000 w 2736000"/>
              <a:gd name="connsiteY39" fmla="*/ 3786092 h 3930092"/>
              <a:gd name="connsiteX40" fmla="*/ 2592000 w 2736000"/>
              <a:gd name="connsiteY40" fmla="*/ 3930092 h 3930092"/>
              <a:gd name="connsiteX41" fmla="*/ 144000 w 2736000"/>
              <a:gd name="connsiteY41" fmla="*/ 3930092 h 3930092"/>
              <a:gd name="connsiteX42" fmla="*/ 0 w 2736000"/>
              <a:gd name="connsiteY42" fmla="*/ 3786092 h 3930092"/>
              <a:gd name="connsiteX43" fmla="*/ 144000 w 2736000"/>
              <a:gd name="connsiteY43" fmla="*/ 3642092 h 3930092"/>
              <a:gd name="connsiteX44" fmla="*/ 338578 w 2736000"/>
              <a:gd name="connsiteY44" fmla="*/ 3642092 h 3930092"/>
              <a:gd name="connsiteX45" fmla="*/ 338578 w 2736000"/>
              <a:gd name="connsiteY45" fmla="*/ 3557007 h 3930092"/>
              <a:gd name="connsiteX46" fmla="*/ 951672 w 2736000"/>
              <a:gd name="connsiteY46" fmla="*/ 2284199 h 3930092"/>
              <a:gd name="connsiteX47" fmla="*/ 1012216 w 2736000"/>
              <a:gd name="connsiteY47" fmla="*/ 1995181 h 3930092"/>
              <a:gd name="connsiteX48" fmla="*/ 943195 w 2736000"/>
              <a:gd name="connsiteY48" fmla="*/ 1693402 h 3930092"/>
              <a:gd name="connsiteX49" fmla="*/ 339300 w 2736000"/>
              <a:gd name="connsiteY49" fmla="*/ 413234 h 3930092"/>
              <a:gd name="connsiteX50" fmla="*/ 339300 w 2736000"/>
              <a:gd name="connsiteY50" fmla="*/ 288000 h 3930092"/>
              <a:gd name="connsiteX51" fmla="*/ 144000 w 2736000"/>
              <a:gd name="connsiteY51" fmla="*/ 288000 h 3930092"/>
              <a:gd name="connsiteX52" fmla="*/ 0 w 2736000"/>
              <a:gd name="connsiteY52" fmla="*/ 144000 h 3930092"/>
              <a:gd name="connsiteX53" fmla="*/ 144000 w 2736000"/>
              <a:gd name="connsiteY53" fmla="*/ 0 h 3930092"/>
              <a:gd name="connsiteX0" fmla="*/ 1397963 w 2736000"/>
              <a:gd name="connsiteY0" fmla="*/ 2421112 h 3930092"/>
              <a:gd name="connsiteX1" fmla="*/ 1566505 w 2736000"/>
              <a:gd name="connsiteY1" fmla="*/ 2573624 h 3930092"/>
              <a:gd name="connsiteX2" fmla="*/ 2088000 w 2736000"/>
              <a:gd name="connsiteY2" fmla="*/ 3520946 h 3930092"/>
              <a:gd name="connsiteX3" fmla="*/ 648080 w 2736000"/>
              <a:gd name="connsiteY3" fmla="*/ 3506285 h 3930092"/>
              <a:gd name="connsiteX4" fmla="*/ 1182763 w 2736000"/>
              <a:gd name="connsiteY4" fmla="*/ 2571640 h 3930092"/>
              <a:gd name="connsiteX5" fmla="*/ 1397963 w 2736000"/>
              <a:gd name="connsiteY5" fmla="*/ 2421112 h 3930092"/>
              <a:gd name="connsiteX6" fmla="*/ 648003 w 2736000"/>
              <a:gd name="connsiteY6" fmla="*/ 793859 h 3930092"/>
              <a:gd name="connsiteX7" fmla="*/ 2087849 w 2736000"/>
              <a:gd name="connsiteY7" fmla="*/ 808518 h 3930092"/>
              <a:gd name="connsiteX8" fmla="*/ 1641214 w 2736000"/>
              <a:gd name="connsiteY8" fmla="*/ 1449982 h 3930092"/>
              <a:gd name="connsiteX9" fmla="*/ 1368003 w 2736000"/>
              <a:gd name="connsiteY9" fmla="*/ 1937706 h 3930092"/>
              <a:gd name="connsiteX10" fmla="*/ 1094068 w 2736000"/>
              <a:gd name="connsiteY10" fmla="*/ 1448735 h 3930092"/>
              <a:gd name="connsiteX11" fmla="*/ 648003 w 2736000"/>
              <a:gd name="connsiteY11" fmla="*/ 793859 h 3930092"/>
              <a:gd name="connsiteX12" fmla="*/ 516625 w 2736000"/>
              <a:gd name="connsiteY12" fmla="*/ 299874 h 3930092"/>
              <a:gd name="connsiteX13" fmla="*/ 516625 w 2736000"/>
              <a:gd name="connsiteY13" fmla="*/ 449580 h 3930092"/>
              <a:gd name="connsiteX14" fmla="*/ 1029987 w 2736000"/>
              <a:gd name="connsiteY14" fmla="*/ 1557992 h 3930092"/>
              <a:gd name="connsiteX15" fmla="*/ 1146996 w 2736000"/>
              <a:gd name="connsiteY15" fmla="*/ 2057479 h 3930092"/>
              <a:gd name="connsiteX16" fmla="*/ 1055065 w 2736000"/>
              <a:gd name="connsiteY16" fmla="*/ 2431585 h 3930092"/>
              <a:gd name="connsiteX17" fmla="*/ 539378 w 2736000"/>
              <a:gd name="connsiteY17" fmla="*/ 3468615 h 3930092"/>
              <a:gd name="connsiteX18" fmla="*/ 539378 w 2736000"/>
              <a:gd name="connsiteY18" fmla="*/ 3604591 h 3930092"/>
              <a:gd name="connsiteX19" fmla="*/ 2196077 w 2736000"/>
              <a:gd name="connsiteY19" fmla="*/ 3604591 h 3930092"/>
              <a:gd name="connsiteX20" fmla="*/ 2196077 w 2736000"/>
              <a:gd name="connsiteY20" fmla="*/ 3468615 h 3930092"/>
              <a:gd name="connsiteX21" fmla="*/ 1695313 w 2736000"/>
              <a:gd name="connsiteY21" fmla="*/ 2440912 h 3930092"/>
              <a:gd name="connsiteX22" fmla="*/ 1617547 w 2736000"/>
              <a:gd name="connsiteY22" fmla="*/ 2049252 h 3930092"/>
              <a:gd name="connsiteX23" fmla="*/ 1719395 w 2736000"/>
              <a:gd name="connsiteY23" fmla="*/ 1540961 h 3930092"/>
              <a:gd name="connsiteX24" fmla="*/ 2207952 w 2736000"/>
              <a:gd name="connsiteY24" fmla="*/ 449580 h 3930092"/>
              <a:gd name="connsiteX25" fmla="*/ 2207952 w 2736000"/>
              <a:gd name="connsiteY25" fmla="*/ 299874 h 3930092"/>
              <a:gd name="connsiteX26" fmla="*/ 516625 w 2736000"/>
              <a:gd name="connsiteY26" fmla="*/ 299874 h 3930092"/>
              <a:gd name="connsiteX27" fmla="*/ 144000 w 2736000"/>
              <a:gd name="connsiteY27" fmla="*/ 0 h 3930092"/>
              <a:gd name="connsiteX28" fmla="*/ 2592000 w 2736000"/>
              <a:gd name="connsiteY28" fmla="*/ 0 h 3930092"/>
              <a:gd name="connsiteX29" fmla="*/ 2736000 w 2736000"/>
              <a:gd name="connsiteY29" fmla="*/ 144000 h 3930092"/>
              <a:gd name="connsiteX30" fmla="*/ 2592000 w 2736000"/>
              <a:gd name="connsiteY30" fmla="*/ 288000 h 3930092"/>
              <a:gd name="connsiteX31" fmla="*/ 2396702 w 2736000"/>
              <a:gd name="connsiteY31" fmla="*/ 288000 h 3930092"/>
              <a:gd name="connsiteX32" fmla="*/ 2396702 w 2736000"/>
              <a:gd name="connsiteY32" fmla="*/ 413234 h 3930092"/>
              <a:gd name="connsiteX33" fmla="*/ 1815389 w 2736000"/>
              <a:gd name="connsiteY33" fmla="*/ 1665324 h 3930092"/>
              <a:gd name="connsiteX34" fmla="*/ 1753098 w 2736000"/>
              <a:gd name="connsiteY34" fmla="*/ 1974987 h 3930092"/>
              <a:gd name="connsiteX35" fmla="*/ 1825752 w 2736000"/>
              <a:gd name="connsiteY35" fmla="*/ 2312143 h 3930092"/>
              <a:gd name="connsiteX36" fmla="*/ 2395980 w 2736000"/>
              <a:gd name="connsiteY36" fmla="*/ 3557007 h 3930092"/>
              <a:gd name="connsiteX37" fmla="*/ 2395980 w 2736000"/>
              <a:gd name="connsiteY37" fmla="*/ 3642092 h 3930092"/>
              <a:gd name="connsiteX38" fmla="*/ 2592000 w 2736000"/>
              <a:gd name="connsiteY38" fmla="*/ 3642092 h 3930092"/>
              <a:gd name="connsiteX39" fmla="*/ 2736000 w 2736000"/>
              <a:gd name="connsiteY39" fmla="*/ 3786092 h 3930092"/>
              <a:gd name="connsiteX40" fmla="*/ 2592000 w 2736000"/>
              <a:gd name="connsiteY40" fmla="*/ 3930092 h 3930092"/>
              <a:gd name="connsiteX41" fmla="*/ 144000 w 2736000"/>
              <a:gd name="connsiteY41" fmla="*/ 3930092 h 3930092"/>
              <a:gd name="connsiteX42" fmla="*/ 0 w 2736000"/>
              <a:gd name="connsiteY42" fmla="*/ 3786092 h 3930092"/>
              <a:gd name="connsiteX43" fmla="*/ 144000 w 2736000"/>
              <a:gd name="connsiteY43" fmla="*/ 3642092 h 3930092"/>
              <a:gd name="connsiteX44" fmla="*/ 338578 w 2736000"/>
              <a:gd name="connsiteY44" fmla="*/ 3642092 h 3930092"/>
              <a:gd name="connsiteX45" fmla="*/ 338578 w 2736000"/>
              <a:gd name="connsiteY45" fmla="*/ 3557007 h 3930092"/>
              <a:gd name="connsiteX46" fmla="*/ 951672 w 2736000"/>
              <a:gd name="connsiteY46" fmla="*/ 2284199 h 3930092"/>
              <a:gd name="connsiteX47" fmla="*/ 1012216 w 2736000"/>
              <a:gd name="connsiteY47" fmla="*/ 1995181 h 3930092"/>
              <a:gd name="connsiteX48" fmla="*/ 943195 w 2736000"/>
              <a:gd name="connsiteY48" fmla="*/ 1693402 h 3930092"/>
              <a:gd name="connsiteX49" fmla="*/ 339300 w 2736000"/>
              <a:gd name="connsiteY49" fmla="*/ 413234 h 3930092"/>
              <a:gd name="connsiteX50" fmla="*/ 339300 w 2736000"/>
              <a:gd name="connsiteY50" fmla="*/ 288000 h 3930092"/>
              <a:gd name="connsiteX51" fmla="*/ 144000 w 2736000"/>
              <a:gd name="connsiteY51" fmla="*/ 288000 h 3930092"/>
              <a:gd name="connsiteX52" fmla="*/ 0 w 2736000"/>
              <a:gd name="connsiteY52" fmla="*/ 144000 h 3930092"/>
              <a:gd name="connsiteX53" fmla="*/ 144000 w 2736000"/>
              <a:gd name="connsiteY53" fmla="*/ 0 h 3930092"/>
              <a:gd name="connsiteX0" fmla="*/ 1397963 w 2736000"/>
              <a:gd name="connsiteY0" fmla="*/ 2421112 h 3930092"/>
              <a:gd name="connsiteX1" fmla="*/ 1566505 w 2736000"/>
              <a:gd name="connsiteY1" fmla="*/ 2573624 h 3930092"/>
              <a:gd name="connsiteX2" fmla="*/ 2088000 w 2736000"/>
              <a:gd name="connsiteY2" fmla="*/ 3520946 h 3930092"/>
              <a:gd name="connsiteX3" fmla="*/ 648080 w 2736000"/>
              <a:gd name="connsiteY3" fmla="*/ 3506285 h 3930092"/>
              <a:gd name="connsiteX4" fmla="*/ 1182763 w 2736000"/>
              <a:gd name="connsiteY4" fmla="*/ 2571640 h 3930092"/>
              <a:gd name="connsiteX5" fmla="*/ 1397963 w 2736000"/>
              <a:gd name="connsiteY5" fmla="*/ 2421112 h 3930092"/>
              <a:gd name="connsiteX6" fmla="*/ 648003 w 2736000"/>
              <a:gd name="connsiteY6" fmla="*/ 793859 h 3930092"/>
              <a:gd name="connsiteX7" fmla="*/ 2087849 w 2736000"/>
              <a:gd name="connsiteY7" fmla="*/ 808518 h 3930092"/>
              <a:gd name="connsiteX8" fmla="*/ 1641214 w 2736000"/>
              <a:gd name="connsiteY8" fmla="*/ 1449982 h 3930092"/>
              <a:gd name="connsiteX9" fmla="*/ 1368003 w 2736000"/>
              <a:gd name="connsiteY9" fmla="*/ 1937706 h 3930092"/>
              <a:gd name="connsiteX10" fmla="*/ 1094068 w 2736000"/>
              <a:gd name="connsiteY10" fmla="*/ 1448735 h 3930092"/>
              <a:gd name="connsiteX11" fmla="*/ 648003 w 2736000"/>
              <a:gd name="connsiteY11" fmla="*/ 793859 h 3930092"/>
              <a:gd name="connsiteX12" fmla="*/ 516625 w 2736000"/>
              <a:gd name="connsiteY12" fmla="*/ 299874 h 3930092"/>
              <a:gd name="connsiteX13" fmla="*/ 516625 w 2736000"/>
              <a:gd name="connsiteY13" fmla="*/ 449580 h 3930092"/>
              <a:gd name="connsiteX14" fmla="*/ 1029987 w 2736000"/>
              <a:gd name="connsiteY14" fmla="*/ 1557992 h 3930092"/>
              <a:gd name="connsiteX15" fmla="*/ 1146996 w 2736000"/>
              <a:gd name="connsiteY15" fmla="*/ 2057479 h 3930092"/>
              <a:gd name="connsiteX16" fmla="*/ 1055065 w 2736000"/>
              <a:gd name="connsiteY16" fmla="*/ 2431585 h 3930092"/>
              <a:gd name="connsiteX17" fmla="*/ 539378 w 2736000"/>
              <a:gd name="connsiteY17" fmla="*/ 3468615 h 3930092"/>
              <a:gd name="connsiteX18" fmla="*/ 539378 w 2736000"/>
              <a:gd name="connsiteY18" fmla="*/ 3604591 h 3930092"/>
              <a:gd name="connsiteX19" fmla="*/ 2196077 w 2736000"/>
              <a:gd name="connsiteY19" fmla="*/ 3604591 h 3930092"/>
              <a:gd name="connsiteX20" fmla="*/ 2196077 w 2736000"/>
              <a:gd name="connsiteY20" fmla="*/ 3468615 h 3930092"/>
              <a:gd name="connsiteX21" fmla="*/ 1695313 w 2736000"/>
              <a:gd name="connsiteY21" fmla="*/ 2440912 h 3930092"/>
              <a:gd name="connsiteX22" fmla="*/ 1617547 w 2736000"/>
              <a:gd name="connsiteY22" fmla="*/ 2049252 h 3930092"/>
              <a:gd name="connsiteX23" fmla="*/ 1719395 w 2736000"/>
              <a:gd name="connsiteY23" fmla="*/ 1540961 h 3930092"/>
              <a:gd name="connsiteX24" fmla="*/ 2207952 w 2736000"/>
              <a:gd name="connsiteY24" fmla="*/ 449580 h 3930092"/>
              <a:gd name="connsiteX25" fmla="*/ 2207952 w 2736000"/>
              <a:gd name="connsiteY25" fmla="*/ 299874 h 3930092"/>
              <a:gd name="connsiteX26" fmla="*/ 516625 w 2736000"/>
              <a:gd name="connsiteY26" fmla="*/ 299874 h 3930092"/>
              <a:gd name="connsiteX27" fmla="*/ 144000 w 2736000"/>
              <a:gd name="connsiteY27" fmla="*/ 0 h 3930092"/>
              <a:gd name="connsiteX28" fmla="*/ 2592000 w 2736000"/>
              <a:gd name="connsiteY28" fmla="*/ 0 h 3930092"/>
              <a:gd name="connsiteX29" fmla="*/ 2736000 w 2736000"/>
              <a:gd name="connsiteY29" fmla="*/ 144000 h 3930092"/>
              <a:gd name="connsiteX30" fmla="*/ 2592000 w 2736000"/>
              <a:gd name="connsiteY30" fmla="*/ 288000 h 3930092"/>
              <a:gd name="connsiteX31" fmla="*/ 2396702 w 2736000"/>
              <a:gd name="connsiteY31" fmla="*/ 288000 h 3930092"/>
              <a:gd name="connsiteX32" fmla="*/ 2396702 w 2736000"/>
              <a:gd name="connsiteY32" fmla="*/ 413234 h 3930092"/>
              <a:gd name="connsiteX33" fmla="*/ 1815389 w 2736000"/>
              <a:gd name="connsiteY33" fmla="*/ 1665324 h 3930092"/>
              <a:gd name="connsiteX34" fmla="*/ 1753098 w 2736000"/>
              <a:gd name="connsiteY34" fmla="*/ 1974987 h 3930092"/>
              <a:gd name="connsiteX35" fmla="*/ 1825752 w 2736000"/>
              <a:gd name="connsiteY35" fmla="*/ 2312143 h 3930092"/>
              <a:gd name="connsiteX36" fmla="*/ 2395980 w 2736000"/>
              <a:gd name="connsiteY36" fmla="*/ 3557007 h 3930092"/>
              <a:gd name="connsiteX37" fmla="*/ 2395980 w 2736000"/>
              <a:gd name="connsiteY37" fmla="*/ 3642092 h 3930092"/>
              <a:gd name="connsiteX38" fmla="*/ 2592000 w 2736000"/>
              <a:gd name="connsiteY38" fmla="*/ 3642092 h 3930092"/>
              <a:gd name="connsiteX39" fmla="*/ 2736000 w 2736000"/>
              <a:gd name="connsiteY39" fmla="*/ 3786092 h 3930092"/>
              <a:gd name="connsiteX40" fmla="*/ 2592000 w 2736000"/>
              <a:gd name="connsiteY40" fmla="*/ 3930092 h 3930092"/>
              <a:gd name="connsiteX41" fmla="*/ 144000 w 2736000"/>
              <a:gd name="connsiteY41" fmla="*/ 3930092 h 3930092"/>
              <a:gd name="connsiteX42" fmla="*/ 0 w 2736000"/>
              <a:gd name="connsiteY42" fmla="*/ 3786092 h 3930092"/>
              <a:gd name="connsiteX43" fmla="*/ 144000 w 2736000"/>
              <a:gd name="connsiteY43" fmla="*/ 3642092 h 3930092"/>
              <a:gd name="connsiteX44" fmla="*/ 338578 w 2736000"/>
              <a:gd name="connsiteY44" fmla="*/ 3642092 h 3930092"/>
              <a:gd name="connsiteX45" fmla="*/ 338578 w 2736000"/>
              <a:gd name="connsiteY45" fmla="*/ 3557007 h 3930092"/>
              <a:gd name="connsiteX46" fmla="*/ 951672 w 2736000"/>
              <a:gd name="connsiteY46" fmla="*/ 2284199 h 3930092"/>
              <a:gd name="connsiteX47" fmla="*/ 1012216 w 2736000"/>
              <a:gd name="connsiteY47" fmla="*/ 1995181 h 3930092"/>
              <a:gd name="connsiteX48" fmla="*/ 943195 w 2736000"/>
              <a:gd name="connsiteY48" fmla="*/ 1693402 h 3930092"/>
              <a:gd name="connsiteX49" fmla="*/ 339300 w 2736000"/>
              <a:gd name="connsiteY49" fmla="*/ 413234 h 3930092"/>
              <a:gd name="connsiteX50" fmla="*/ 339300 w 2736000"/>
              <a:gd name="connsiteY50" fmla="*/ 288000 h 3930092"/>
              <a:gd name="connsiteX51" fmla="*/ 144000 w 2736000"/>
              <a:gd name="connsiteY51" fmla="*/ 288000 h 3930092"/>
              <a:gd name="connsiteX52" fmla="*/ 0 w 2736000"/>
              <a:gd name="connsiteY52" fmla="*/ 144000 h 3930092"/>
              <a:gd name="connsiteX53" fmla="*/ 144000 w 2736000"/>
              <a:gd name="connsiteY53" fmla="*/ 0 h 3930092"/>
              <a:gd name="connsiteX0" fmla="*/ 1397963 w 2736000"/>
              <a:gd name="connsiteY0" fmla="*/ 2421112 h 3930092"/>
              <a:gd name="connsiteX1" fmla="*/ 1578778 w 2736000"/>
              <a:gd name="connsiteY1" fmla="*/ 2576692 h 3930092"/>
              <a:gd name="connsiteX2" fmla="*/ 2088000 w 2736000"/>
              <a:gd name="connsiteY2" fmla="*/ 3520946 h 3930092"/>
              <a:gd name="connsiteX3" fmla="*/ 648080 w 2736000"/>
              <a:gd name="connsiteY3" fmla="*/ 3506285 h 3930092"/>
              <a:gd name="connsiteX4" fmla="*/ 1182763 w 2736000"/>
              <a:gd name="connsiteY4" fmla="*/ 2571640 h 3930092"/>
              <a:gd name="connsiteX5" fmla="*/ 1397963 w 2736000"/>
              <a:gd name="connsiteY5" fmla="*/ 2421112 h 3930092"/>
              <a:gd name="connsiteX6" fmla="*/ 648003 w 2736000"/>
              <a:gd name="connsiteY6" fmla="*/ 793859 h 3930092"/>
              <a:gd name="connsiteX7" fmla="*/ 2087849 w 2736000"/>
              <a:gd name="connsiteY7" fmla="*/ 808518 h 3930092"/>
              <a:gd name="connsiteX8" fmla="*/ 1641214 w 2736000"/>
              <a:gd name="connsiteY8" fmla="*/ 1449982 h 3930092"/>
              <a:gd name="connsiteX9" fmla="*/ 1368003 w 2736000"/>
              <a:gd name="connsiteY9" fmla="*/ 1937706 h 3930092"/>
              <a:gd name="connsiteX10" fmla="*/ 1094068 w 2736000"/>
              <a:gd name="connsiteY10" fmla="*/ 1448735 h 3930092"/>
              <a:gd name="connsiteX11" fmla="*/ 648003 w 2736000"/>
              <a:gd name="connsiteY11" fmla="*/ 793859 h 3930092"/>
              <a:gd name="connsiteX12" fmla="*/ 516625 w 2736000"/>
              <a:gd name="connsiteY12" fmla="*/ 299874 h 3930092"/>
              <a:gd name="connsiteX13" fmla="*/ 516625 w 2736000"/>
              <a:gd name="connsiteY13" fmla="*/ 449580 h 3930092"/>
              <a:gd name="connsiteX14" fmla="*/ 1029987 w 2736000"/>
              <a:gd name="connsiteY14" fmla="*/ 1557992 h 3930092"/>
              <a:gd name="connsiteX15" fmla="*/ 1146996 w 2736000"/>
              <a:gd name="connsiteY15" fmla="*/ 2057479 h 3930092"/>
              <a:gd name="connsiteX16" fmla="*/ 1055065 w 2736000"/>
              <a:gd name="connsiteY16" fmla="*/ 2431585 h 3930092"/>
              <a:gd name="connsiteX17" fmla="*/ 539378 w 2736000"/>
              <a:gd name="connsiteY17" fmla="*/ 3468615 h 3930092"/>
              <a:gd name="connsiteX18" fmla="*/ 539378 w 2736000"/>
              <a:gd name="connsiteY18" fmla="*/ 3604591 h 3930092"/>
              <a:gd name="connsiteX19" fmla="*/ 2196077 w 2736000"/>
              <a:gd name="connsiteY19" fmla="*/ 3604591 h 3930092"/>
              <a:gd name="connsiteX20" fmla="*/ 2196077 w 2736000"/>
              <a:gd name="connsiteY20" fmla="*/ 3468615 h 3930092"/>
              <a:gd name="connsiteX21" fmla="*/ 1695313 w 2736000"/>
              <a:gd name="connsiteY21" fmla="*/ 2440912 h 3930092"/>
              <a:gd name="connsiteX22" fmla="*/ 1617547 w 2736000"/>
              <a:gd name="connsiteY22" fmla="*/ 2049252 h 3930092"/>
              <a:gd name="connsiteX23" fmla="*/ 1719395 w 2736000"/>
              <a:gd name="connsiteY23" fmla="*/ 1540961 h 3930092"/>
              <a:gd name="connsiteX24" fmla="*/ 2207952 w 2736000"/>
              <a:gd name="connsiteY24" fmla="*/ 449580 h 3930092"/>
              <a:gd name="connsiteX25" fmla="*/ 2207952 w 2736000"/>
              <a:gd name="connsiteY25" fmla="*/ 299874 h 3930092"/>
              <a:gd name="connsiteX26" fmla="*/ 516625 w 2736000"/>
              <a:gd name="connsiteY26" fmla="*/ 299874 h 3930092"/>
              <a:gd name="connsiteX27" fmla="*/ 144000 w 2736000"/>
              <a:gd name="connsiteY27" fmla="*/ 0 h 3930092"/>
              <a:gd name="connsiteX28" fmla="*/ 2592000 w 2736000"/>
              <a:gd name="connsiteY28" fmla="*/ 0 h 3930092"/>
              <a:gd name="connsiteX29" fmla="*/ 2736000 w 2736000"/>
              <a:gd name="connsiteY29" fmla="*/ 144000 h 3930092"/>
              <a:gd name="connsiteX30" fmla="*/ 2592000 w 2736000"/>
              <a:gd name="connsiteY30" fmla="*/ 288000 h 3930092"/>
              <a:gd name="connsiteX31" fmla="*/ 2396702 w 2736000"/>
              <a:gd name="connsiteY31" fmla="*/ 288000 h 3930092"/>
              <a:gd name="connsiteX32" fmla="*/ 2396702 w 2736000"/>
              <a:gd name="connsiteY32" fmla="*/ 413234 h 3930092"/>
              <a:gd name="connsiteX33" fmla="*/ 1815389 w 2736000"/>
              <a:gd name="connsiteY33" fmla="*/ 1665324 h 3930092"/>
              <a:gd name="connsiteX34" fmla="*/ 1753098 w 2736000"/>
              <a:gd name="connsiteY34" fmla="*/ 1974987 h 3930092"/>
              <a:gd name="connsiteX35" fmla="*/ 1825752 w 2736000"/>
              <a:gd name="connsiteY35" fmla="*/ 2312143 h 3930092"/>
              <a:gd name="connsiteX36" fmla="*/ 2395980 w 2736000"/>
              <a:gd name="connsiteY36" fmla="*/ 3557007 h 3930092"/>
              <a:gd name="connsiteX37" fmla="*/ 2395980 w 2736000"/>
              <a:gd name="connsiteY37" fmla="*/ 3642092 h 3930092"/>
              <a:gd name="connsiteX38" fmla="*/ 2592000 w 2736000"/>
              <a:gd name="connsiteY38" fmla="*/ 3642092 h 3930092"/>
              <a:gd name="connsiteX39" fmla="*/ 2736000 w 2736000"/>
              <a:gd name="connsiteY39" fmla="*/ 3786092 h 3930092"/>
              <a:gd name="connsiteX40" fmla="*/ 2592000 w 2736000"/>
              <a:gd name="connsiteY40" fmla="*/ 3930092 h 3930092"/>
              <a:gd name="connsiteX41" fmla="*/ 144000 w 2736000"/>
              <a:gd name="connsiteY41" fmla="*/ 3930092 h 3930092"/>
              <a:gd name="connsiteX42" fmla="*/ 0 w 2736000"/>
              <a:gd name="connsiteY42" fmla="*/ 3786092 h 3930092"/>
              <a:gd name="connsiteX43" fmla="*/ 144000 w 2736000"/>
              <a:gd name="connsiteY43" fmla="*/ 3642092 h 3930092"/>
              <a:gd name="connsiteX44" fmla="*/ 338578 w 2736000"/>
              <a:gd name="connsiteY44" fmla="*/ 3642092 h 3930092"/>
              <a:gd name="connsiteX45" fmla="*/ 338578 w 2736000"/>
              <a:gd name="connsiteY45" fmla="*/ 3557007 h 3930092"/>
              <a:gd name="connsiteX46" fmla="*/ 951672 w 2736000"/>
              <a:gd name="connsiteY46" fmla="*/ 2284199 h 3930092"/>
              <a:gd name="connsiteX47" fmla="*/ 1012216 w 2736000"/>
              <a:gd name="connsiteY47" fmla="*/ 1995181 h 3930092"/>
              <a:gd name="connsiteX48" fmla="*/ 943195 w 2736000"/>
              <a:gd name="connsiteY48" fmla="*/ 1693402 h 3930092"/>
              <a:gd name="connsiteX49" fmla="*/ 339300 w 2736000"/>
              <a:gd name="connsiteY49" fmla="*/ 413234 h 3930092"/>
              <a:gd name="connsiteX50" fmla="*/ 339300 w 2736000"/>
              <a:gd name="connsiteY50" fmla="*/ 288000 h 3930092"/>
              <a:gd name="connsiteX51" fmla="*/ 144000 w 2736000"/>
              <a:gd name="connsiteY51" fmla="*/ 288000 h 3930092"/>
              <a:gd name="connsiteX52" fmla="*/ 0 w 2736000"/>
              <a:gd name="connsiteY52" fmla="*/ 144000 h 3930092"/>
              <a:gd name="connsiteX53" fmla="*/ 144000 w 2736000"/>
              <a:gd name="connsiteY53" fmla="*/ 0 h 3930092"/>
              <a:gd name="connsiteX0" fmla="*/ 1397963 w 2736000"/>
              <a:gd name="connsiteY0" fmla="*/ 2421112 h 3930092"/>
              <a:gd name="connsiteX1" fmla="*/ 1578778 w 2736000"/>
              <a:gd name="connsiteY1" fmla="*/ 2576692 h 3930092"/>
              <a:gd name="connsiteX2" fmla="*/ 2088000 w 2736000"/>
              <a:gd name="connsiteY2" fmla="*/ 3520946 h 3930092"/>
              <a:gd name="connsiteX3" fmla="*/ 648080 w 2736000"/>
              <a:gd name="connsiteY3" fmla="*/ 3506285 h 3930092"/>
              <a:gd name="connsiteX4" fmla="*/ 1182763 w 2736000"/>
              <a:gd name="connsiteY4" fmla="*/ 2571640 h 3930092"/>
              <a:gd name="connsiteX5" fmla="*/ 1397963 w 2736000"/>
              <a:gd name="connsiteY5" fmla="*/ 2421112 h 3930092"/>
              <a:gd name="connsiteX6" fmla="*/ 648003 w 2736000"/>
              <a:gd name="connsiteY6" fmla="*/ 793859 h 3930092"/>
              <a:gd name="connsiteX7" fmla="*/ 2087849 w 2736000"/>
              <a:gd name="connsiteY7" fmla="*/ 808518 h 3930092"/>
              <a:gd name="connsiteX8" fmla="*/ 1641214 w 2736000"/>
              <a:gd name="connsiteY8" fmla="*/ 1449982 h 3930092"/>
              <a:gd name="connsiteX9" fmla="*/ 1368003 w 2736000"/>
              <a:gd name="connsiteY9" fmla="*/ 1937706 h 3930092"/>
              <a:gd name="connsiteX10" fmla="*/ 1094068 w 2736000"/>
              <a:gd name="connsiteY10" fmla="*/ 1448735 h 3930092"/>
              <a:gd name="connsiteX11" fmla="*/ 648003 w 2736000"/>
              <a:gd name="connsiteY11" fmla="*/ 793859 h 3930092"/>
              <a:gd name="connsiteX12" fmla="*/ 516625 w 2736000"/>
              <a:gd name="connsiteY12" fmla="*/ 299874 h 3930092"/>
              <a:gd name="connsiteX13" fmla="*/ 516625 w 2736000"/>
              <a:gd name="connsiteY13" fmla="*/ 449580 h 3930092"/>
              <a:gd name="connsiteX14" fmla="*/ 1029987 w 2736000"/>
              <a:gd name="connsiteY14" fmla="*/ 1557992 h 3930092"/>
              <a:gd name="connsiteX15" fmla="*/ 1146996 w 2736000"/>
              <a:gd name="connsiteY15" fmla="*/ 2057479 h 3930092"/>
              <a:gd name="connsiteX16" fmla="*/ 1055065 w 2736000"/>
              <a:gd name="connsiteY16" fmla="*/ 2431585 h 3930092"/>
              <a:gd name="connsiteX17" fmla="*/ 539378 w 2736000"/>
              <a:gd name="connsiteY17" fmla="*/ 3468615 h 3930092"/>
              <a:gd name="connsiteX18" fmla="*/ 539378 w 2736000"/>
              <a:gd name="connsiteY18" fmla="*/ 3604591 h 3930092"/>
              <a:gd name="connsiteX19" fmla="*/ 2196077 w 2736000"/>
              <a:gd name="connsiteY19" fmla="*/ 3604591 h 3930092"/>
              <a:gd name="connsiteX20" fmla="*/ 2196077 w 2736000"/>
              <a:gd name="connsiteY20" fmla="*/ 3468615 h 3930092"/>
              <a:gd name="connsiteX21" fmla="*/ 1695313 w 2736000"/>
              <a:gd name="connsiteY21" fmla="*/ 2440912 h 3930092"/>
              <a:gd name="connsiteX22" fmla="*/ 1617547 w 2736000"/>
              <a:gd name="connsiteY22" fmla="*/ 2049252 h 3930092"/>
              <a:gd name="connsiteX23" fmla="*/ 1719395 w 2736000"/>
              <a:gd name="connsiteY23" fmla="*/ 1540961 h 3930092"/>
              <a:gd name="connsiteX24" fmla="*/ 2207952 w 2736000"/>
              <a:gd name="connsiteY24" fmla="*/ 449580 h 3930092"/>
              <a:gd name="connsiteX25" fmla="*/ 2207952 w 2736000"/>
              <a:gd name="connsiteY25" fmla="*/ 299874 h 3930092"/>
              <a:gd name="connsiteX26" fmla="*/ 516625 w 2736000"/>
              <a:gd name="connsiteY26" fmla="*/ 299874 h 3930092"/>
              <a:gd name="connsiteX27" fmla="*/ 144000 w 2736000"/>
              <a:gd name="connsiteY27" fmla="*/ 0 h 3930092"/>
              <a:gd name="connsiteX28" fmla="*/ 2592000 w 2736000"/>
              <a:gd name="connsiteY28" fmla="*/ 0 h 3930092"/>
              <a:gd name="connsiteX29" fmla="*/ 2736000 w 2736000"/>
              <a:gd name="connsiteY29" fmla="*/ 144000 h 3930092"/>
              <a:gd name="connsiteX30" fmla="*/ 2592000 w 2736000"/>
              <a:gd name="connsiteY30" fmla="*/ 288000 h 3930092"/>
              <a:gd name="connsiteX31" fmla="*/ 2396702 w 2736000"/>
              <a:gd name="connsiteY31" fmla="*/ 288000 h 3930092"/>
              <a:gd name="connsiteX32" fmla="*/ 2396702 w 2736000"/>
              <a:gd name="connsiteY32" fmla="*/ 413234 h 3930092"/>
              <a:gd name="connsiteX33" fmla="*/ 1815389 w 2736000"/>
              <a:gd name="connsiteY33" fmla="*/ 1665324 h 3930092"/>
              <a:gd name="connsiteX34" fmla="*/ 1753098 w 2736000"/>
              <a:gd name="connsiteY34" fmla="*/ 1974987 h 3930092"/>
              <a:gd name="connsiteX35" fmla="*/ 1825752 w 2736000"/>
              <a:gd name="connsiteY35" fmla="*/ 2312143 h 3930092"/>
              <a:gd name="connsiteX36" fmla="*/ 2395980 w 2736000"/>
              <a:gd name="connsiteY36" fmla="*/ 3557007 h 3930092"/>
              <a:gd name="connsiteX37" fmla="*/ 2395980 w 2736000"/>
              <a:gd name="connsiteY37" fmla="*/ 3642092 h 3930092"/>
              <a:gd name="connsiteX38" fmla="*/ 2592000 w 2736000"/>
              <a:gd name="connsiteY38" fmla="*/ 3642092 h 3930092"/>
              <a:gd name="connsiteX39" fmla="*/ 2736000 w 2736000"/>
              <a:gd name="connsiteY39" fmla="*/ 3786092 h 3930092"/>
              <a:gd name="connsiteX40" fmla="*/ 2592000 w 2736000"/>
              <a:gd name="connsiteY40" fmla="*/ 3930092 h 3930092"/>
              <a:gd name="connsiteX41" fmla="*/ 144000 w 2736000"/>
              <a:gd name="connsiteY41" fmla="*/ 3930092 h 3930092"/>
              <a:gd name="connsiteX42" fmla="*/ 0 w 2736000"/>
              <a:gd name="connsiteY42" fmla="*/ 3786092 h 3930092"/>
              <a:gd name="connsiteX43" fmla="*/ 144000 w 2736000"/>
              <a:gd name="connsiteY43" fmla="*/ 3642092 h 3930092"/>
              <a:gd name="connsiteX44" fmla="*/ 338578 w 2736000"/>
              <a:gd name="connsiteY44" fmla="*/ 3642092 h 3930092"/>
              <a:gd name="connsiteX45" fmla="*/ 338578 w 2736000"/>
              <a:gd name="connsiteY45" fmla="*/ 3557007 h 3930092"/>
              <a:gd name="connsiteX46" fmla="*/ 951672 w 2736000"/>
              <a:gd name="connsiteY46" fmla="*/ 2284199 h 3930092"/>
              <a:gd name="connsiteX47" fmla="*/ 1012216 w 2736000"/>
              <a:gd name="connsiteY47" fmla="*/ 1995181 h 3930092"/>
              <a:gd name="connsiteX48" fmla="*/ 943195 w 2736000"/>
              <a:gd name="connsiteY48" fmla="*/ 1693402 h 3930092"/>
              <a:gd name="connsiteX49" fmla="*/ 339300 w 2736000"/>
              <a:gd name="connsiteY49" fmla="*/ 413234 h 3930092"/>
              <a:gd name="connsiteX50" fmla="*/ 339300 w 2736000"/>
              <a:gd name="connsiteY50" fmla="*/ 288000 h 3930092"/>
              <a:gd name="connsiteX51" fmla="*/ 144000 w 2736000"/>
              <a:gd name="connsiteY51" fmla="*/ 288000 h 3930092"/>
              <a:gd name="connsiteX52" fmla="*/ 0 w 2736000"/>
              <a:gd name="connsiteY52" fmla="*/ 144000 h 3930092"/>
              <a:gd name="connsiteX53" fmla="*/ 144000 w 2736000"/>
              <a:gd name="connsiteY53" fmla="*/ 0 h 3930092"/>
              <a:gd name="connsiteX0" fmla="*/ 1397963 w 2736000"/>
              <a:gd name="connsiteY0" fmla="*/ 2421112 h 3930092"/>
              <a:gd name="connsiteX1" fmla="*/ 1578778 w 2736000"/>
              <a:gd name="connsiteY1" fmla="*/ 2576692 h 3930092"/>
              <a:gd name="connsiteX2" fmla="*/ 2088000 w 2736000"/>
              <a:gd name="connsiteY2" fmla="*/ 3520946 h 3930092"/>
              <a:gd name="connsiteX3" fmla="*/ 648080 w 2736000"/>
              <a:gd name="connsiteY3" fmla="*/ 3506285 h 3930092"/>
              <a:gd name="connsiteX4" fmla="*/ 1182763 w 2736000"/>
              <a:gd name="connsiteY4" fmla="*/ 2571640 h 3930092"/>
              <a:gd name="connsiteX5" fmla="*/ 1397963 w 2736000"/>
              <a:gd name="connsiteY5" fmla="*/ 2421112 h 3930092"/>
              <a:gd name="connsiteX6" fmla="*/ 648003 w 2736000"/>
              <a:gd name="connsiteY6" fmla="*/ 793859 h 3930092"/>
              <a:gd name="connsiteX7" fmla="*/ 2087849 w 2736000"/>
              <a:gd name="connsiteY7" fmla="*/ 808518 h 3930092"/>
              <a:gd name="connsiteX8" fmla="*/ 1641214 w 2736000"/>
              <a:gd name="connsiteY8" fmla="*/ 1449982 h 3930092"/>
              <a:gd name="connsiteX9" fmla="*/ 1368003 w 2736000"/>
              <a:gd name="connsiteY9" fmla="*/ 1937706 h 3930092"/>
              <a:gd name="connsiteX10" fmla="*/ 1094068 w 2736000"/>
              <a:gd name="connsiteY10" fmla="*/ 1448735 h 3930092"/>
              <a:gd name="connsiteX11" fmla="*/ 648003 w 2736000"/>
              <a:gd name="connsiteY11" fmla="*/ 793859 h 3930092"/>
              <a:gd name="connsiteX12" fmla="*/ 516625 w 2736000"/>
              <a:gd name="connsiteY12" fmla="*/ 299874 h 3930092"/>
              <a:gd name="connsiteX13" fmla="*/ 516625 w 2736000"/>
              <a:gd name="connsiteY13" fmla="*/ 449580 h 3930092"/>
              <a:gd name="connsiteX14" fmla="*/ 1029987 w 2736000"/>
              <a:gd name="connsiteY14" fmla="*/ 1557992 h 3930092"/>
              <a:gd name="connsiteX15" fmla="*/ 1146996 w 2736000"/>
              <a:gd name="connsiteY15" fmla="*/ 2057479 h 3930092"/>
              <a:gd name="connsiteX16" fmla="*/ 1055065 w 2736000"/>
              <a:gd name="connsiteY16" fmla="*/ 2431585 h 3930092"/>
              <a:gd name="connsiteX17" fmla="*/ 539378 w 2736000"/>
              <a:gd name="connsiteY17" fmla="*/ 3468615 h 3930092"/>
              <a:gd name="connsiteX18" fmla="*/ 539378 w 2736000"/>
              <a:gd name="connsiteY18" fmla="*/ 3604591 h 3930092"/>
              <a:gd name="connsiteX19" fmla="*/ 2196077 w 2736000"/>
              <a:gd name="connsiteY19" fmla="*/ 3604591 h 3930092"/>
              <a:gd name="connsiteX20" fmla="*/ 2196077 w 2736000"/>
              <a:gd name="connsiteY20" fmla="*/ 3468615 h 3930092"/>
              <a:gd name="connsiteX21" fmla="*/ 1695313 w 2736000"/>
              <a:gd name="connsiteY21" fmla="*/ 2440912 h 3930092"/>
              <a:gd name="connsiteX22" fmla="*/ 1617547 w 2736000"/>
              <a:gd name="connsiteY22" fmla="*/ 2049252 h 3930092"/>
              <a:gd name="connsiteX23" fmla="*/ 1719395 w 2736000"/>
              <a:gd name="connsiteY23" fmla="*/ 1540961 h 3930092"/>
              <a:gd name="connsiteX24" fmla="*/ 2207952 w 2736000"/>
              <a:gd name="connsiteY24" fmla="*/ 449580 h 3930092"/>
              <a:gd name="connsiteX25" fmla="*/ 2207952 w 2736000"/>
              <a:gd name="connsiteY25" fmla="*/ 299874 h 3930092"/>
              <a:gd name="connsiteX26" fmla="*/ 516625 w 2736000"/>
              <a:gd name="connsiteY26" fmla="*/ 299874 h 3930092"/>
              <a:gd name="connsiteX27" fmla="*/ 144000 w 2736000"/>
              <a:gd name="connsiteY27" fmla="*/ 0 h 3930092"/>
              <a:gd name="connsiteX28" fmla="*/ 2592000 w 2736000"/>
              <a:gd name="connsiteY28" fmla="*/ 0 h 3930092"/>
              <a:gd name="connsiteX29" fmla="*/ 2736000 w 2736000"/>
              <a:gd name="connsiteY29" fmla="*/ 144000 h 3930092"/>
              <a:gd name="connsiteX30" fmla="*/ 2592000 w 2736000"/>
              <a:gd name="connsiteY30" fmla="*/ 288000 h 3930092"/>
              <a:gd name="connsiteX31" fmla="*/ 2396702 w 2736000"/>
              <a:gd name="connsiteY31" fmla="*/ 288000 h 3930092"/>
              <a:gd name="connsiteX32" fmla="*/ 2396702 w 2736000"/>
              <a:gd name="connsiteY32" fmla="*/ 413234 h 3930092"/>
              <a:gd name="connsiteX33" fmla="*/ 1815389 w 2736000"/>
              <a:gd name="connsiteY33" fmla="*/ 1665324 h 3930092"/>
              <a:gd name="connsiteX34" fmla="*/ 1753098 w 2736000"/>
              <a:gd name="connsiteY34" fmla="*/ 1974987 h 3930092"/>
              <a:gd name="connsiteX35" fmla="*/ 1825752 w 2736000"/>
              <a:gd name="connsiteY35" fmla="*/ 2312143 h 3930092"/>
              <a:gd name="connsiteX36" fmla="*/ 2395980 w 2736000"/>
              <a:gd name="connsiteY36" fmla="*/ 3557007 h 3930092"/>
              <a:gd name="connsiteX37" fmla="*/ 2395980 w 2736000"/>
              <a:gd name="connsiteY37" fmla="*/ 3642092 h 3930092"/>
              <a:gd name="connsiteX38" fmla="*/ 2592000 w 2736000"/>
              <a:gd name="connsiteY38" fmla="*/ 3642092 h 3930092"/>
              <a:gd name="connsiteX39" fmla="*/ 2736000 w 2736000"/>
              <a:gd name="connsiteY39" fmla="*/ 3786092 h 3930092"/>
              <a:gd name="connsiteX40" fmla="*/ 2592000 w 2736000"/>
              <a:gd name="connsiteY40" fmla="*/ 3930092 h 3930092"/>
              <a:gd name="connsiteX41" fmla="*/ 144000 w 2736000"/>
              <a:gd name="connsiteY41" fmla="*/ 3930092 h 3930092"/>
              <a:gd name="connsiteX42" fmla="*/ 0 w 2736000"/>
              <a:gd name="connsiteY42" fmla="*/ 3786092 h 3930092"/>
              <a:gd name="connsiteX43" fmla="*/ 144000 w 2736000"/>
              <a:gd name="connsiteY43" fmla="*/ 3642092 h 3930092"/>
              <a:gd name="connsiteX44" fmla="*/ 338578 w 2736000"/>
              <a:gd name="connsiteY44" fmla="*/ 3642092 h 3930092"/>
              <a:gd name="connsiteX45" fmla="*/ 338578 w 2736000"/>
              <a:gd name="connsiteY45" fmla="*/ 3557007 h 3930092"/>
              <a:gd name="connsiteX46" fmla="*/ 951672 w 2736000"/>
              <a:gd name="connsiteY46" fmla="*/ 2284199 h 3930092"/>
              <a:gd name="connsiteX47" fmla="*/ 1012216 w 2736000"/>
              <a:gd name="connsiteY47" fmla="*/ 1995181 h 3930092"/>
              <a:gd name="connsiteX48" fmla="*/ 943195 w 2736000"/>
              <a:gd name="connsiteY48" fmla="*/ 1693402 h 3930092"/>
              <a:gd name="connsiteX49" fmla="*/ 339300 w 2736000"/>
              <a:gd name="connsiteY49" fmla="*/ 413234 h 3930092"/>
              <a:gd name="connsiteX50" fmla="*/ 339300 w 2736000"/>
              <a:gd name="connsiteY50" fmla="*/ 288000 h 3930092"/>
              <a:gd name="connsiteX51" fmla="*/ 144000 w 2736000"/>
              <a:gd name="connsiteY51" fmla="*/ 288000 h 3930092"/>
              <a:gd name="connsiteX52" fmla="*/ 0 w 2736000"/>
              <a:gd name="connsiteY52" fmla="*/ 144000 h 3930092"/>
              <a:gd name="connsiteX53" fmla="*/ 144000 w 2736000"/>
              <a:gd name="connsiteY53" fmla="*/ 0 h 3930092"/>
              <a:gd name="connsiteX0" fmla="*/ 1379552 w 2736000"/>
              <a:gd name="connsiteY0" fmla="*/ 2418044 h 3930092"/>
              <a:gd name="connsiteX1" fmla="*/ 1578778 w 2736000"/>
              <a:gd name="connsiteY1" fmla="*/ 2576692 h 3930092"/>
              <a:gd name="connsiteX2" fmla="*/ 2088000 w 2736000"/>
              <a:gd name="connsiteY2" fmla="*/ 3520946 h 3930092"/>
              <a:gd name="connsiteX3" fmla="*/ 648080 w 2736000"/>
              <a:gd name="connsiteY3" fmla="*/ 3506285 h 3930092"/>
              <a:gd name="connsiteX4" fmla="*/ 1182763 w 2736000"/>
              <a:gd name="connsiteY4" fmla="*/ 2571640 h 3930092"/>
              <a:gd name="connsiteX5" fmla="*/ 1379552 w 2736000"/>
              <a:gd name="connsiteY5" fmla="*/ 2418044 h 3930092"/>
              <a:gd name="connsiteX6" fmla="*/ 648003 w 2736000"/>
              <a:gd name="connsiteY6" fmla="*/ 793859 h 3930092"/>
              <a:gd name="connsiteX7" fmla="*/ 2087849 w 2736000"/>
              <a:gd name="connsiteY7" fmla="*/ 808518 h 3930092"/>
              <a:gd name="connsiteX8" fmla="*/ 1641214 w 2736000"/>
              <a:gd name="connsiteY8" fmla="*/ 1449982 h 3930092"/>
              <a:gd name="connsiteX9" fmla="*/ 1368003 w 2736000"/>
              <a:gd name="connsiteY9" fmla="*/ 1937706 h 3930092"/>
              <a:gd name="connsiteX10" fmla="*/ 1094068 w 2736000"/>
              <a:gd name="connsiteY10" fmla="*/ 1448735 h 3930092"/>
              <a:gd name="connsiteX11" fmla="*/ 648003 w 2736000"/>
              <a:gd name="connsiteY11" fmla="*/ 793859 h 3930092"/>
              <a:gd name="connsiteX12" fmla="*/ 516625 w 2736000"/>
              <a:gd name="connsiteY12" fmla="*/ 299874 h 3930092"/>
              <a:gd name="connsiteX13" fmla="*/ 516625 w 2736000"/>
              <a:gd name="connsiteY13" fmla="*/ 449580 h 3930092"/>
              <a:gd name="connsiteX14" fmla="*/ 1029987 w 2736000"/>
              <a:gd name="connsiteY14" fmla="*/ 1557992 h 3930092"/>
              <a:gd name="connsiteX15" fmla="*/ 1146996 w 2736000"/>
              <a:gd name="connsiteY15" fmla="*/ 2057479 h 3930092"/>
              <a:gd name="connsiteX16" fmla="*/ 1055065 w 2736000"/>
              <a:gd name="connsiteY16" fmla="*/ 2431585 h 3930092"/>
              <a:gd name="connsiteX17" fmla="*/ 539378 w 2736000"/>
              <a:gd name="connsiteY17" fmla="*/ 3468615 h 3930092"/>
              <a:gd name="connsiteX18" fmla="*/ 539378 w 2736000"/>
              <a:gd name="connsiteY18" fmla="*/ 3604591 h 3930092"/>
              <a:gd name="connsiteX19" fmla="*/ 2196077 w 2736000"/>
              <a:gd name="connsiteY19" fmla="*/ 3604591 h 3930092"/>
              <a:gd name="connsiteX20" fmla="*/ 2196077 w 2736000"/>
              <a:gd name="connsiteY20" fmla="*/ 3468615 h 3930092"/>
              <a:gd name="connsiteX21" fmla="*/ 1695313 w 2736000"/>
              <a:gd name="connsiteY21" fmla="*/ 2440912 h 3930092"/>
              <a:gd name="connsiteX22" fmla="*/ 1617547 w 2736000"/>
              <a:gd name="connsiteY22" fmla="*/ 2049252 h 3930092"/>
              <a:gd name="connsiteX23" fmla="*/ 1719395 w 2736000"/>
              <a:gd name="connsiteY23" fmla="*/ 1540961 h 3930092"/>
              <a:gd name="connsiteX24" fmla="*/ 2207952 w 2736000"/>
              <a:gd name="connsiteY24" fmla="*/ 449580 h 3930092"/>
              <a:gd name="connsiteX25" fmla="*/ 2207952 w 2736000"/>
              <a:gd name="connsiteY25" fmla="*/ 299874 h 3930092"/>
              <a:gd name="connsiteX26" fmla="*/ 516625 w 2736000"/>
              <a:gd name="connsiteY26" fmla="*/ 299874 h 3930092"/>
              <a:gd name="connsiteX27" fmla="*/ 144000 w 2736000"/>
              <a:gd name="connsiteY27" fmla="*/ 0 h 3930092"/>
              <a:gd name="connsiteX28" fmla="*/ 2592000 w 2736000"/>
              <a:gd name="connsiteY28" fmla="*/ 0 h 3930092"/>
              <a:gd name="connsiteX29" fmla="*/ 2736000 w 2736000"/>
              <a:gd name="connsiteY29" fmla="*/ 144000 h 3930092"/>
              <a:gd name="connsiteX30" fmla="*/ 2592000 w 2736000"/>
              <a:gd name="connsiteY30" fmla="*/ 288000 h 3930092"/>
              <a:gd name="connsiteX31" fmla="*/ 2396702 w 2736000"/>
              <a:gd name="connsiteY31" fmla="*/ 288000 h 3930092"/>
              <a:gd name="connsiteX32" fmla="*/ 2396702 w 2736000"/>
              <a:gd name="connsiteY32" fmla="*/ 413234 h 3930092"/>
              <a:gd name="connsiteX33" fmla="*/ 1815389 w 2736000"/>
              <a:gd name="connsiteY33" fmla="*/ 1665324 h 3930092"/>
              <a:gd name="connsiteX34" fmla="*/ 1753098 w 2736000"/>
              <a:gd name="connsiteY34" fmla="*/ 1974987 h 3930092"/>
              <a:gd name="connsiteX35" fmla="*/ 1825752 w 2736000"/>
              <a:gd name="connsiteY35" fmla="*/ 2312143 h 3930092"/>
              <a:gd name="connsiteX36" fmla="*/ 2395980 w 2736000"/>
              <a:gd name="connsiteY36" fmla="*/ 3557007 h 3930092"/>
              <a:gd name="connsiteX37" fmla="*/ 2395980 w 2736000"/>
              <a:gd name="connsiteY37" fmla="*/ 3642092 h 3930092"/>
              <a:gd name="connsiteX38" fmla="*/ 2592000 w 2736000"/>
              <a:gd name="connsiteY38" fmla="*/ 3642092 h 3930092"/>
              <a:gd name="connsiteX39" fmla="*/ 2736000 w 2736000"/>
              <a:gd name="connsiteY39" fmla="*/ 3786092 h 3930092"/>
              <a:gd name="connsiteX40" fmla="*/ 2592000 w 2736000"/>
              <a:gd name="connsiteY40" fmla="*/ 3930092 h 3930092"/>
              <a:gd name="connsiteX41" fmla="*/ 144000 w 2736000"/>
              <a:gd name="connsiteY41" fmla="*/ 3930092 h 3930092"/>
              <a:gd name="connsiteX42" fmla="*/ 0 w 2736000"/>
              <a:gd name="connsiteY42" fmla="*/ 3786092 h 3930092"/>
              <a:gd name="connsiteX43" fmla="*/ 144000 w 2736000"/>
              <a:gd name="connsiteY43" fmla="*/ 3642092 h 3930092"/>
              <a:gd name="connsiteX44" fmla="*/ 338578 w 2736000"/>
              <a:gd name="connsiteY44" fmla="*/ 3642092 h 3930092"/>
              <a:gd name="connsiteX45" fmla="*/ 338578 w 2736000"/>
              <a:gd name="connsiteY45" fmla="*/ 3557007 h 3930092"/>
              <a:gd name="connsiteX46" fmla="*/ 951672 w 2736000"/>
              <a:gd name="connsiteY46" fmla="*/ 2284199 h 3930092"/>
              <a:gd name="connsiteX47" fmla="*/ 1012216 w 2736000"/>
              <a:gd name="connsiteY47" fmla="*/ 1995181 h 3930092"/>
              <a:gd name="connsiteX48" fmla="*/ 943195 w 2736000"/>
              <a:gd name="connsiteY48" fmla="*/ 1693402 h 3930092"/>
              <a:gd name="connsiteX49" fmla="*/ 339300 w 2736000"/>
              <a:gd name="connsiteY49" fmla="*/ 413234 h 3930092"/>
              <a:gd name="connsiteX50" fmla="*/ 339300 w 2736000"/>
              <a:gd name="connsiteY50" fmla="*/ 288000 h 3930092"/>
              <a:gd name="connsiteX51" fmla="*/ 144000 w 2736000"/>
              <a:gd name="connsiteY51" fmla="*/ 288000 h 3930092"/>
              <a:gd name="connsiteX52" fmla="*/ 0 w 2736000"/>
              <a:gd name="connsiteY52" fmla="*/ 144000 h 3930092"/>
              <a:gd name="connsiteX53" fmla="*/ 144000 w 2736000"/>
              <a:gd name="connsiteY53" fmla="*/ 0 h 3930092"/>
              <a:gd name="connsiteX0" fmla="*/ 1379552 w 2736000"/>
              <a:gd name="connsiteY0" fmla="*/ 2418044 h 3930092"/>
              <a:gd name="connsiteX1" fmla="*/ 1578778 w 2736000"/>
              <a:gd name="connsiteY1" fmla="*/ 2576692 h 3930092"/>
              <a:gd name="connsiteX2" fmla="*/ 2088000 w 2736000"/>
              <a:gd name="connsiteY2" fmla="*/ 3520946 h 3930092"/>
              <a:gd name="connsiteX3" fmla="*/ 648080 w 2736000"/>
              <a:gd name="connsiteY3" fmla="*/ 3506285 h 3930092"/>
              <a:gd name="connsiteX4" fmla="*/ 1182763 w 2736000"/>
              <a:gd name="connsiteY4" fmla="*/ 2571640 h 3930092"/>
              <a:gd name="connsiteX5" fmla="*/ 1379552 w 2736000"/>
              <a:gd name="connsiteY5" fmla="*/ 2418044 h 3930092"/>
              <a:gd name="connsiteX6" fmla="*/ 648003 w 2736000"/>
              <a:gd name="connsiteY6" fmla="*/ 793859 h 3930092"/>
              <a:gd name="connsiteX7" fmla="*/ 2087849 w 2736000"/>
              <a:gd name="connsiteY7" fmla="*/ 808518 h 3930092"/>
              <a:gd name="connsiteX8" fmla="*/ 1641214 w 2736000"/>
              <a:gd name="connsiteY8" fmla="*/ 1449982 h 3930092"/>
              <a:gd name="connsiteX9" fmla="*/ 1368003 w 2736000"/>
              <a:gd name="connsiteY9" fmla="*/ 1937706 h 3930092"/>
              <a:gd name="connsiteX10" fmla="*/ 1094068 w 2736000"/>
              <a:gd name="connsiteY10" fmla="*/ 1448735 h 3930092"/>
              <a:gd name="connsiteX11" fmla="*/ 648003 w 2736000"/>
              <a:gd name="connsiteY11" fmla="*/ 793859 h 3930092"/>
              <a:gd name="connsiteX12" fmla="*/ 516625 w 2736000"/>
              <a:gd name="connsiteY12" fmla="*/ 299874 h 3930092"/>
              <a:gd name="connsiteX13" fmla="*/ 516625 w 2736000"/>
              <a:gd name="connsiteY13" fmla="*/ 449580 h 3930092"/>
              <a:gd name="connsiteX14" fmla="*/ 1029987 w 2736000"/>
              <a:gd name="connsiteY14" fmla="*/ 1557992 h 3930092"/>
              <a:gd name="connsiteX15" fmla="*/ 1146996 w 2736000"/>
              <a:gd name="connsiteY15" fmla="*/ 2057479 h 3930092"/>
              <a:gd name="connsiteX16" fmla="*/ 1055065 w 2736000"/>
              <a:gd name="connsiteY16" fmla="*/ 2431585 h 3930092"/>
              <a:gd name="connsiteX17" fmla="*/ 539378 w 2736000"/>
              <a:gd name="connsiteY17" fmla="*/ 3468615 h 3930092"/>
              <a:gd name="connsiteX18" fmla="*/ 539378 w 2736000"/>
              <a:gd name="connsiteY18" fmla="*/ 3604591 h 3930092"/>
              <a:gd name="connsiteX19" fmla="*/ 2196077 w 2736000"/>
              <a:gd name="connsiteY19" fmla="*/ 3604591 h 3930092"/>
              <a:gd name="connsiteX20" fmla="*/ 2196077 w 2736000"/>
              <a:gd name="connsiteY20" fmla="*/ 3468615 h 3930092"/>
              <a:gd name="connsiteX21" fmla="*/ 1695313 w 2736000"/>
              <a:gd name="connsiteY21" fmla="*/ 2440912 h 3930092"/>
              <a:gd name="connsiteX22" fmla="*/ 1617547 w 2736000"/>
              <a:gd name="connsiteY22" fmla="*/ 2049252 h 3930092"/>
              <a:gd name="connsiteX23" fmla="*/ 1719395 w 2736000"/>
              <a:gd name="connsiteY23" fmla="*/ 1540961 h 3930092"/>
              <a:gd name="connsiteX24" fmla="*/ 2207952 w 2736000"/>
              <a:gd name="connsiteY24" fmla="*/ 449580 h 3930092"/>
              <a:gd name="connsiteX25" fmla="*/ 2207952 w 2736000"/>
              <a:gd name="connsiteY25" fmla="*/ 299874 h 3930092"/>
              <a:gd name="connsiteX26" fmla="*/ 516625 w 2736000"/>
              <a:gd name="connsiteY26" fmla="*/ 299874 h 3930092"/>
              <a:gd name="connsiteX27" fmla="*/ 144000 w 2736000"/>
              <a:gd name="connsiteY27" fmla="*/ 0 h 3930092"/>
              <a:gd name="connsiteX28" fmla="*/ 2592000 w 2736000"/>
              <a:gd name="connsiteY28" fmla="*/ 0 h 3930092"/>
              <a:gd name="connsiteX29" fmla="*/ 2736000 w 2736000"/>
              <a:gd name="connsiteY29" fmla="*/ 144000 h 3930092"/>
              <a:gd name="connsiteX30" fmla="*/ 2592000 w 2736000"/>
              <a:gd name="connsiteY30" fmla="*/ 288000 h 3930092"/>
              <a:gd name="connsiteX31" fmla="*/ 2396702 w 2736000"/>
              <a:gd name="connsiteY31" fmla="*/ 288000 h 3930092"/>
              <a:gd name="connsiteX32" fmla="*/ 2396702 w 2736000"/>
              <a:gd name="connsiteY32" fmla="*/ 413234 h 3930092"/>
              <a:gd name="connsiteX33" fmla="*/ 1815389 w 2736000"/>
              <a:gd name="connsiteY33" fmla="*/ 1665324 h 3930092"/>
              <a:gd name="connsiteX34" fmla="*/ 1753098 w 2736000"/>
              <a:gd name="connsiteY34" fmla="*/ 1974987 h 3930092"/>
              <a:gd name="connsiteX35" fmla="*/ 1825752 w 2736000"/>
              <a:gd name="connsiteY35" fmla="*/ 2312143 h 3930092"/>
              <a:gd name="connsiteX36" fmla="*/ 2395980 w 2736000"/>
              <a:gd name="connsiteY36" fmla="*/ 3557007 h 3930092"/>
              <a:gd name="connsiteX37" fmla="*/ 2395980 w 2736000"/>
              <a:gd name="connsiteY37" fmla="*/ 3642092 h 3930092"/>
              <a:gd name="connsiteX38" fmla="*/ 2592000 w 2736000"/>
              <a:gd name="connsiteY38" fmla="*/ 3642092 h 3930092"/>
              <a:gd name="connsiteX39" fmla="*/ 2736000 w 2736000"/>
              <a:gd name="connsiteY39" fmla="*/ 3786092 h 3930092"/>
              <a:gd name="connsiteX40" fmla="*/ 2592000 w 2736000"/>
              <a:gd name="connsiteY40" fmla="*/ 3930092 h 3930092"/>
              <a:gd name="connsiteX41" fmla="*/ 144000 w 2736000"/>
              <a:gd name="connsiteY41" fmla="*/ 3930092 h 3930092"/>
              <a:gd name="connsiteX42" fmla="*/ 0 w 2736000"/>
              <a:gd name="connsiteY42" fmla="*/ 3786092 h 3930092"/>
              <a:gd name="connsiteX43" fmla="*/ 144000 w 2736000"/>
              <a:gd name="connsiteY43" fmla="*/ 3642092 h 3930092"/>
              <a:gd name="connsiteX44" fmla="*/ 338578 w 2736000"/>
              <a:gd name="connsiteY44" fmla="*/ 3642092 h 3930092"/>
              <a:gd name="connsiteX45" fmla="*/ 338578 w 2736000"/>
              <a:gd name="connsiteY45" fmla="*/ 3557007 h 3930092"/>
              <a:gd name="connsiteX46" fmla="*/ 951672 w 2736000"/>
              <a:gd name="connsiteY46" fmla="*/ 2284199 h 3930092"/>
              <a:gd name="connsiteX47" fmla="*/ 1012216 w 2736000"/>
              <a:gd name="connsiteY47" fmla="*/ 1995181 h 3930092"/>
              <a:gd name="connsiteX48" fmla="*/ 943195 w 2736000"/>
              <a:gd name="connsiteY48" fmla="*/ 1693402 h 3930092"/>
              <a:gd name="connsiteX49" fmla="*/ 339300 w 2736000"/>
              <a:gd name="connsiteY49" fmla="*/ 413234 h 3930092"/>
              <a:gd name="connsiteX50" fmla="*/ 339300 w 2736000"/>
              <a:gd name="connsiteY50" fmla="*/ 288000 h 3930092"/>
              <a:gd name="connsiteX51" fmla="*/ 144000 w 2736000"/>
              <a:gd name="connsiteY51" fmla="*/ 288000 h 3930092"/>
              <a:gd name="connsiteX52" fmla="*/ 0 w 2736000"/>
              <a:gd name="connsiteY52" fmla="*/ 144000 h 3930092"/>
              <a:gd name="connsiteX53" fmla="*/ 144000 w 2736000"/>
              <a:gd name="connsiteY53" fmla="*/ 0 h 3930092"/>
              <a:gd name="connsiteX0" fmla="*/ 1379552 w 2736000"/>
              <a:gd name="connsiteY0" fmla="*/ 2418044 h 3930092"/>
              <a:gd name="connsiteX1" fmla="*/ 1578778 w 2736000"/>
              <a:gd name="connsiteY1" fmla="*/ 2576692 h 3930092"/>
              <a:gd name="connsiteX2" fmla="*/ 2088000 w 2736000"/>
              <a:gd name="connsiteY2" fmla="*/ 3520946 h 3930092"/>
              <a:gd name="connsiteX3" fmla="*/ 648080 w 2736000"/>
              <a:gd name="connsiteY3" fmla="*/ 3506285 h 3930092"/>
              <a:gd name="connsiteX4" fmla="*/ 1182763 w 2736000"/>
              <a:gd name="connsiteY4" fmla="*/ 2571640 h 3930092"/>
              <a:gd name="connsiteX5" fmla="*/ 1379552 w 2736000"/>
              <a:gd name="connsiteY5" fmla="*/ 2418044 h 3930092"/>
              <a:gd name="connsiteX6" fmla="*/ 648003 w 2736000"/>
              <a:gd name="connsiteY6" fmla="*/ 793859 h 3930092"/>
              <a:gd name="connsiteX7" fmla="*/ 2087849 w 2736000"/>
              <a:gd name="connsiteY7" fmla="*/ 808518 h 3930092"/>
              <a:gd name="connsiteX8" fmla="*/ 1641214 w 2736000"/>
              <a:gd name="connsiteY8" fmla="*/ 1449982 h 3930092"/>
              <a:gd name="connsiteX9" fmla="*/ 1368003 w 2736000"/>
              <a:gd name="connsiteY9" fmla="*/ 1937706 h 3930092"/>
              <a:gd name="connsiteX10" fmla="*/ 1094068 w 2736000"/>
              <a:gd name="connsiteY10" fmla="*/ 1448735 h 3930092"/>
              <a:gd name="connsiteX11" fmla="*/ 648003 w 2736000"/>
              <a:gd name="connsiteY11" fmla="*/ 793859 h 3930092"/>
              <a:gd name="connsiteX12" fmla="*/ 516625 w 2736000"/>
              <a:gd name="connsiteY12" fmla="*/ 299874 h 3930092"/>
              <a:gd name="connsiteX13" fmla="*/ 516625 w 2736000"/>
              <a:gd name="connsiteY13" fmla="*/ 449580 h 3930092"/>
              <a:gd name="connsiteX14" fmla="*/ 1029987 w 2736000"/>
              <a:gd name="connsiteY14" fmla="*/ 1557992 h 3930092"/>
              <a:gd name="connsiteX15" fmla="*/ 1146996 w 2736000"/>
              <a:gd name="connsiteY15" fmla="*/ 2057479 h 3930092"/>
              <a:gd name="connsiteX16" fmla="*/ 1055065 w 2736000"/>
              <a:gd name="connsiteY16" fmla="*/ 2431585 h 3930092"/>
              <a:gd name="connsiteX17" fmla="*/ 539378 w 2736000"/>
              <a:gd name="connsiteY17" fmla="*/ 3468615 h 3930092"/>
              <a:gd name="connsiteX18" fmla="*/ 539378 w 2736000"/>
              <a:gd name="connsiteY18" fmla="*/ 3604591 h 3930092"/>
              <a:gd name="connsiteX19" fmla="*/ 2196077 w 2736000"/>
              <a:gd name="connsiteY19" fmla="*/ 3604591 h 3930092"/>
              <a:gd name="connsiteX20" fmla="*/ 2196077 w 2736000"/>
              <a:gd name="connsiteY20" fmla="*/ 3468615 h 3930092"/>
              <a:gd name="connsiteX21" fmla="*/ 1695313 w 2736000"/>
              <a:gd name="connsiteY21" fmla="*/ 2440912 h 3930092"/>
              <a:gd name="connsiteX22" fmla="*/ 1617547 w 2736000"/>
              <a:gd name="connsiteY22" fmla="*/ 2049252 h 3930092"/>
              <a:gd name="connsiteX23" fmla="*/ 1719395 w 2736000"/>
              <a:gd name="connsiteY23" fmla="*/ 1540961 h 3930092"/>
              <a:gd name="connsiteX24" fmla="*/ 2207952 w 2736000"/>
              <a:gd name="connsiteY24" fmla="*/ 449580 h 3930092"/>
              <a:gd name="connsiteX25" fmla="*/ 2207952 w 2736000"/>
              <a:gd name="connsiteY25" fmla="*/ 299874 h 3930092"/>
              <a:gd name="connsiteX26" fmla="*/ 516625 w 2736000"/>
              <a:gd name="connsiteY26" fmla="*/ 299874 h 3930092"/>
              <a:gd name="connsiteX27" fmla="*/ 144000 w 2736000"/>
              <a:gd name="connsiteY27" fmla="*/ 0 h 3930092"/>
              <a:gd name="connsiteX28" fmla="*/ 2592000 w 2736000"/>
              <a:gd name="connsiteY28" fmla="*/ 0 h 3930092"/>
              <a:gd name="connsiteX29" fmla="*/ 2736000 w 2736000"/>
              <a:gd name="connsiteY29" fmla="*/ 144000 h 3930092"/>
              <a:gd name="connsiteX30" fmla="*/ 2592000 w 2736000"/>
              <a:gd name="connsiteY30" fmla="*/ 288000 h 3930092"/>
              <a:gd name="connsiteX31" fmla="*/ 2396702 w 2736000"/>
              <a:gd name="connsiteY31" fmla="*/ 288000 h 3930092"/>
              <a:gd name="connsiteX32" fmla="*/ 2396702 w 2736000"/>
              <a:gd name="connsiteY32" fmla="*/ 413234 h 3930092"/>
              <a:gd name="connsiteX33" fmla="*/ 1815389 w 2736000"/>
              <a:gd name="connsiteY33" fmla="*/ 1665324 h 3930092"/>
              <a:gd name="connsiteX34" fmla="*/ 1753098 w 2736000"/>
              <a:gd name="connsiteY34" fmla="*/ 1974987 h 3930092"/>
              <a:gd name="connsiteX35" fmla="*/ 1825752 w 2736000"/>
              <a:gd name="connsiteY35" fmla="*/ 2312143 h 3930092"/>
              <a:gd name="connsiteX36" fmla="*/ 2395980 w 2736000"/>
              <a:gd name="connsiteY36" fmla="*/ 3557007 h 3930092"/>
              <a:gd name="connsiteX37" fmla="*/ 2395980 w 2736000"/>
              <a:gd name="connsiteY37" fmla="*/ 3642092 h 3930092"/>
              <a:gd name="connsiteX38" fmla="*/ 2592000 w 2736000"/>
              <a:gd name="connsiteY38" fmla="*/ 3642092 h 3930092"/>
              <a:gd name="connsiteX39" fmla="*/ 2736000 w 2736000"/>
              <a:gd name="connsiteY39" fmla="*/ 3786092 h 3930092"/>
              <a:gd name="connsiteX40" fmla="*/ 2592000 w 2736000"/>
              <a:gd name="connsiteY40" fmla="*/ 3930092 h 3930092"/>
              <a:gd name="connsiteX41" fmla="*/ 144000 w 2736000"/>
              <a:gd name="connsiteY41" fmla="*/ 3930092 h 3930092"/>
              <a:gd name="connsiteX42" fmla="*/ 0 w 2736000"/>
              <a:gd name="connsiteY42" fmla="*/ 3786092 h 3930092"/>
              <a:gd name="connsiteX43" fmla="*/ 144000 w 2736000"/>
              <a:gd name="connsiteY43" fmla="*/ 3642092 h 3930092"/>
              <a:gd name="connsiteX44" fmla="*/ 338578 w 2736000"/>
              <a:gd name="connsiteY44" fmla="*/ 3642092 h 3930092"/>
              <a:gd name="connsiteX45" fmla="*/ 338578 w 2736000"/>
              <a:gd name="connsiteY45" fmla="*/ 3557007 h 3930092"/>
              <a:gd name="connsiteX46" fmla="*/ 951672 w 2736000"/>
              <a:gd name="connsiteY46" fmla="*/ 2284199 h 3930092"/>
              <a:gd name="connsiteX47" fmla="*/ 1012216 w 2736000"/>
              <a:gd name="connsiteY47" fmla="*/ 1995181 h 3930092"/>
              <a:gd name="connsiteX48" fmla="*/ 943195 w 2736000"/>
              <a:gd name="connsiteY48" fmla="*/ 1693402 h 3930092"/>
              <a:gd name="connsiteX49" fmla="*/ 339300 w 2736000"/>
              <a:gd name="connsiteY49" fmla="*/ 413234 h 3930092"/>
              <a:gd name="connsiteX50" fmla="*/ 339300 w 2736000"/>
              <a:gd name="connsiteY50" fmla="*/ 288000 h 3930092"/>
              <a:gd name="connsiteX51" fmla="*/ 144000 w 2736000"/>
              <a:gd name="connsiteY51" fmla="*/ 288000 h 3930092"/>
              <a:gd name="connsiteX52" fmla="*/ 0 w 2736000"/>
              <a:gd name="connsiteY52" fmla="*/ 144000 h 3930092"/>
              <a:gd name="connsiteX53" fmla="*/ 144000 w 2736000"/>
              <a:gd name="connsiteY53" fmla="*/ 0 h 3930092"/>
              <a:gd name="connsiteX0" fmla="*/ 1379552 w 2736000"/>
              <a:gd name="connsiteY0" fmla="*/ 2418044 h 3930092"/>
              <a:gd name="connsiteX1" fmla="*/ 1578778 w 2736000"/>
              <a:gd name="connsiteY1" fmla="*/ 2576692 h 3930092"/>
              <a:gd name="connsiteX2" fmla="*/ 2088000 w 2736000"/>
              <a:gd name="connsiteY2" fmla="*/ 3520946 h 3930092"/>
              <a:gd name="connsiteX3" fmla="*/ 648080 w 2736000"/>
              <a:gd name="connsiteY3" fmla="*/ 3506285 h 3930092"/>
              <a:gd name="connsiteX4" fmla="*/ 1182763 w 2736000"/>
              <a:gd name="connsiteY4" fmla="*/ 2571640 h 3930092"/>
              <a:gd name="connsiteX5" fmla="*/ 1379552 w 2736000"/>
              <a:gd name="connsiteY5" fmla="*/ 2418044 h 3930092"/>
              <a:gd name="connsiteX6" fmla="*/ 648003 w 2736000"/>
              <a:gd name="connsiteY6" fmla="*/ 793859 h 3930092"/>
              <a:gd name="connsiteX7" fmla="*/ 2087849 w 2736000"/>
              <a:gd name="connsiteY7" fmla="*/ 808518 h 3930092"/>
              <a:gd name="connsiteX8" fmla="*/ 1641214 w 2736000"/>
              <a:gd name="connsiteY8" fmla="*/ 1449982 h 3930092"/>
              <a:gd name="connsiteX9" fmla="*/ 1368003 w 2736000"/>
              <a:gd name="connsiteY9" fmla="*/ 1937706 h 3930092"/>
              <a:gd name="connsiteX10" fmla="*/ 1094068 w 2736000"/>
              <a:gd name="connsiteY10" fmla="*/ 1448735 h 3930092"/>
              <a:gd name="connsiteX11" fmla="*/ 648003 w 2736000"/>
              <a:gd name="connsiteY11" fmla="*/ 793859 h 3930092"/>
              <a:gd name="connsiteX12" fmla="*/ 516625 w 2736000"/>
              <a:gd name="connsiteY12" fmla="*/ 299874 h 3930092"/>
              <a:gd name="connsiteX13" fmla="*/ 516625 w 2736000"/>
              <a:gd name="connsiteY13" fmla="*/ 449580 h 3930092"/>
              <a:gd name="connsiteX14" fmla="*/ 1029987 w 2736000"/>
              <a:gd name="connsiteY14" fmla="*/ 1557992 h 3930092"/>
              <a:gd name="connsiteX15" fmla="*/ 1146996 w 2736000"/>
              <a:gd name="connsiteY15" fmla="*/ 2057479 h 3930092"/>
              <a:gd name="connsiteX16" fmla="*/ 1055065 w 2736000"/>
              <a:gd name="connsiteY16" fmla="*/ 2431585 h 3930092"/>
              <a:gd name="connsiteX17" fmla="*/ 539378 w 2736000"/>
              <a:gd name="connsiteY17" fmla="*/ 3468615 h 3930092"/>
              <a:gd name="connsiteX18" fmla="*/ 539378 w 2736000"/>
              <a:gd name="connsiteY18" fmla="*/ 3604591 h 3930092"/>
              <a:gd name="connsiteX19" fmla="*/ 2196077 w 2736000"/>
              <a:gd name="connsiteY19" fmla="*/ 3604591 h 3930092"/>
              <a:gd name="connsiteX20" fmla="*/ 2196077 w 2736000"/>
              <a:gd name="connsiteY20" fmla="*/ 3468615 h 3930092"/>
              <a:gd name="connsiteX21" fmla="*/ 1695313 w 2736000"/>
              <a:gd name="connsiteY21" fmla="*/ 2440912 h 3930092"/>
              <a:gd name="connsiteX22" fmla="*/ 1617547 w 2736000"/>
              <a:gd name="connsiteY22" fmla="*/ 2049252 h 3930092"/>
              <a:gd name="connsiteX23" fmla="*/ 1719395 w 2736000"/>
              <a:gd name="connsiteY23" fmla="*/ 1540961 h 3930092"/>
              <a:gd name="connsiteX24" fmla="*/ 2207952 w 2736000"/>
              <a:gd name="connsiteY24" fmla="*/ 449580 h 3930092"/>
              <a:gd name="connsiteX25" fmla="*/ 2207952 w 2736000"/>
              <a:gd name="connsiteY25" fmla="*/ 299874 h 3930092"/>
              <a:gd name="connsiteX26" fmla="*/ 516625 w 2736000"/>
              <a:gd name="connsiteY26" fmla="*/ 299874 h 3930092"/>
              <a:gd name="connsiteX27" fmla="*/ 144000 w 2736000"/>
              <a:gd name="connsiteY27" fmla="*/ 0 h 3930092"/>
              <a:gd name="connsiteX28" fmla="*/ 2592000 w 2736000"/>
              <a:gd name="connsiteY28" fmla="*/ 0 h 3930092"/>
              <a:gd name="connsiteX29" fmla="*/ 2736000 w 2736000"/>
              <a:gd name="connsiteY29" fmla="*/ 144000 h 3930092"/>
              <a:gd name="connsiteX30" fmla="*/ 2592000 w 2736000"/>
              <a:gd name="connsiteY30" fmla="*/ 288000 h 3930092"/>
              <a:gd name="connsiteX31" fmla="*/ 2396702 w 2736000"/>
              <a:gd name="connsiteY31" fmla="*/ 288000 h 3930092"/>
              <a:gd name="connsiteX32" fmla="*/ 2396702 w 2736000"/>
              <a:gd name="connsiteY32" fmla="*/ 413234 h 3930092"/>
              <a:gd name="connsiteX33" fmla="*/ 1815389 w 2736000"/>
              <a:gd name="connsiteY33" fmla="*/ 1665324 h 3930092"/>
              <a:gd name="connsiteX34" fmla="*/ 1753098 w 2736000"/>
              <a:gd name="connsiteY34" fmla="*/ 1974987 h 3930092"/>
              <a:gd name="connsiteX35" fmla="*/ 1825752 w 2736000"/>
              <a:gd name="connsiteY35" fmla="*/ 2312143 h 3930092"/>
              <a:gd name="connsiteX36" fmla="*/ 2395980 w 2736000"/>
              <a:gd name="connsiteY36" fmla="*/ 3557007 h 3930092"/>
              <a:gd name="connsiteX37" fmla="*/ 2395980 w 2736000"/>
              <a:gd name="connsiteY37" fmla="*/ 3642092 h 3930092"/>
              <a:gd name="connsiteX38" fmla="*/ 2592000 w 2736000"/>
              <a:gd name="connsiteY38" fmla="*/ 3642092 h 3930092"/>
              <a:gd name="connsiteX39" fmla="*/ 2736000 w 2736000"/>
              <a:gd name="connsiteY39" fmla="*/ 3786092 h 3930092"/>
              <a:gd name="connsiteX40" fmla="*/ 2592000 w 2736000"/>
              <a:gd name="connsiteY40" fmla="*/ 3930092 h 3930092"/>
              <a:gd name="connsiteX41" fmla="*/ 144000 w 2736000"/>
              <a:gd name="connsiteY41" fmla="*/ 3930092 h 3930092"/>
              <a:gd name="connsiteX42" fmla="*/ 0 w 2736000"/>
              <a:gd name="connsiteY42" fmla="*/ 3786092 h 3930092"/>
              <a:gd name="connsiteX43" fmla="*/ 144000 w 2736000"/>
              <a:gd name="connsiteY43" fmla="*/ 3642092 h 3930092"/>
              <a:gd name="connsiteX44" fmla="*/ 338578 w 2736000"/>
              <a:gd name="connsiteY44" fmla="*/ 3642092 h 3930092"/>
              <a:gd name="connsiteX45" fmla="*/ 338578 w 2736000"/>
              <a:gd name="connsiteY45" fmla="*/ 3557007 h 3930092"/>
              <a:gd name="connsiteX46" fmla="*/ 951672 w 2736000"/>
              <a:gd name="connsiteY46" fmla="*/ 2284199 h 3930092"/>
              <a:gd name="connsiteX47" fmla="*/ 1012216 w 2736000"/>
              <a:gd name="connsiteY47" fmla="*/ 1995181 h 3930092"/>
              <a:gd name="connsiteX48" fmla="*/ 943195 w 2736000"/>
              <a:gd name="connsiteY48" fmla="*/ 1693402 h 3930092"/>
              <a:gd name="connsiteX49" fmla="*/ 339300 w 2736000"/>
              <a:gd name="connsiteY49" fmla="*/ 413234 h 3930092"/>
              <a:gd name="connsiteX50" fmla="*/ 339300 w 2736000"/>
              <a:gd name="connsiteY50" fmla="*/ 288000 h 3930092"/>
              <a:gd name="connsiteX51" fmla="*/ 144000 w 2736000"/>
              <a:gd name="connsiteY51" fmla="*/ 288000 h 3930092"/>
              <a:gd name="connsiteX52" fmla="*/ 0 w 2736000"/>
              <a:gd name="connsiteY52" fmla="*/ 144000 h 3930092"/>
              <a:gd name="connsiteX53" fmla="*/ 144000 w 2736000"/>
              <a:gd name="connsiteY53" fmla="*/ 0 h 3930092"/>
              <a:gd name="connsiteX0" fmla="*/ 1379552 w 2736000"/>
              <a:gd name="connsiteY0" fmla="*/ 2418044 h 3930092"/>
              <a:gd name="connsiteX1" fmla="*/ 1578778 w 2736000"/>
              <a:gd name="connsiteY1" fmla="*/ 2576692 h 3930092"/>
              <a:gd name="connsiteX2" fmla="*/ 2088000 w 2736000"/>
              <a:gd name="connsiteY2" fmla="*/ 3520946 h 3930092"/>
              <a:gd name="connsiteX3" fmla="*/ 648080 w 2736000"/>
              <a:gd name="connsiteY3" fmla="*/ 3506285 h 3930092"/>
              <a:gd name="connsiteX4" fmla="*/ 1182763 w 2736000"/>
              <a:gd name="connsiteY4" fmla="*/ 2571640 h 3930092"/>
              <a:gd name="connsiteX5" fmla="*/ 1379552 w 2736000"/>
              <a:gd name="connsiteY5" fmla="*/ 2418044 h 3930092"/>
              <a:gd name="connsiteX6" fmla="*/ 648003 w 2736000"/>
              <a:gd name="connsiteY6" fmla="*/ 793859 h 3930092"/>
              <a:gd name="connsiteX7" fmla="*/ 2087849 w 2736000"/>
              <a:gd name="connsiteY7" fmla="*/ 808518 h 3930092"/>
              <a:gd name="connsiteX8" fmla="*/ 1641214 w 2736000"/>
              <a:gd name="connsiteY8" fmla="*/ 1449982 h 3930092"/>
              <a:gd name="connsiteX9" fmla="*/ 1368003 w 2736000"/>
              <a:gd name="connsiteY9" fmla="*/ 1937706 h 3930092"/>
              <a:gd name="connsiteX10" fmla="*/ 1094068 w 2736000"/>
              <a:gd name="connsiteY10" fmla="*/ 1448735 h 3930092"/>
              <a:gd name="connsiteX11" fmla="*/ 648003 w 2736000"/>
              <a:gd name="connsiteY11" fmla="*/ 793859 h 3930092"/>
              <a:gd name="connsiteX12" fmla="*/ 516625 w 2736000"/>
              <a:gd name="connsiteY12" fmla="*/ 299874 h 3930092"/>
              <a:gd name="connsiteX13" fmla="*/ 516625 w 2736000"/>
              <a:gd name="connsiteY13" fmla="*/ 449580 h 3930092"/>
              <a:gd name="connsiteX14" fmla="*/ 1029987 w 2736000"/>
              <a:gd name="connsiteY14" fmla="*/ 1557992 h 3930092"/>
              <a:gd name="connsiteX15" fmla="*/ 1146996 w 2736000"/>
              <a:gd name="connsiteY15" fmla="*/ 2057479 h 3930092"/>
              <a:gd name="connsiteX16" fmla="*/ 1055065 w 2736000"/>
              <a:gd name="connsiteY16" fmla="*/ 2431585 h 3930092"/>
              <a:gd name="connsiteX17" fmla="*/ 539378 w 2736000"/>
              <a:gd name="connsiteY17" fmla="*/ 3468615 h 3930092"/>
              <a:gd name="connsiteX18" fmla="*/ 539378 w 2736000"/>
              <a:gd name="connsiteY18" fmla="*/ 3604591 h 3930092"/>
              <a:gd name="connsiteX19" fmla="*/ 2196077 w 2736000"/>
              <a:gd name="connsiteY19" fmla="*/ 3604591 h 3930092"/>
              <a:gd name="connsiteX20" fmla="*/ 2196077 w 2736000"/>
              <a:gd name="connsiteY20" fmla="*/ 3468615 h 3930092"/>
              <a:gd name="connsiteX21" fmla="*/ 1695313 w 2736000"/>
              <a:gd name="connsiteY21" fmla="*/ 2440912 h 3930092"/>
              <a:gd name="connsiteX22" fmla="*/ 1617547 w 2736000"/>
              <a:gd name="connsiteY22" fmla="*/ 2049252 h 3930092"/>
              <a:gd name="connsiteX23" fmla="*/ 1719395 w 2736000"/>
              <a:gd name="connsiteY23" fmla="*/ 1540961 h 3930092"/>
              <a:gd name="connsiteX24" fmla="*/ 2207952 w 2736000"/>
              <a:gd name="connsiteY24" fmla="*/ 449580 h 3930092"/>
              <a:gd name="connsiteX25" fmla="*/ 2207952 w 2736000"/>
              <a:gd name="connsiteY25" fmla="*/ 299874 h 3930092"/>
              <a:gd name="connsiteX26" fmla="*/ 516625 w 2736000"/>
              <a:gd name="connsiteY26" fmla="*/ 299874 h 3930092"/>
              <a:gd name="connsiteX27" fmla="*/ 144000 w 2736000"/>
              <a:gd name="connsiteY27" fmla="*/ 0 h 3930092"/>
              <a:gd name="connsiteX28" fmla="*/ 2592000 w 2736000"/>
              <a:gd name="connsiteY28" fmla="*/ 0 h 3930092"/>
              <a:gd name="connsiteX29" fmla="*/ 2736000 w 2736000"/>
              <a:gd name="connsiteY29" fmla="*/ 144000 h 3930092"/>
              <a:gd name="connsiteX30" fmla="*/ 2592000 w 2736000"/>
              <a:gd name="connsiteY30" fmla="*/ 288000 h 3930092"/>
              <a:gd name="connsiteX31" fmla="*/ 2396702 w 2736000"/>
              <a:gd name="connsiteY31" fmla="*/ 288000 h 3930092"/>
              <a:gd name="connsiteX32" fmla="*/ 2396702 w 2736000"/>
              <a:gd name="connsiteY32" fmla="*/ 413234 h 3930092"/>
              <a:gd name="connsiteX33" fmla="*/ 1815389 w 2736000"/>
              <a:gd name="connsiteY33" fmla="*/ 1665324 h 3930092"/>
              <a:gd name="connsiteX34" fmla="*/ 1753098 w 2736000"/>
              <a:gd name="connsiteY34" fmla="*/ 1974987 h 3930092"/>
              <a:gd name="connsiteX35" fmla="*/ 1825752 w 2736000"/>
              <a:gd name="connsiteY35" fmla="*/ 2312143 h 3930092"/>
              <a:gd name="connsiteX36" fmla="*/ 2395980 w 2736000"/>
              <a:gd name="connsiteY36" fmla="*/ 3557007 h 3930092"/>
              <a:gd name="connsiteX37" fmla="*/ 2395980 w 2736000"/>
              <a:gd name="connsiteY37" fmla="*/ 3642092 h 3930092"/>
              <a:gd name="connsiteX38" fmla="*/ 2592000 w 2736000"/>
              <a:gd name="connsiteY38" fmla="*/ 3642092 h 3930092"/>
              <a:gd name="connsiteX39" fmla="*/ 2736000 w 2736000"/>
              <a:gd name="connsiteY39" fmla="*/ 3786092 h 3930092"/>
              <a:gd name="connsiteX40" fmla="*/ 2592000 w 2736000"/>
              <a:gd name="connsiteY40" fmla="*/ 3930092 h 3930092"/>
              <a:gd name="connsiteX41" fmla="*/ 144000 w 2736000"/>
              <a:gd name="connsiteY41" fmla="*/ 3930092 h 3930092"/>
              <a:gd name="connsiteX42" fmla="*/ 0 w 2736000"/>
              <a:gd name="connsiteY42" fmla="*/ 3786092 h 3930092"/>
              <a:gd name="connsiteX43" fmla="*/ 144000 w 2736000"/>
              <a:gd name="connsiteY43" fmla="*/ 3642092 h 3930092"/>
              <a:gd name="connsiteX44" fmla="*/ 338578 w 2736000"/>
              <a:gd name="connsiteY44" fmla="*/ 3642092 h 3930092"/>
              <a:gd name="connsiteX45" fmla="*/ 338578 w 2736000"/>
              <a:gd name="connsiteY45" fmla="*/ 3557007 h 3930092"/>
              <a:gd name="connsiteX46" fmla="*/ 951672 w 2736000"/>
              <a:gd name="connsiteY46" fmla="*/ 2284199 h 3930092"/>
              <a:gd name="connsiteX47" fmla="*/ 1012216 w 2736000"/>
              <a:gd name="connsiteY47" fmla="*/ 1995181 h 3930092"/>
              <a:gd name="connsiteX48" fmla="*/ 943195 w 2736000"/>
              <a:gd name="connsiteY48" fmla="*/ 1693402 h 3930092"/>
              <a:gd name="connsiteX49" fmla="*/ 339300 w 2736000"/>
              <a:gd name="connsiteY49" fmla="*/ 413234 h 3930092"/>
              <a:gd name="connsiteX50" fmla="*/ 339300 w 2736000"/>
              <a:gd name="connsiteY50" fmla="*/ 288000 h 3930092"/>
              <a:gd name="connsiteX51" fmla="*/ 144000 w 2736000"/>
              <a:gd name="connsiteY51" fmla="*/ 288000 h 3930092"/>
              <a:gd name="connsiteX52" fmla="*/ 0 w 2736000"/>
              <a:gd name="connsiteY52" fmla="*/ 144000 h 3930092"/>
              <a:gd name="connsiteX53" fmla="*/ 144000 w 2736000"/>
              <a:gd name="connsiteY53" fmla="*/ 0 h 3930092"/>
              <a:gd name="connsiteX0" fmla="*/ 1379552 w 2736000"/>
              <a:gd name="connsiteY0" fmla="*/ 2418044 h 3930092"/>
              <a:gd name="connsiteX1" fmla="*/ 1563436 w 2736000"/>
              <a:gd name="connsiteY1" fmla="*/ 2564418 h 3930092"/>
              <a:gd name="connsiteX2" fmla="*/ 2088000 w 2736000"/>
              <a:gd name="connsiteY2" fmla="*/ 3520946 h 3930092"/>
              <a:gd name="connsiteX3" fmla="*/ 648080 w 2736000"/>
              <a:gd name="connsiteY3" fmla="*/ 3506285 h 3930092"/>
              <a:gd name="connsiteX4" fmla="*/ 1182763 w 2736000"/>
              <a:gd name="connsiteY4" fmla="*/ 2571640 h 3930092"/>
              <a:gd name="connsiteX5" fmla="*/ 1379552 w 2736000"/>
              <a:gd name="connsiteY5" fmla="*/ 2418044 h 3930092"/>
              <a:gd name="connsiteX6" fmla="*/ 648003 w 2736000"/>
              <a:gd name="connsiteY6" fmla="*/ 793859 h 3930092"/>
              <a:gd name="connsiteX7" fmla="*/ 2087849 w 2736000"/>
              <a:gd name="connsiteY7" fmla="*/ 808518 h 3930092"/>
              <a:gd name="connsiteX8" fmla="*/ 1641214 w 2736000"/>
              <a:gd name="connsiteY8" fmla="*/ 1449982 h 3930092"/>
              <a:gd name="connsiteX9" fmla="*/ 1368003 w 2736000"/>
              <a:gd name="connsiteY9" fmla="*/ 1937706 h 3930092"/>
              <a:gd name="connsiteX10" fmla="*/ 1094068 w 2736000"/>
              <a:gd name="connsiteY10" fmla="*/ 1448735 h 3930092"/>
              <a:gd name="connsiteX11" fmla="*/ 648003 w 2736000"/>
              <a:gd name="connsiteY11" fmla="*/ 793859 h 3930092"/>
              <a:gd name="connsiteX12" fmla="*/ 516625 w 2736000"/>
              <a:gd name="connsiteY12" fmla="*/ 299874 h 3930092"/>
              <a:gd name="connsiteX13" fmla="*/ 516625 w 2736000"/>
              <a:gd name="connsiteY13" fmla="*/ 449580 h 3930092"/>
              <a:gd name="connsiteX14" fmla="*/ 1029987 w 2736000"/>
              <a:gd name="connsiteY14" fmla="*/ 1557992 h 3930092"/>
              <a:gd name="connsiteX15" fmla="*/ 1146996 w 2736000"/>
              <a:gd name="connsiteY15" fmla="*/ 2057479 h 3930092"/>
              <a:gd name="connsiteX16" fmla="*/ 1055065 w 2736000"/>
              <a:gd name="connsiteY16" fmla="*/ 2431585 h 3930092"/>
              <a:gd name="connsiteX17" fmla="*/ 539378 w 2736000"/>
              <a:gd name="connsiteY17" fmla="*/ 3468615 h 3930092"/>
              <a:gd name="connsiteX18" fmla="*/ 539378 w 2736000"/>
              <a:gd name="connsiteY18" fmla="*/ 3604591 h 3930092"/>
              <a:gd name="connsiteX19" fmla="*/ 2196077 w 2736000"/>
              <a:gd name="connsiteY19" fmla="*/ 3604591 h 3930092"/>
              <a:gd name="connsiteX20" fmla="*/ 2196077 w 2736000"/>
              <a:gd name="connsiteY20" fmla="*/ 3468615 h 3930092"/>
              <a:gd name="connsiteX21" fmla="*/ 1695313 w 2736000"/>
              <a:gd name="connsiteY21" fmla="*/ 2440912 h 3930092"/>
              <a:gd name="connsiteX22" fmla="*/ 1617547 w 2736000"/>
              <a:gd name="connsiteY22" fmla="*/ 2049252 h 3930092"/>
              <a:gd name="connsiteX23" fmla="*/ 1719395 w 2736000"/>
              <a:gd name="connsiteY23" fmla="*/ 1540961 h 3930092"/>
              <a:gd name="connsiteX24" fmla="*/ 2207952 w 2736000"/>
              <a:gd name="connsiteY24" fmla="*/ 449580 h 3930092"/>
              <a:gd name="connsiteX25" fmla="*/ 2207952 w 2736000"/>
              <a:gd name="connsiteY25" fmla="*/ 299874 h 3930092"/>
              <a:gd name="connsiteX26" fmla="*/ 516625 w 2736000"/>
              <a:gd name="connsiteY26" fmla="*/ 299874 h 3930092"/>
              <a:gd name="connsiteX27" fmla="*/ 144000 w 2736000"/>
              <a:gd name="connsiteY27" fmla="*/ 0 h 3930092"/>
              <a:gd name="connsiteX28" fmla="*/ 2592000 w 2736000"/>
              <a:gd name="connsiteY28" fmla="*/ 0 h 3930092"/>
              <a:gd name="connsiteX29" fmla="*/ 2736000 w 2736000"/>
              <a:gd name="connsiteY29" fmla="*/ 144000 h 3930092"/>
              <a:gd name="connsiteX30" fmla="*/ 2592000 w 2736000"/>
              <a:gd name="connsiteY30" fmla="*/ 288000 h 3930092"/>
              <a:gd name="connsiteX31" fmla="*/ 2396702 w 2736000"/>
              <a:gd name="connsiteY31" fmla="*/ 288000 h 3930092"/>
              <a:gd name="connsiteX32" fmla="*/ 2396702 w 2736000"/>
              <a:gd name="connsiteY32" fmla="*/ 413234 h 3930092"/>
              <a:gd name="connsiteX33" fmla="*/ 1815389 w 2736000"/>
              <a:gd name="connsiteY33" fmla="*/ 1665324 h 3930092"/>
              <a:gd name="connsiteX34" fmla="*/ 1753098 w 2736000"/>
              <a:gd name="connsiteY34" fmla="*/ 1974987 h 3930092"/>
              <a:gd name="connsiteX35" fmla="*/ 1825752 w 2736000"/>
              <a:gd name="connsiteY35" fmla="*/ 2312143 h 3930092"/>
              <a:gd name="connsiteX36" fmla="*/ 2395980 w 2736000"/>
              <a:gd name="connsiteY36" fmla="*/ 3557007 h 3930092"/>
              <a:gd name="connsiteX37" fmla="*/ 2395980 w 2736000"/>
              <a:gd name="connsiteY37" fmla="*/ 3642092 h 3930092"/>
              <a:gd name="connsiteX38" fmla="*/ 2592000 w 2736000"/>
              <a:gd name="connsiteY38" fmla="*/ 3642092 h 3930092"/>
              <a:gd name="connsiteX39" fmla="*/ 2736000 w 2736000"/>
              <a:gd name="connsiteY39" fmla="*/ 3786092 h 3930092"/>
              <a:gd name="connsiteX40" fmla="*/ 2592000 w 2736000"/>
              <a:gd name="connsiteY40" fmla="*/ 3930092 h 3930092"/>
              <a:gd name="connsiteX41" fmla="*/ 144000 w 2736000"/>
              <a:gd name="connsiteY41" fmla="*/ 3930092 h 3930092"/>
              <a:gd name="connsiteX42" fmla="*/ 0 w 2736000"/>
              <a:gd name="connsiteY42" fmla="*/ 3786092 h 3930092"/>
              <a:gd name="connsiteX43" fmla="*/ 144000 w 2736000"/>
              <a:gd name="connsiteY43" fmla="*/ 3642092 h 3930092"/>
              <a:gd name="connsiteX44" fmla="*/ 338578 w 2736000"/>
              <a:gd name="connsiteY44" fmla="*/ 3642092 h 3930092"/>
              <a:gd name="connsiteX45" fmla="*/ 338578 w 2736000"/>
              <a:gd name="connsiteY45" fmla="*/ 3557007 h 3930092"/>
              <a:gd name="connsiteX46" fmla="*/ 951672 w 2736000"/>
              <a:gd name="connsiteY46" fmla="*/ 2284199 h 3930092"/>
              <a:gd name="connsiteX47" fmla="*/ 1012216 w 2736000"/>
              <a:gd name="connsiteY47" fmla="*/ 1995181 h 3930092"/>
              <a:gd name="connsiteX48" fmla="*/ 943195 w 2736000"/>
              <a:gd name="connsiteY48" fmla="*/ 1693402 h 3930092"/>
              <a:gd name="connsiteX49" fmla="*/ 339300 w 2736000"/>
              <a:gd name="connsiteY49" fmla="*/ 413234 h 3930092"/>
              <a:gd name="connsiteX50" fmla="*/ 339300 w 2736000"/>
              <a:gd name="connsiteY50" fmla="*/ 288000 h 3930092"/>
              <a:gd name="connsiteX51" fmla="*/ 144000 w 2736000"/>
              <a:gd name="connsiteY51" fmla="*/ 288000 h 3930092"/>
              <a:gd name="connsiteX52" fmla="*/ 0 w 2736000"/>
              <a:gd name="connsiteY52" fmla="*/ 144000 h 3930092"/>
              <a:gd name="connsiteX53" fmla="*/ 144000 w 2736000"/>
              <a:gd name="connsiteY53" fmla="*/ 0 h 3930092"/>
              <a:gd name="connsiteX0" fmla="*/ 1379552 w 2736000"/>
              <a:gd name="connsiteY0" fmla="*/ 2418044 h 3930092"/>
              <a:gd name="connsiteX1" fmla="*/ 1554231 w 2736000"/>
              <a:gd name="connsiteY1" fmla="*/ 2552144 h 3930092"/>
              <a:gd name="connsiteX2" fmla="*/ 2088000 w 2736000"/>
              <a:gd name="connsiteY2" fmla="*/ 3520946 h 3930092"/>
              <a:gd name="connsiteX3" fmla="*/ 648080 w 2736000"/>
              <a:gd name="connsiteY3" fmla="*/ 3506285 h 3930092"/>
              <a:gd name="connsiteX4" fmla="*/ 1182763 w 2736000"/>
              <a:gd name="connsiteY4" fmla="*/ 2571640 h 3930092"/>
              <a:gd name="connsiteX5" fmla="*/ 1379552 w 2736000"/>
              <a:gd name="connsiteY5" fmla="*/ 2418044 h 3930092"/>
              <a:gd name="connsiteX6" fmla="*/ 648003 w 2736000"/>
              <a:gd name="connsiteY6" fmla="*/ 793859 h 3930092"/>
              <a:gd name="connsiteX7" fmla="*/ 2087849 w 2736000"/>
              <a:gd name="connsiteY7" fmla="*/ 808518 h 3930092"/>
              <a:gd name="connsiteX8" fmla="*/ 1641214 w 2736000"/>
              <a:gd name="connsiteY8" fmla="*/ 1449982 h 3930092"/>
              <a:gd name="connsiteX9" fmla="*/ 1368003 w 2736000"/>
              <a:gd name="connsiteY9" fmla="*/ 1937706 h 3930092"/>
              <a:gd name="connsiteX10" fmla="*/ 1094068 w 2736000"/>
              <a:gd name="connsiteY10" fmla="*/ 1448735 h 3930092"/>
              <a:gd name="connsiteX11" fmla="*/ 648003 w 2736000"/>
              <a:gd name="connsiteY11" fmla="*/ 793859 h 3930092"/>
              <a:gd name="connsiteX12" fmla="*/ 516625 w 2736000"/>
              <a:gd name="connsiteY12" fmla="*/ 299874 h 3930092"/>
              <a:gd name="connsiteX13" fmla="*/ 516625 w 2736000"/>
              <a:gd name="connsiteY13" fmla="*/ 449580 h 3930092"/>
              <a:gd name="connsiteX14" fmla="*/ 1029987 w 2736000"/>
              <a:gd name="connsiteY14" fmla="*/ 1557992 h 3930092"/>
              <a:gd name="connsiteX15" fmla="*/ 1146996 w 2736000"/>
              <a:gd name="connsiteY15" fmla="*/ 2057479 h 3930092"/>
              <a:gd name="connsiteX16" fmla="*/ 1055065 w 2736000"/>
              <a:gd name="connsiteY16" fmla="*/ 2431585 h 3930092"/>
              <a:gd name="connsiteX17" fmla="*/ 539378 w 2736000"/>
              <a:gd name="connsiteY17" fmla="*/ 3468615 h 3930092"/>
              <a:gd name="connsiteX18" fmla="*/ 539378 w 2736000"/>
              <a:gd name="connsiteY18" fmla="*/ 3604591 h 3930092"/>
              <a:gd name="connsiteX19" fmla="*/ 2196077 w 2736000"/>
              <a:gd name="connsiteY19" fmla="*/ 3604591 h 3930092"/>
              <a:gd name="connsiteX20" fmla="*/ 2196077 w 2736000"/>
              <a:gd name="connsiteY20" fmla="*/ 3468615 h 3930092"/>
              <a:gd name="connsiteX21" fmla="*/ 1695313 w 2736000"/>
              <a:gd name="connsiteY21" fmla="*/ 2440912 h 3930092"/>
              <a:gd name="connsiteX22" fmla="*/ 1617547 w 2736000"/>
              <a:gd name="connsiteY22" fmla="*/ 2049252 h 3930092"/>
              <a:gd name="connsiteX23" fmla="*/ 1719395 w 2736000"/>
              <a:gd name="connsiteY23" fmla="*/ 1540961 h 3930092"/>
              <a:gd name="connsiteX24" fmla="*/ 2207952 w 2736000"/>
              <a:gd name="connsiteY24" fmla="*/ 449580 h 3930092"/>
              <a:gd name="connsiteX25" fmla="*/ 2207952 w 2736000"/>
              <a:gd name="connsiteY25" fmla="*/ 299874 h 3930092"/>
              <a:gd name="connsiteX26" fmla="*/ 516625 w 2736000"/>
              <a:gd name="connsiteY26" fmla="*/ 299874 h 3930092"/>
              <a:gd name="connsiteX27" fmla="*/ 144000 w 2736000"/>
              <a:gd name="connsiteY27" fmla="*/ 0 h 3930092"/>
              <a:gd name="connsiteX28" fmla="*/ 2592000 w 2736000"/>
              <a:gd name="connsiteY28" fmla="*/ 0 h 3930092"/>
              <a:gd name="connsiteX29" fmla="*/ 2736000 w 2736000"/>
              <a:gd name="connsiteY29" fmla="*/ 144000 h 3930092"/>
              <a:gd name="connsiteX30" fmla="*/ 2592000 w 2736000"/>
              <a:gd name="connsiteY30" fmla="*/ 288000 h 3930092"/>
              <a:gd name="connsiteX31" fmla="*/ 2396702 w 2736000"/>
              <a:gd name="connsiteY31" fmla="*/ 288000 h 3930092"/>
              <a:gd name="connsiteX32" fmla="*/ 2396702 w 2736000"/>
              <a:gd name="connsiteY32" fmla="*/ 413234 h 3930092"/>
              <a:gd name="connsiteX33" fmla="*/ 1815389 w 2736000"/>
              <a:gd name="connsiteY33" fmla="*/ 1665324 h 3930092"/>
              <a:gd name="connsiteX34" fmla="*/ 1753098 w 2736000"/>
              <a:gd name="connsiteY34" fmla="*/ 1974987 h 3930092"/>
              <a:gd name="connsiteX35" fmla="*/ 1825752 w 2736000"/>
              <a:gd name="connsiteY35" fmla="*/ 2312143 h 3930092"/>
              <a:gd name="connsiteX36" fmla="*/ 2395980 w 2736000"/>
              <a:gd name="connsiteY36" fmla="*/ 3557007 h 3930092"/>
              <a:gd name="connsiteX37" fmla="*/ 2395980 w 2736000"/>
              <a:gd name="connsiteY37" fmla="*/ 3642092 h 3930092"/>
              <a:gd name="connsiteX38" fmla="*/ 2592000 w 2736000"/>
              <a:gd name="connsiteY38" fmla="*/ 3642092 h 3930092"/>
              <a:gd name="connsiteX39" fmla="*/ 2736000 w 2736000"/>
              <a:gd name="connsiteY39" fmla="*/ 3786092 h 3930092"/>
              <a:gd name="connsiteX40" fmla="*/ 2592000 w 2736000"/>
              <a:gd name="connsiteY40" fmla="*/ 3930092 h 3930092"/>
              <a:gd name="connsiteX41" fmla="*/ 144000 w 2736000"/>
              <a:gd name="connsiteY41" fmla="*/ 3930092 h 3930092"/>
              <a:gd name="connsiteX42" fmla="*/ 0 w 2736000"/>
              <a:gd name="connsiteY42" fmla="*/ 3786092 h 3930092"/>
              <a:gd name="connsiteX43" fmla="*/ 144000 w 2736000"/>
              <a:gd name="connsiteY43" fmla="*/ 3642092 h 3930092"/>
              <a:gd name="connsiteX44" fmla="*/ 338578 w 2736000"/>
              <a:gd name="connsiteY44" fmla="*/ 3642092 h 3930092"/>
              <a:gd name="connsiteX45" fmla="*/ 338578 w 2736000"/>
              <a:gd name="connsiteY45" fmla="*/ 3557007 h 3930092"/>
              <a:gd name="connsiteX46" fmla="*/ 951672 w 2736000"/>
              <a:gd name="connsiteY46" fmla="*/ 2284199 h 3930092"/>
              <a:gd name="connsiteX47" fmla="*/ 1012216 w 2736000"/>
              <a:gd name="connsiteY47" fmla="*/ 1995181 h 3930092"/>
              <a:gd name="connsiteX48" fmla="*/ 943195 w 2736000"/>
              <a:gd name="connsiteY48" fmla="*/ 1693402 h 3930092"/>
              <a:gd name="connsiteX49" fmla="*/ 339300 w 2736000"/>
              <a:gd name="connsiteY49" fmla="*/ 413234 h 3930092"/>
              <a:gd name="connsiteX50" fmla="*/ 339300 w 2736000"/>
              <a:gd name="connsiteY50" fmla="*/ 288000 h 3930092"/>
              <a:gd name="connsiteX51" fmla="*/ 144000 w 2736000"/>
              <a:gd name="connsiteY51" fmla="*/ 288000 h 3930092"/>
              <a:gd name="connsiteX52" fmla="*/ 0 w 2736000"/>
              <a:gd name="connsiteY52" fmla="*/ 144000 h 3930092"/>
              <a:gd name="connsiteX53" fmla="*/ 144000 w 2736000"/>
              <a:gd name="connsiteY53" fmla="*/ 0 h 3930092"/>
              <a:gd name="connsiteX0" fmla="*/ 1379552 w 2736000"/>
              <a:gd name="connsiteY0" fmla="*/ 2418044 h 3930092"/>
              <a:gd name="connsiteX1" fmla="*/ 1554231 w 2736000"/>
              <a:gd name="connsiteY1" fmla="*/ 2552144 h 3930092"/>
              <a:gd name="connsiteX2" fmla="*/ 2088000 w 2736000"/>
              <a:gd name="connsiteY2" fmla="*/ 3520946 h 3930092"/>
              <a:gd name="connsiteX3" fmla="*/ 648080 w 2736000"/>
              <a:gd name="connsiteY3" fmla="*/ 3506285 h 3930092"/>
              <a:gd name="connsiteX4" fmla="*/ 1182763 w 2736000"/>
              <a:gd name="connsiteY4" fmla="*/ 2571640 h 3930092"/>
              <a:gd name="connsiteX5" fmla="*/ 1379552 w 2736000"/>
              <a:gd name="connsiteY5" fmla="*/ 2418044 h 3930092"/>
              <a:gd name="connsiteX6" fmla="*/ 648003 w 2736000"/>
              <a:gd name="connsiteY6" fmla="*/ 793859 h 3930092"/>
              <a:gd name="connsiteX7" fmla="*/ 2087849 w 2736000"/>
              <a:gd name="connsiteY7" fmla="*/ 808518 h 3930092"/>
              <a:gd name="connsiteX8" fmla="*/ 1641214 w 2736000"/>
              <a:gd name="connsiteY8" fmla="*/ 1449982 h 3930092"/>
              <a:gd name="connsiteX9" fmla="*/ 1368003 w 2736000"/>
              <a:gd name="connsiteY9" fmla="*/ 1937706 h 3930092"/>
              <a:gd name="connsiteX10" fmla="*/ 1094068 w 2736000"/>
              <a:gd name="connsiteY10" fmla="*/ 1448735 h 3930092"/>
              <a:gd name="connsiteX11" fmla="*/ 648003 w 2736000"/>
              <a:gd name="connsiteY11" fmla="*/ 793859 h 3930092"/>
              <a:gd name="connsiteX12" fmla="*/ 516625 w 2736000"/>
              <a:gd name="connsiteY12" fmla="*/ 299874 h 3930092"/>
              <a:gd name="connsiteX13" fmla="*/ 516625 w 2736000"/>
              <a:gd name="connsiteY13" fmla="*/ 449580 h 3930092"/>
              <a:gd name="connsiteX14" fmla="*/ 1029987 w 2736000"/>
              <a:gd name="connsiteY14" fmla="*/ 1557992 h 3930092"/>
              <a:gd name="connsiteX15" fmla="*/ 1146996 w 2736000"/>
              <a:gd name="connsiteY15" fmla="*/ 2057479 h 3930092"/>
              <a:gd name="connsiteX16" fmla="*/ 1055065 w 2736000"/>
              <a:gd name="connsiteY16" fmla="*/ 2431585 h 3930092"/>
              <a:gd name="connsiteX17" fmla="*/ 539378 w 2736000"/>
              <a:gd name="connsiteY17" fmla="*/ 3468615 h 3930092"/>
              <a:gd name="connsiteX18" fmla="*/ 539378 w 2736000"/>
              <a:gd name="connsiteY18" fmla="*/ 3604591 h 3930092"/>
              <a:gd name="connsiteX19" fmla="*/ 2196077 w 2736000"/>
              <a:gd name="connsiteY19" fmla="*/ 3604591 h 3930092"/>
              <a:gd name="connsiteX20" fmla="*/ 2196077 w 2736000"/>
              <a:gd name="connsiteY20" fmla="*/ 3468615 h 3930092"/>
              <a:gd name="connsiteX21" fmla="*/ 1695313 w 2736000"/>
              <a:gd name="connsiteY21" fmla="*/ 2440912 h 3930092"/>
              <a:gd name="connsiteX22" fmla="*/ 1617547 w 2736000"/>
              <a:gd name="connsiteY22" fmla="*/ 2049252 h 3930092"/>
              <a:gd name="connsiteX23" fmla="*/ 1719395 w 2736000"/>
              <a:gd name="connsiteY23" fmla="*/ 1540961 h 3930092"/>
              <a:gd name="connsiteX24" fmla="*/ 2207952 w 2736000"/>
              <a:gd name="connsiteY24" fmla="*/ 449580 h 3930092"/>
              <a:gd name="connsiteX25" fmla="*/ 2207952 w 2736000"/>
              <a:gd name="connsiteY25" fmla="*/ 299874 h 3930092"/>
              <a:gd name="connsiteX26" fmla="*/ 516625 w 2736000"/>
              <a:gd name="connsiteY26" fmla="*/ 299874 h 3930092"/>
              <a:gd name="connsiteX27" fmla="*/ 144000 w 2736000"/>
              <a:gd name="connsiteY27" fmla="*/ 0 h 3930092"/>
              <a:gd name="connsiteX28" fmla="*/ 2592000 w 2736000"/>
              <a:gd name="connsiteY28" fmla="*/ 0 h 3930092"/>
              <a:gd name="connsiteX29" fmla="*/ 2736000 w 2736000"/>
              <a:gd name="connsiteY29" fmla="*/ 144000 h 3930092"/>
              <a:gd name="connsiteX30" fmla="*/ 2592000 w 2736000"/>
              <a:gd name="connsiteY30" fmla="*/ 288000 h 3930092"/>
              <a:gd name="connsiteX31" fmla="*/ 2396702 w 2736000"/>
              <a:gd name="connsiteY31" fmla="*/ 288000 h 3930092"/>
              <a:gd name="connsiteX32" fmla="*/ 2396702 w 2736000"/>
              <a:gd name="connsiteY32" fmla="*/ 413234 h 3930092"/>
              <a:gd name="connsiteX33" fmla="*/ 1815389 w 2736000"/>
              <a:gd name="connsiteY33" fmla="*/ 1665324 h 3930092"/>
              <a:gd name="connsiteX34" fmla="*/ 1753098 w 2736000"/>
              <a:gd name="connsiteY34" fmla="*/ 1974987 h 3930092"/>
              <a:gd name="connsiteX35" fmla="*/ 1825752 w 2736000"/>
              <a:gd name="connsiteY35" fmla="*/ 2312143 h 3930092"/>
              <a:gd name="connsiteX36" fmla="*/ 2395980 w 2736000"/>
              <a:gd name="connsiteY36" fmla="*/ 3557007 h 3930092"/>
              <a:gd name="connsiteX37" fmla="*/ 2395980 w 2736000"/>
              <a:gd name="connsiteY37" fmla="*/ 3642092 h 3930092"/>
              <a:gd name="connsiteX38" fmla="*/ 2592000 w 2736000"/>
              <a:gd name="connsiteY38" fmla="*/ 3642092 h 3930092"/>
              <a:gd name="connsiteX39" fmla="*/ 2736000 w 2736000"/>
              <a:gd name="connsiteY39" fmla="*/ 3786092 h 3930092"/>
              <a:gd name="connsiteX40" fmla="*/ 2592000 w 2736000"/>
              <a:gd name="connsiteY40" fmla="*/ 3930092 h 3930092"/>
              <a:gd name="connsiteX41" fmla="*/ 144000 w 2736000"/>
              <a:gd name="connsiteY41" fmla="*/ 3930092 h 3930092"/>
              <a:gd name="connsiteX42" fmla="*/ 0 w 2736000"/>
              <a:gd name="connsiteY42" fmla="*/ 3786092 h 3930092"/>
              <a:gd name="connsiteX43" fmla="*/ 144000 w 2736000"/>
              <a:gd name="connsiteY43" fmla="*/ 3642092 h 3930092"/>
              <a:gd name="connsiteX44" fmla="*/ 338578 w 2736000"/>
              <a:gd name="connsiteY44" fmla="*/ 3642092 h 3930092"/>
              <a:gd name="connsiteX45" fmla="*/ 338578 w 2736000"/>
              <a:gd name="connsiteY45" fmla="*/ 3557007 h 3930092"/>
              <a:gd name="connsiteX46" fmla="*/ 951672 w 2736000"/>
              <a:gd name="connsiteY46" fmla="*/ 2284199 h 3930092"/>
              <a:gd name="connsiteX47" fmla="*/ 1012216 w 2736000"/>
              <a:gd name="connsiteY47" fmla="*/ 1995181 h 3930092"/>
              <a:gd name="connsiteX48" fmla="*/ 943195 w 2736000"/>
              <a:gd name="connsiteY48" fmla="*/ 1693402 h 3930092"/>
              <a:gd name="connsiteX49" fmla="*/ 339300 w 2736000"/>
              <a:gd name="connsiteY49" fmla="*/ 413234 h 3930092"/>
              <a:gd name="connsiteX50" fmla="*/ 339300 w 2736000"/>
              <a:gd name="connsiteY50" fmla="*/ 288000 h 3930092"/>
              <a:gd name="connsiteX51" fmla="*/ 144000 w 2736000"/>
              <a:gd name="connsiteY51" fmla="*/ 288000 h 3930092"/>
              <a:gd name="connsiteX52" fmla="*/ 0 w 2736000"/>
              <a:gd name="connsiteY52" fmla="*/ 144000 h 3930092"/>
              <a:gd name="connsiteX53" fmla="*/ 144000 w 2736000"/>
              <a:gd name="connsiteY53" fmla="*/ 0 h 3930092"/>
              <a:gd name="connsiteX0" fmla="*/ 1367278 w 2736000"/>
              <a:gd name="connsiteY0" fmla="*/ 2418044 h 3930092"/>
              <a:gd name="connsiteX1" fmla="*/ 1554231 w 2736000"/>
              <a:gd name="connsiteY1" fmla="*/ 2552144 h 3930092"/>
              <a:gd name="connsiteX2" fmla="*/ 2088000 w 2736000"/>
              <a:gd name="connsiteY2" fmla="*/ 3520946 h 3930092"/>
              <a:gd name="connsiteX3" fmla="*/ 648080 w 2736000"/>
              <a:gd name="connsiteY3" fmla="*/ 3506285 h 3930092"/>
              <a:gd name="connsiteX4" fmla="*/ 1182763 w 2736000"/>
              <a:gd name="connsiteY4" fmla="*/ 2571640 h 3930092"/>
              <a:gd name="connsiteX5" fmla="*/ 1367278 w 2736000"/>
              <a:gd name="connsiteY5" fmla="*/ 2418044 h 3930092"/>
              <a:gd name="connsiteX6" fmla="*/ 648003 w 2736000"/>
              <a:gd name="connsiteY6" fmla="*/ 793859 h 3930092"/>
              <a:gd name="connsiteX7" fmla="*/ 2087849 w 2736000"/>
              <a:gd name="connsiteY7" fmla="*/ 808518 h 3930092"/>
              <a:gd name="connsiteX8" fmla="*/ 1641214 w 2736000"/>
              <a:gd name="connsiteY8" fmla="*/ 1449982 h 3930092"/>
              <a:gd name="connsiteX9" fmla="*/ 1368003 w 2736000"/>
              <a:gd name="connsiteY9" fmla="*/ 1937706 h 3930092"/>
              <a:gd name="connsiteX10" fmla="*/ 1094068 w 2736000"/>
              <a:gd name="connsiteY10" fmla="*/ 1448735 h 3930092"/>
              <a:gd name="connsiteX11" fmla="*/ 648003 w 2736000"/>
              <a:gd name="connsiteY11" fmla="*/ 793859 h 3930092"/>
              <a:gd name="connsiteX12" fmla="*/ 516625 w 2736000"/>
              <a:gd name="connsiteY12" fmla="*/ 299874 h 3930092"/>
              <a:gd name="connsiteX13" fmla="*/ 516625 w 2736000"/>
              <a:gd name="connsiteY13" fmla="*/ 449580 h 3930092"/>
              <a:gd name="connsiteX14" fmla="*/ 1029987 w 2736000"/>
              <a:gd name="connsiteY14" fmla="*/ 1557992 h 3930092"/>
              <a:gd name="connsiteX15" fmla="*/ 1146996 w 2736000"/>
              <a:gd name="connsiteY15" fmla="*/ 2057479 h 3930092"/>
              <a:gd name="connsiteX16" fmla="*/ 1055065 w 2736000"/>
              <a:gd name="connsiteY16" fmla="*/ 2431585 h 3930092"/>
              <a:gd name="connsiteX17" fmla="*/ 539378 w 2736000"/>
              <a:gd name="connsiteY17" fmla="*/ 3468615 h 3930092"/>
              <a:gd name="connsiteX18" fmla="*/ 539378 w 2736000"/>
              <a:gd name="connsiteY18" fmla="*/ 3604591 h 3930092"/>
              <a:gd name="connsiteX19" fmla="*/ 2196077 w 2736000"/>
              <a:gd name="connsiteY19" fmla="*/ 3604591 h 3930092"/>
              <a:gd name="connsiteX20" fmla="*/ 2196077 w 2736000"/>
              <a:gd name="connsiteY20" fmla="*/ 3468615 h 3930092"/>
              <a:gd name="connsiteX21" fmla="*/ 1695313 w 2736000"/>
              <a:gd name="connsiteY21" fmla="*/ 2440912 h 3930092"/>
              <a:gd name="connsiteX22" fmla="*/ 1617547 w 2736000"/>
              <a:gd name="connsiteY22" fmla="*/ 2049252 h 3930092"/>
              <a:gd name="connsiteX23" fmla="*/ 1719395 w 2736000"/>
              <a:gd name="connsiteY23" fmla="*/ 1540961 h 3930092"/>
              <a:gd name="connsiteX24" fmla="*/ 2207952 w 2736000"/>
              <a:gd name="connsiteY24" fmla="*/ 449580 h 3930092"/>
              <a:gd name="connsiteX25" fmla="*/ 2207952 w 2736000"/>
              <a:gd name="connsiteY25" fmla="*/ 299874 h 3930092"/>
              <a:gd name="connsiteX26" fmla="*/ 516625 w 2736000"/>
              <a:gd name="connsiteY26" fmla="*/ 299874 h 3930092"/>
              <a:gd name="connsiteX27" fmla="*/ 144000 w 2736000"/>
              <a:gd name="connsiteY27" fmla="*/ 0 h 3930092"/>
              <a:gd name="connsiteX28" fmla="*/ 2592000 w 2736000"/>
              <a:gd name="connsiteY28" fmla="*/ 0 h 3930092"/>
              <a:gd name="connsiteX29" fmla="*/ 2736000 w 2736000"/>
              <a:gd name="connsiteY29" fmla="*/ 144000 h 3930092"/>
              <a:gd name="connsiteX30" fmla="*/ 2592000 w 2736000"/>
              <a:gd name="connsiteY30" fmla="*/ 288000 h 3930092"/>
              <a:gd name="connsiteX31" fmla="*/ 2396702 w 2736000"/>
              <a:gd name="connsiteY31" fmla="*/ 288000 h 3930092"/>
              <a:gd name="connsiteX32" fmla="*/ 2396702 w 2736000"/>
              <a:gd name="connsiteY32" fmla="*/ 413234 h 3930092"/>
              <a:gd name="connsiteX33" fmla="*/ 1815389 w 2736000"/>
              <a:gd name="connsiteY33" fmla="*/ 1665324 h 3930092"/>
              <a:gd name="connsiteX34" fmla="*/ 1753098 w 2736000"/>
              <a:gd name="connsiteY34" fmla="*/ 1974987 h 3930092"/>
              <a:gd name="connsiteX35" fmla="*/ 1825752 w 2736000"/>
              <a:gd name="connsiteY35" fmla="*/ 2312143 h 3930092"/>
              <a:gd name="connsiteX36" fmla="*/ 2395980 w 2736000"/>
              <a:gd name="connsiteY36" fmla="*/ 3557007 h 3930092"/>
              <a:gd name="connsiteX37" fmla="*/ 2395980 w 2736000"/>
              <a:gd name="connsiteY37" fmla="*/ 3642092 h 3930092"/>
              <a:gd name="connsiteX38" fmla="*/ 2592000 w 2736000"/>
              <a:gd name="connsiteY38" fmla="*/ 3642092 h 3930092"/>
              <a:gd name="connsiteX39" fmla="*/ 2736000 w 2736000"/>
              <a:gd name="connsiteY39" fmla="*/ 3786092 h 3930092"/>
              <a:gd name="connsiteX40" fmla="*/ 2592000 w 2736000"/>
              <a:gd name="connsiteY40" fmla="*/ 3930092 h 3930092"/>
              <a:gd name="connsiteX41" fmla="*/ 144000 w 2736000"/>
              <a:gd name="connsiteY41" fmla="*/ 3930092 h 3930092"/>
              <a:gd name="connsiteX42" fmla="*/ 0 w 2736000"/>
              <a:gd name="connsiteY42" fmla="*/ 3786092 h 3930092"/>
              <a:gd name="connsiteX43" fmla="*/ 144000 w 2736000"/>
              <a:gd name="connsiteY43" fmla="*/ 3642092 h 3930092"/>
              <a:gd name="connsiteX44" fmla="*/ 338578 w 2736000"/>
              <a:gd name="connsiteY44" fmla="*/ 3642092 h 3930092"/>
              <a:gd name="connsiteX45" fmla="*/ 338578 w 2736000"/>
              <a:gd name="connsiteY45" fmla="*/ 3557007 h 3930092"/>
              <a:gd name="connsiteX46" fmla="*/ 951672 w 2736000"/>
              <a:gd name="connsiteY46" fmla="*/ 2284199 h 3930092"/>
              <a:gd name="connsiteX47" fmla="*/ 1012216 w 2736000"/>
              <a:gd name="connsiteY47" fmla="*/ 1995181 h 3930092"/>
              <a:gd name="connsiteX48" fmla="*/ 943195 w 2736000"/>
              <a:gd name="connsiteY48" fmla="*/ 1693402 h 3930092"/>
              <a:gd name="connsiteX49" fmla="*/ 339300 w 2736000"/>
              <a:gd name="connsiteY49" fmla="*/ 413234 h 3930092"/>
              <a:gd name="connsiteX50" fmla="*/ 339300 w 2736000"/>
              <a:gd name="connsiteY50" fmla="*/ 288000 h 3930092"/>
              <a:gd name="connsiteX51" fmla="*/ 144000 w 2736000"/>
              <a:gd name="connsiteY51" fmla="*/ 288000 h 3930092"/>
              <a:gd name="connsiteX52" fmla="*/ 0 w 2736000"/>
              <a:gd name="connsiteY52" fmla="*/ 144000 h 3930092"/>
              <a:gd name="connsiteX53" fmla="*/ 144000 w 2736000"/>
              <a:gd name="connsiteY53" fmla="*/ 0 h 3930092"/>
              <a:gd name="connsiteX0" fmla="*/ 1367278 w 2736000"/>
              <a:gd name="connsiteY0" fmla="*/ 2418044 h 3930092"/>
              <a:gd name="connsiteX1" fmla="*/ 1554231 w 2736000"/>
              <a:gd name="connsiteY1" fmla="*/ 2552144 h 3930092"/>
              <a:gd name="connsiteX2" fmla="*/ 2088000 w 2736000"/>
              <a:gd name="connsiteY2" fmla="*/ 3520946 h 3930092"/>
              <a:gd name="connsiteX3" fmla="*/ 648080 w 2736000"/>
              <a:gd name="connsiteY3" fmla="*/ 3506285 h 3930092"/>
              <a:gd name="connsiteX4" fmla="*/ 1182763 w 2736000"/>
              <a:gd name="connsiteY4" fmla="*/ 2571640 h 3930092"/>
              <a:gd name="connsiteX5" fmla="*/ 1367278 w 2736000"/>
              <a:gd name="connsiteY5" fmla="*/ 2418044 h 3930092"/>
              <a:gd name="connsiteX6" fmla="*/ 648003 w 2736000"/>
              <a:gd name="connsiteY6" fmla="*/ 793859 h 3930092"/>
              <a:gd name="connsiteX7" fmla="*/ 2087849 w 2736000"/>
              <a:gd name="connsiteY7" fmla="*/ 808518 h 3930092"/>
              <a:gd name="connsiteX8" fmla="*/ 1641214 w 2736000"/>
              <a:gd name="connsiteY8" fmla="*/ 1449982 h 3930092"/>
              <a:gd name="connsiteX9" fmla="*/ 1368003 w 2736000"/>
              <a:gd name="connsiteY9" fmla="*/ 1937706 h 3930092"/>
              <a:gd name="connsiteX10" fmla="*/ 1094068 w 2736000"/>
              <a:gd name="connsiteY10" fmla="*/ 1448735 h 3930092"/>
              <a:gd name="connsiteX11" fmla="*/ 648003 w 2736000"/>
              <a:gd name="connsiteY11" fmla="*/ 793859 h 3930092"/>
              <a:gd name="connsiteX12" fmla="*/ 516625 w 2736000"/>
              <a:gd name="connsiteY12" fmla="*/ 299874 h 3930092"/>
              <a:gd name="connsiteX13" fmla="*/ 516625 w 2736000"/>
              <a:gd name="connsiteY13" fmla="*/ 449580 h 3930092"/>
              <a:gd name="connsiteX14" fmla="*/ 1029987 w 2736000"/>
              <a:gd name="connsiteY14" fmla="*/ 1557992 h 3930092"/>
              <a:gd name="connsiteX15" fmla="*/ 1146996 w 2736000"/>
              <a:gd name="connsiteY15" fmla="*/ 2057479 h 3930092"/>
              <a:gd name="connsiteX16" fmla="*/ 1055065 w 2736000"/>
              <a:gd name="connsiteY16" fmla="*/ 2431585 h 3930092"/>
              <a:gd name="connsiteX17" fmla="*/ 539378 w 2736000"/>
              <a:gd name="connsiteY17" fmla="*/ 3468615 h 3930092"/>
              <a:gd name="connsiteX18" fmla="*/ 539378 w 2736000"/>
              <a:gd name="connsiteY18" fmla="*/ 3604591 h 3930092"/>
              <a:gd name="connsiteX19" fmla="*/ 2196077 w 2736000"/>
              <a:gd name="connsiteY19" fmla="*/ 3604591 h 3930092"/>
              <a:gd name="connsiteX20" fmla="*/ 2196077 w 2736000"/>
              <a:gd name="connsiteY20" fmla="*/ 3468615 h 3930092"/>
              <a:gd name="connsiteX21" fmla="*/ 1695313 w 2736000"/>
              <a:gd name="connsiteY21" fmla="*/ 2440912 h 3930092"/>
              <a:gd name="connsiteX22" fmla="*/ 1617547 w 2736000"/>
              <a:gd name="connsiteY22" fmla="*/ 2049252 h 3930092"/>
              <a:gd name="connsiteX23" fmla="*/ 1719395 w 2736000"/>
              <a:gd name="connsiteY23" fmla="*/ 1540961 h 3930092"/>
              <a:gd name="connsiteX24" fmla="*/ 2207952 w 2736000"/>
              <a:gd name="connsiteY24" fmla="*/ 449580 h 3930092"/>
              <a:gd name="connsiteX25" fmla="*/ 2207952 w 2736000"/>
              <a:gd name="connsiteY25" fmla="*/ 299874 h 3930092"/>
              <a:gd name="connsiteX26" fmla="*/ 516625 w 2736000"/>
              <a:gd name="connsiteY26" fmla="*/ 299874 h 3930092"/>
              <a:gd name="connsiteX27" fmla="*/ 144000 w 2736000"/>
              <a:gd name="connsiteY27" fmla="*/ 0 h 3930092"/>
              <a:gd name="connsiteX28" fmla="*/ 2592000 w 2736000"/>
              <a:gd name="connsiteY28" fmla="*/ 0 h 3930092"/>
              <a:gd name="connsiteX29" fmla="*/ 2736000 w 2736000"/>
              <a:gd name="connsiteY29" fmla="*/ 144000 h 3930092"/>
              <a:gd name="connsiteX30" fmla="*/ 2592000 w 2736000"/>
              <a:gd name="connsiteY30" fmla="*/ 288000 h 3930092"/>
              <a:gd name="connsiteX31" fmla="*/ 2396702 w 2736000"/>
              <a:gd name="connsiteY31" fmla="*/ 288000 h 3930092"/>
              <a:gd name="connsiteX32" fmla="*/ 2396702 w 2736000"/>
              <a:gd name="connsiteY32" fmla="*/ 413234 h 3930092"/>
              <a:gd name="connsiteX33" fmla="*/ 1815389 w 2736000"/>
              <a:gd name="connsiteY33" fmla="*/ 1665324 h 3930092"/>
              <a:gd name="connsiteX34" fmla="*/ 1753098 w 2736000"/>
              <a:gd name="connsiteY34" fmla="*/ 1974987 h 3930092"/>
              <a:gd name="connsiteX35" fmla="*/ 1825752 w 2736000"/>
              <a:gd name="connsiteY35" fmla="*/ 2312143 h 3930092"/>
              <a:gd name="connsiteX36" fmla="*/ 2395980 w 2736000"/>
              <a:gd name="connsiteY36" fmla="*/ 3557007 h 3930092"/>
              <a:gd name="connsiteX37" fmla="*/ 2395980 w 2736000"/>
              <a:gd name="connsiteY37" fmla="*/ 3642092 h 3930092"/>
              <a:gd name="connsiteX38" fmla="*/ 2592000 w 2736000"/>
              <a:gd name="connsiteY38" fmla="*/ 3642092 h 3930092"/>
              <a:gd name="connsiteX39" fmla="*/ 2736000 w 2736000"/>
              <a:gd name="connsiteY39" fmla="*/ 3786092 h 3930092"/>
              <a:gd name="connsiteX40" fmla="*/ 2592000 w 2736000"/>
              <a:gd name="connsiteY40" fmla="*/ 3930092 h 3930092"/>
              <a:gd name="connsiteX41" fmla="*/ 144000 w 2736000"/>
              <a:gd name="connsiteY41" fmla="*/ 3930092 h 3930092"/>
              <a:gd name="connsiteX42" fmla="*/ 0 w 2736000"/>
              <a:gd name="connsiteY42" fmla="*/ 3786092 h 3930092"/>
              <a:gd name="connsiteX43" fmla="*/ 144000 w 2736000"/>
              <a:gd name="connsiteY43" fmla="*/ 3642092 h 3930092"/>
              <a:gd name="connsiteX44" fmla="*/ 338578 w 2736000"/>
              <a:gd name="connsiteY44" fmla="*/ 3642092 h 3930092"/>
              <a:gd name="connsiteX45" fmla="*/ 338578 w 2736000"/>
              <a:gd name="connsiteY45" fmla="*/ 3557007 h 3930092"/>
              <a:gd name="connsiteX46" fmla="*/ 951672 w 2736000"/>
              <a:gd name="connsiteY46" fmla="*/ 2284199 h 3930092"/>
              <a:gd name="connsiteX47" fmla="*/ 1012216 w 2736000"/>
              <a:gd name="connsiteY47" fmla="*/ 1995181 h 3930092"/>
              <a:gd name="connsiteX48" fmla="*/ 943195 w 2736000"/>
              <a:gd name="connsiteY48" fmla="*/ 1693402 h 3930092"/>
              <a:gd name="connsiteX49" fmla="*/ 339300 w 2736000"/>
              <a:gd name="connsiteY49" fmla="*/ 413234 h 3930092"/>
              <a:gd name="connsiteX50" fmla="*/ 339300 w 2736000"/>
              <a:gd name="connsiteY50" fmla="*/ 288000 h 3930092"/>
              <a:gd name="connsiteX51" fmla="*/ 144000 w 2736000"/>
              <a:gd name="connsiteY51" fmla="*/ 288000 h 3930092"/>
              <a:gd name="connsiteX52" fmla="*/ 0 w 2736000"/>
              <a:gd name="connsiteY52" fmla="*/ 144000 h 3930092"/>
              <a:gd name="connsiteX53" fmla="*/ 144000 w 2736000"/>
              <a:gd name="connsiteY53" fmla="*/ 0 h 3930092"/>
              <a:gd name="connsiteX0" fmla="*/ 1367278 w 2736000"/>
              <a:gd name="connsiteY0" fmla="*/ 2418044 h 3930092"/>
              <a:gd name="connsiteX1" fmla="*/ 1532752 w 2736000"/>
              <a:gd name="connsiteY1" fmla="*/ 2552144 h 3930092"/>
              <a:gd name="connsiteX2" fmla="*/ 2088000 w 2736000"/>
              <a:gd name="connsiteY2" fmla="*/ 3520946 h 3930092"/>
              <a:gd name="connsiteX3" fmla="*/ 648080 w 2736000"/>
              <a:gd name="connsiteY3" fmla="*/ 3506285 h 3930092"/>
              <a:gd name="connsiteX4" fmla="*/ 1182763 w 2736000"/>
              <a:gd name="connsiteY4" fmla="*/ 2571640 h 3930092"/>
              <a:gd name="connsiteX5" fmla="*/ 1367278 w 2736000"/>
              <a:gd name="connsiteY5" fmla="*/ 2418044 h 3930092"/>
              <a:gd name="connsiteX6" fmla="*/ 648003 w 2736000"/>
              <a:gd name="connsiteY6" fmla="*/ 793859 h 3930092"/>
              <a:gd name="connsiteX7" fmla="*/ 2087849 w 2736000"/>
              <a:gd name="connsiteY7" fmla="*/ 808518 h 3930092"/>
              <a:gd name="connsiteX8" fmla="*/ 1641214 w 2736000"/>
              <a:gd name="connsiteY8" fmla="*/ 1449982 h 3930092"/>
              <a:gd name="connsiteX9" fmla="*/ 1368003 w 2736000"/>
              <a:gd name="connsiteY9" fmla="*/ 1937706 h 3930092"/>
              <a:gd name="connsiteX10" fmla="*/ 1094068 w 2736000"/>
              <a:gd name="connsiteY10" fmla="*/ 1448735 h 3930092"/>
              <a:gd name="connsiteX11" fmla="*/ 648003 w 2736000"/>
              <a:gd name="connsiteY11" fmla="*/ 793859 h 3930092"/>
              <a:gd name="connsiteX12" fmla="*/ 516625 w 2736000"/>
              <a:gd name="connsiteY12" fmla="*/ 299874 h 3930092"/>
              <a:gd name="connsiteX13" fmla="*/ 516625 w 2736000"/>
              <a:gd name="connsiteY13" fmla="*/ 449580 h 3930092"/>
              <a:gd name="connsiteX14" fmla="*/ 1029987 w 2736000"/>
              <a:gd name="connsiteY14" fmla="*/ 1557992 h 3930092"/>
              <a:gd name="connsiteX15" fmla="*/ 1146996 w 2736000"/>
              <a:gd name="connsiteY15" fmla="*/ 2057479 h 3930092"/>
              <a:gd name="connsiteX16" fmla="*/ 1055065 w 2736000"/>
              <a:gd name="connsiteY16" fmla="*/ 2431585 h 3930092"/>
              <a:gd name="connsiteX17" fmla="*/ 539378 w 2736000"/>
              <a:gd name="connsiteY17" fmla="*/ 3468615 h 3930092"/>
              <a:gd name="connsiteX18" fmla="*/ 539378 w 2736000"/>
              <a:gd name="connsiteY18" fmla="*/ 3604591 h 3930092"/>
              <a:gd name="connsiteX19" fmla="*/ 2196077 w 2736000"/>
              <a:gd name="connsiteY19" fmla="*/ 3604591 h 3930092"/>
              <a:gd name="connsiteX20" fmla="*/ 2196077 w 2736000"/>
              <a:gd name="connsiteY20" fmla="*/ 3468615 h 3930092"/>
              <a:gd name="connsiteX21" fmla="*/ 1695313 w 2736000"/>
              <a:gd name="connsiteY21" fmla="*/ 2440912 h 3930092"/>
              <a:gd name="connsiteX22" fmla="*/ 1617547 w 2736000"/>
              <a:gd name="connsiteY22" fmla="*/ 2049252 h 3930092"/>
              <a:gd name="connsiteX23" fmla="*/ 1719395 w 2736000"/>
              <a:gd name="connsiteY23" fmla="*/ 1540961 h 3930092"/>
              <a:gd name="connsiteX24" fmla="*/ 2207952 w 2736000"/>
              <a:gd name="connsiteY24" fmla="*/ 449580 h 3930092"/>
              <a:gd name="connsiteX25" fmla="*/ 2207952 w 2736000"/>
              <a:gd name="connsiteY25" fmla="*/ 299874 h 3930092"/>
              <a:gd name="connsiteX26" fmla="*/ 516625 w 2736000"/>
              <a:gd name="connsiteY26" fmla="*/ 299874 h 3930092"/>
              <a:gd name="connsiteX27" fmla="*/ 144000 w 2736000"/>
              <a:gd name="connsiteY27" fmla="*/ 0 h 3930092"/>
              <a:gd name="connsiteX28" fmla="*/ 2592000 w 2736000"/>
              <a:gd name="connsiteY28" fmla="*/ 0 h 3930092"/>
              <a:gd name="connsiteX29" fmla="*/ 2736000 w 2736000"/>
              <a:gd name="connsiteY29" fmla="*/ 144000 h 3930092"/>
              <a:gd name="connsiteX30" fmla="*/ 2592000 w 2736000"/>
              <a:gd name="connsiteY30" fmla="*/ 288000 h 3930092"/>
              <a:gd name="connsiteX31" fmla="*/ 2396702 w 2736000"/>
              <a:gd name="connsiteY31" fmla="*/ 288000 h 3930092"/>
              <a:gd name="connsiteX32" fmla="*/ 2396702 w 2736000"/>
              <a:gd name="connsiteY32" fmla="*/ 413234 h 3930092"/>
              <a:gd name="connsiteX33" fmla="*/ 1815389 w 2736000"/>
              <a:gd name="connsiteY33" fmla="*/ 1665324 h 3930092"/>
              <a:gd name="connsiteX34" fmla="*/ 1753098 w 2736000"/>
              <a:gd name="connsiteY34" fmla="*/ 1974987 h 3930092"/>
              <a:gd name="connsiteX35" fmla="*/ 1825752 w 2736000"/>
              <a:gd name="connsiteY35" fmla="*/ 2312143 h 3930092"/>
              <a:gd name="connsiteX36" fmla="*/ 2395980 w 2736000"/>
              <a:gd name="connsiteY36" fmla="*/ 3557007 h 3930092"/>
              <a:gd name="connsiteX37" fmla="*/ 2395980 w 2736000"/>
              <a:gd name="connsiteY37" fmla="*/ 3642092 h 3930092"/>
              <a:gd name="connsiteX38" fmla="*/ 2592000 w 2736000"/>
              <a:gd name="connsiteY38" fmla="*/ 3642092 h 3930092"/>
              <a:gd name="connsiteX39" fmla="*/ 2736000 w 2736000"/>
              <a:gd name="connsiteY39" fmla="*/ 3786092 h 3930092"/>
              <a:gd name="connsiteX40" fmla="*/ 2592000 w 2736000"/>
              <a:gd name="connsiteY40" fmla="*/ 3930092 h 3930092"/>
              <a:gd name="connsiteX41" fmla="*/ 144000 w 2736000"/>
              <a:gd name="connsiteY41" fmla="*/ 3930092 h 3930092"/>
              <a:gd name="connsiteX42" fmla="*/ 0 w 2736000"/>
              <a:gd name="connsiteY42" fmla="*/ 3786092 h 3930092"/>
              <a:gd name="connsiteX43" fmla="*/ 144000 w 2736000"/>
              <a:gd name="connsiteY43" fmla="*/ 3642092 h 3930092"/>
              <a:gd name="connsiteX44" fmla="*/ 338578 w 2736000"/>
              <a:gd name="connsiteY44" fmla="*/ 3642092 h 3930092"/>
              <a:gd name="connsiteX45" fmla="*/ 338578 w 2736000"/>
              <a:gd name="connsiteY45" fmla="*/ 3557007 h 3930092"/>
              <a:gd name="connsiteX46" fmla="*/ 951672 w 2736000"/>
              <a:gd name="connsiteY46" fmla="*/ 2284199 h 3930092"/>
              <a:gd name="connsiteX47" fmla="*/ 1012216 w 2736000"/>
              <a:gd name="connsiteY47" fmla="*/ 1995181 h 3930092"/>
              <a:gd name="connsiteX48" fmla="*/ 943195 w 2736000"/>
              <a:gd name="connsiteY48" fmla="*/ 1693402 h 3930092"/>
              <a:gd name="connsiteX49" fmla="*/ 339300 w 2736000"/>
              <a:gd name="connsiteY49" fmla="*/ 413234 h 3930092"/>
              <a:gd name="connsiteX50" fmla="*/ 339300 w 2736000"/>
              <a:gd name="connsiteY50" fmla="*/ 288000 h 3930092"/>
              <a:gd name="connsiteX51" fmla="*/ 144000 w 2736000"/>
              <a:gd name="connsiteY51" fmla="*/ 288000 h 3930092"/>
              <a:gd name="connsiteX52" fmla="*/ 0 w 2736000"/>
              <a:gd name="connsiteY52" fmla="*/ 144000 h 3930092"/>
              <a:gd name="connsiteX53" fmla="*/ 144000 w 2736000"/>
              <a:gd name="connsiteY53" fmla="*/ 0 h 3930092"/>
              <a:gd name="connsiteX0" fmla="*/ 1367278 w 2736000"/>
              <a:gd name="connsiteY0" fmla="*/ 2418044 h 3930092"/>
              <a:gd name="connsiteX1" fmla="*/ 1526615 w 2736000"/>
              <a:gd name="connsiteY1" fmla="*/ 2567486 h 3930092"/>
              <a:gd name="connsiteX2" fmla="*/ 2088000 w 2736000"/>
              <a:gd name="connsiteY2" fmla="*/ 3520946 h 3930092"/>
              <a:gd name="connsiteX3" fmla="*/ 648080 w 2736000"/>
              <a:gd name="connsiteY3" fmla="*/ 3506285 h 3930092"/>
              <a:gd name="connsiteX4" fmla="*/ 1182763 w 2736000"/>
              <a:gd name="connsiteY4" fmla="*/ 2571640 h 3930092"/>
              <a:gd name="connsiteX5" fmla="*/ 1367278 w 2736000"/>
              <a:gd name="connsiteY5" fmla="*/ 2418044 h 3930092"/>
              <a:gd name="connsiteX6" fmla="*/ 648003 w 2736000"/>
              <a:gd name="connsiteY6" fmla="*/ 793859 h 3930092"/>
              <a:gd name="connsiteX7" fmla="*/ 2087849 w 2736000"/>
              <a:gd name="connsiteY7" fmla="*/ 808518 h 3930092"/>
              <a:gd name="connsiteX8" fmla="*/ 1641214 w 2736000"/>
              <a:gd name="connsiteY8" fmla="*/ 1449982 h 3930092"/>
              <a:gd name="connsiteX9" fmla="*/ 1368003 w 2736000"/>
              <a:gd name="connsiteY9" fmla="*/ 1937706 h 3930092"/>
              <a:gd name="connsiteX10" fmla="*/ 1094068 w 2736000"/>
              <a:gd name="connsiteY10" fmla="*/ 1448735 h 3930092"/>
              <a:gd name="connsiteX11" fmla="*/ 648003 w 2736000"/>
              <a:gd name="connsiteY11" fmla="*/ 793859 h 3930092"/>
              <a:gd name="connsiteX12" fmla="*/ 516625 w 2736000"/>
              <a:gd name="connsiteY12" fmla="*/ 299874 h 3930092"/>
              <a:gd name="connsiteX13" fmla="*/ 516625 w 2736000"/>
              <a:gd name="connsiteY13" fmla="*/ 449580 h 3930092"/>
              <a:gd name="connsiteX14" fmla="*/ 1029987 w 2736000"/>
              <a:gd name="connsiteY14" fmla="*/ 1557992 h 3930092"/>
              <a:gd name="connsiteX15" fmla="*/ 1146996 w 2736000"/>
              <a:gd name="connsiteY15" fmla="*/ 2057479 h 3930092"/>
              <a:gd name="connsiteX16" fmla="*/ 1055065 w 2736000"/>
              <a:gd name="connsiteY16" fmla="*/ 2431585 h 3930092"/>
              <a:gd name="connsiteX17" fmla="*/ 539378 w 2736000"/>
              <a:gd name="connsiteY17" fmla="*/ 3468615 h 3930092"/>
              <a:gd name="connsiteX18" fmla="*/ 539378 w 2736000"/>
              <a:gd name="connsiteY18" fmla="*/ 3604591 h 3930092"/>
              <a:gd name="connsiteX19" fmla="*/ 2196077 w 2736000"/>
              <a:gd name="connsiteY19" fmla="*/ 3604591 h 3930092"/>
              <a:gd name="connsiteX20" fmla="*/ 2196077 w 2736000"/>
              <a:gd name="connsiteY20" fmla="*/ 3468615 h 3930092"/>
              <a:gd name="connsiteX21" fmla="*/ 1695313 w 2736000"/>
              <a:gd name="connsiteY21" fmla="*/ 2440912 h 3930092"/>
              <a:gd name="connsiteX22" fmla="*/ 1617547 w 2736000"/>
              <a:gd name="connsiteY22" fmla="*/ 2049252 h 3930092"/>
              <a:gd name="connsiteX23" fmla="*/ 1719395 w 2736000"/>
              <a:gd name="connsiteY23" fmla="*/ 1540961 h 3930092"/>
              <a:gd name="connsiteX24" fmla="*/ 2207952 w 2736000"/>
              <a:gd name="connsiteY24" fmla="*/ 449580 h 3930092"/>
              <a:gd name="connsiteX25" fmla="*/ 2207952 w 2736000"/>
              <a:gd name="connsiteY25" fmla="*/ 299874 h 3930092"/>
              <a:gd name="connsiteX26" fmla="*/ 516625 w 2736000"/>
              <a:gd name="connsiteY26" fmla="*/ 299874 h 3930092"/>
              <a:gd name="connsiteX27" fmla="*/ 144000 w 2736000"/>
              <a:gd name="connsiteY27" fmla="*/ 0 h 3930092"/>
              <a:gd name="connsiteX28" fmla="*/ 2592000 w 2736000"/>
              <a:gd name="connsiteY28" fmla="*/ 0 h 3930092"/>
              <a:gd name="connsiteX29" fmla="*/ 2736000 w 2736000"/>
              <a:gd name="connsiteY29" fmla="*/ 144000 h 3930092"/>
              <a:gd name="connsiteX30" fmla="*/ 2592000 w 2736000"/>
              <a:gd name="connsiteY30" fmla="*/ 288000 h 3930092"/>
              <a:gd name="connsiteX31" fmla="*/ 2396702 w 2736000"/>
              <a:gd name="connsiteY31" fmla="*/ 288000 h 3930092"/>
              <a:gd name="connsiteX32" fmla="*/ 2396702 w 2736000"/>
              <a:gd name="connsiteY32" fmla="*/ 413234 h 3930092"/>
              <a:gd name="connsiteX33" fmla="*/ 1815389 w 2736000"/>
              <a:gd name="connsiteY33" fmla="*/ 1665324 h 3930092"/>
              <a:gd name="connsiteX34" fmla="*/ 1753098 w 2736000"/>
              <a:gd name="connsiteY34" fmla="*/ 1974987 h 3930092"/>
              <a:gd name="connsiteX35" fmla="*/ 1825752 w 2736000"/>
              <a:gd name="connsiteY35" fmla="*/ 2312143 h 3930092"/>
              <a:gd name="connsiteX36" fmla="*/ 2395980 w 2736000"/>
              <a:gd name="connsiteY36" fmla="*/ 3557007 h 3930092"/>
              <a:gd name="connsiteX37" fmla="*/ 2395980 w 2736000"/>
              <a:gd name="connsiteY37" fmla="*/ 3642092 h 3930092"/>
              <a:gd name="connsiteX38" fmla="*/ 2592000 w 2736000"/>
              <a:gd name="connsiteY38" fmla="*/ 3642092 h 3930092"/>
              <a:gd name="connsiteX39" fmla="*/ 2736000 w 2736000"/>
              <a:gd name="connsiteY39" fmla="*/ 3786092 h 3930092"/>
              <a:gd name="connsiteX40" fmla="*/ 2592000 w 2736000"/>
              <a:gd name="connsiteY40" fmla="*/ 3930092 h 3930092"/>
              <a:gd name="connsiteX41" fmla="*/ 144000 w 2736000"/>
              <a:gd name="connsiteY41" fmla="*/ 3930092 h 3930092"/>
              <a:gd name="connsiteX42" fmla="*/ 0 w 2736000"/>
              <a:gd name="connsiteY42" fmla="*/ 3786092 h 3930092"/>
              <a:gd name="connsiteX43" fmla="*/ 144000 w 2736000"/>
              <a:gd name="connsiteY43" fmla="*/ 3642092 h 3930092"/>
              <a:gd name="connsiteX44" fmla="*/ 338578 w 2736000"/>
              <a:gd name="connsiteY44" fmla="*/ 3642092 h 3930092"/>
              <a:gd name="connsiteX45" fmla="*/ 338578 w 2736000"/>
              <a:gd name="connsiteY45" fmla="*/ 3557007 h 3930092"/>
              <a:gd name="connsiteX46" fmla="*/ 951672 w 2736000"/>
              <a:gd name="connsiteY46" fmla="*/ 2284199 h 3930092"/>
              <a:gd name="connsiteX47" fmla="*/ 1012216 w 2736000"/>
              <a:gd name="connsiteY47" fmla="*/ 1995181 h 3930092"/>
              <a:gd name="connsiteX48" fmla="*/ 943195 w 2736000"/>
              <a:gd name="connsiteY48" fmla="*/ 1693402 h 3930092"/>
              <a:gd name="connsiteX49" fmla="*/ 339300 w 2736000"/>
              <a:gd name="connsiteY49" fmla="*/ 413234 h 3930092"/>
              <a:gd name="connsiteX50" fmla="*/ 339300 w 2736000"/>
              <a:gd name="connsiteY50" fmla="*/ 288000 h 3930092"/>
              <a:gd name="connsiteX51" fmla="*/ 144000 w 2736000"/>
              <a:gd name="connsiteY51" fmla="*/ 288000 h 3930092"/>
              <a:gd name="connsiteX52" fmla="*/ 0 w 2736000"/>
              <a:gd name="connsiteY52" fmla="*/ 144000 h 3930092"/>
              <a:gd name="connsiteX53" fmla="*/ 144000 w 2736000"/>
              <a:gd name="connsiteY53" fmla="*/ 0 h 3930092"/>
              <a:gd name="connsiteX0" fmla="*/ 1367278 w 2736000"/>
              <a:gd name="connsiteY0" fmla="*/ 2418044 h 3930092"/>
              <a:gd name="connsiteX1" fmla="*/ 1526615 w 2736000"/>
              <a:gd name="connsiteY1" fmla="*/ 2567486 h 3930092"/>
              <a:gd name="connsiteX2" fmla="*/ 2088000 w 2736000"/>
              <a:gd name="connsiteY2" fmla="*/ 3520946 h 3930092"/>
              <a:gd name="connsiteX3" fmla="*/ 648080 w 2736000"/>
              <a:gd name="connsiteY3" fmla="*/ 3506285 h 3930092"/>
              <a:gd name="connsiteX4" fmla="*/ 1182763 w 2736000"/>
              <a:gd name="connsiteY4" fmla="*/ 2571640 h 3930092"/>
              <a:gd name="connsiteX5" fmla="*/ 1367278 w 2736000"/>
              <a:gd name="connsiteY5" fmla="*/ 2418044 h 3930092"/>
              <a:gd name="connsiteX6" fmla="*/ 648003 w 2736000"/>
              <a:gd name="connsiteY6" fmla="*/ 793859 h 3930092"/>
              <a:gd name="connsiteX7" fmla="*/ 2087849 w 2736000"/>
              <a:gd name="connsiteY7" fmla="*/ 808518 h 3930092"/>
              <a:gd name="connsiteX8" fmla="*/ 1641214 w 2736000"/>
              <a:gd name="connsiteY8" fmla="*/ 1449982 h 3930092"/>
              <a:gd name="connsiteX9" fmla="*/ 1368003 w 2736000"/>
              <a:gd name="connsiteY9" fmla="*/ 1937706 h 3930092"/>
              <a:gd name="connsiteX10" fmla="*/ 1094068 w 2736000"/>
              <a:gd name="connsiteY10" fmla="*/ 1448735 h 3930092"/>
              <a:gd name="connsiteX11" fmla="*/ 648003 w 2736000"/>
              <a:gd name="connsiteY11" fmla="*/ 793859 h 3930092"/>
              <a:gd name="connsiteX12" fmla="*/ 516625 w 2736000"/>
              <a:gd name="connsiteY12" fmla="*/ 299874 h 3930092"/>
              <a:gd name="connsiteX13" fmla="*/ 516625 w 2736000"/>
              <a:gd name="connsiteY13" fmla="*/ 449580 h 3930092"/>
              <a:gd name="connsiteX14" fmla="*/ 1029987 w 2736000"/>
              <a:gd name="connsiteY14" fmla="*/ 1557992 h 3930092"/>
              <a:gd name="connsiteX15" fmla="*/ 1146996 w 2736000"/>
              <a:gd name="connsiteY15" fmla="*/ 2057479 h 3930092"/>
              <a:gd name="connsiteX16" fmla="*/ 1055065 w 2736000"/>
              <a:gd name="connsiteY16" fmla="*/ 2431585 h 3930092"/>
              <a:gd name="connsiteX17" fmla="*/ 539378 w 2736000"/>
              <a:gd name="connsiteY17" fmla="*/ 3468615 h 3930092"/>
              <a:gd name="connsiteX18" fmla="*/ 539378 w 2736000"/>
              <a:gd name="connsiteY18" fmla="*/ 3604591 h 3930092"/>
              <a:gd name="connsiteX19" fmla="*/ 2196077 w 2736000"/>
              <a:gd name="connsiteY19" fmla="*/ 3604591 h 3930092"/>
              <a:gd name="connsiteX20" fmla="*/ 2196077 w 2736000"/>
              <a:gd name="connsiteY20" fmla="*/ 3468615 h 3930092"/>
              <a:gd name="connsiteX21" fmla="*/ 1695313 w 2736000"/>
              <a:gd name="connsiteY21" fmla="*/ 2440912 h 3930092"/>
              <a:gd name="connsiteX22" fmla="*/ 1617547 w 2736000"/>
              <a:gd name="connsiteY22" fmla="*/ 2049252 h 3930092"/>
              <a:gd name="connsiteX23" fmla="*/ 1719395 w 2736000"/>
              <a:gd name="connsiteY23" fmla="*/ 1540961 h 3930092"/>
              <a:gd name="connsiteX24" fmla="*/ 2207952 w 2736000"/>
              <a:gd name="connsiteY24" fmla="*/ 449580 h 3930092"/>
              <a:gd name="connsiteX25" fmla="*/ 2207952 w 2736000"/>
              <a:gd name="connsiteY25" fmla="*/ 299874 h 3930092"/>
              <a:gd name="connsiteX26" fmla="*/ 516625 w 2736000"/>
              <a:gd name="connsiteY26" fmla="*/ 299874 h 3930092"/>
              <a:gd name="connsiteX27" fmla="*/ 144000 w 2736000"/>
              <a:gd name="connsiteY27" fmla="*/ 0 h 3930092"/>
              <a:gd name="connsiteX28" fmla="*/ 2592000 w 2736000"/>
              <a:gd name="connsiteY28" fmla="*/ 0 h 3930092"/>
              <a:gd name="connsiteX29" fmla="*/ 2736000 w 2736000"/>
              <a:gd name="connsiteY29" fmla="*/ 144000 h 3930092"/>
              <a:gd name="connsiteX30" fmla="*/ 2592000 w 2736000"/>
              <a:gd name="connsiteY30" fmla="*/ 288000 h 3930092"/>
              <a:gd name="connsiteX31" fmla="*/ 2396702 w 2736000"/>
              <a:gd name="connsiteY31" fmla="*/ 288000 h 3930092"/>
              <a:gd name="connsiteX32" fmla="*/ 2396702 w 2736000"/>
              <a:gd name="connsiteY32" fmla="*/ 413234 h 3930092"/>
              <a:gd name="connsiteX33" fmla="*/ 1815389 w 2736000"/>
              <a:gd name="connsiteY33" fmla="*/ 1665324 h 3930092"/>
              <a:gd name="connsiteX34" fmla="*/ 1753098 w 2736000"/>
              <a:gd name="connsiteY34" fmla="*/ 1974987 h 3930092"/>
              <a:gd name="connsiteX35" fmla="*/ 1825752 w 2736000"/>
              <a:gd name="connsiteY35" fmla="*/ 2312143 h 3930092"/>
              <a:gd name="connsiteX36" fmla="*/ 2395980 w 2736000"/>
              <a:gd name="connsiteY36" fmla="*/ 3557007 h 3930092"/>
              <a:gd name="connsiteX37" fmla="*/ 2395980 w 2736000"/>
              <a:gd name="connsiteY37" fmla="*/ 3642092 h 3930092"/>
              <a:gd name="connsiteX38" fmla="*/ 2592000 w 2736000"/>
              <a:gd name="connsiteY38" fmla="*/ 3642092 h 3930092"/>
              <a:gd name="connsiteX39" fmla="*/ 2736000 w 2736000"/>
              <a:gd name="connsiteY39" fmla="*/ 3786092 h 3930092"/>
              <a:gd name="connsiteX40" fmla="*/ 2592000 w 2736000"/>
              <a:gd name="connsiteY40" fmla="*/ 3930092 h 3930092"/>
              <a:gd name="connsiteX41" fmla="*/ 144000 w 2736000"/>
              <a:gd name="connsiteY41" fmla="*/ 3930092 h 3930092"/>
              <a:gd name="connsiteX42" fmla="*/ 0 w 2736000"/>
              <a:gd name="connsiteY42" fmla="*/ 3786092 h 3930092"/>
              <a:gd name="connsiteX43" fmla="*/ 144000 w 2736000"/>
              <a:gd name="connsiteY43" fmla="*/ 3642092 h 3930092"/>
              <a:gd name="connsiteX44" fmla="*/ 338578 w 2736000"/>
              <a:gd name="connsiteY44" fmla="*/ 3642092 h 3930092"/>
              <a:gd name="connsiteX45" fmla="*/ 338578 w 2736000"/>
              <a:gd name="connsiteY45" fmla="*/ 3557007 h 3930092"/>
              <a:gd name="connsiteX46" fmla="*/ 951672 w 2736000"/>
              <a:gd name="connsiteY46" fmla="*/ 2284199 h 3930092"/>
              <a:gd name="connsiteX47" fmla="*/ 1012216 w 2736000"/>
              <a:gd name="connsiteY47" fmla="*/ 1995181 h 3930092"/>
              <a:gd name="connsiteX48" fmla="*/ 943195 w 2736000"/>
              <a:gd name="connsiteY48" fmla="*/ 1693402 h 3930092"/>
              <a:gd name="connsiteX49" fmla="*/ 339300 w 2736000"/>
              <a:gd name="connsiteY49" fmla="*/ 413234 h 3930092"/>
              <a:gd name="connsiteX50" fmla="*/ 339300 w 2736000"/>
              <a:gd name="connsiteY50" fmla="*/ 288000 h 3930092"/>
              <a:gd name="connsiteX51" fmla="*/ 144000 w 2736000"/>
              <a:gd name="connsiteY51" fmla="*/ 288000 h 3930092"/>
              <a:gd name="connsiteX52" fmla="*/ 0 w 2736000"/>
              <a:gd name="connsiteY52" fmla="*/ 144000 h 3930092"/>
              <a:gd name="connsiteX53" fmla="*/ 144000 w 2736000"/>
              <a:gd name="connsiteY53" fmla="*/ 0 h 3930092"/>
              <a:gd name="connsiteX0" fmla="*/ 1367278 w 2736000"/>
              <a:gd name="connsiteY0" fmla="*/ 2418044 h 3930092"/>
              <a:gd name="connsiteX1" fmla="*/ 1526615 w 2736000"/>
              <a:gd name="connsiteY1" fmla="*/ 2567486 h 3930092"/>
              <a:gd name="connsiteX2" fmla="*/ 2088000 w 2736000"/>
              <a:gd name="connsiteY2" fmla="*/ 3520946 h 3930092"/>
              <a:gd name="connsiteX3" fmla="*/ 648080 w 2736000"/>
              <a:gd name="connsiteY3" fmla="*/ 3506285 h 3930092"/>
              <a:gd name="connsiteX4" fmla="*/ 1182763 w 2736000"/>
              <a:gd name="connsiteY4" fmla="*/ 2571640 h 3930092"/>
              <a:gd name="connsiteX5" fmla="*/ 1367278 w 2736000"/>
              <a:gd name="connsiteY5" fmla="*/ 2418044 h 3930092"/>
              <a:gd name="connsiteX6" fmla="*/ 648003 w 2736000"/>
              <a:gd name="connsiteY6" fmla="*/ 793859 h 3930092"/>
              <a:gd name="connsiteX7" fmla="*/ 2087849 w 2736000"/>
              <a:gd name="connsiteY7" fmla="*/ 808518 h 3930092"/>
              <a:gd name="connsiteX8" fmla="*/ 1641214 w 2736000"/>
              <a:gd name="connsiteY8" fmla="*/ 1449982 h 3930092"/>
              <a:gd name="connsiteX9" fmla="*/ 1368003 w 2736000"/>
              <a:gd name="connsiteY9" fmla="*/ 1937706 h 3930092"/>
              <a:gd name="connsiteX10" fmla="*/ 1094068 w 2736000"/>
              <a:gd name="connsiteY10" fmla="*/ 1448735 h 3930092"/>
              <a:gd name="connsiteX11" fmla="*/ 648003 w 2736000"/>
              <a:gd name="connsiteY11" fmla="*/ 793859 h 3930092"/>
              <a:gd name="connsiteX12" fmla="*/ 516625 w 2736000"/>
              <a:gd name="connsiteY12" fmla="*/ 299874 h 3930092"/>
              <a:gd name="connsiteX13" fmla="*/ 516625 w 2736000"/>
              <a:gd name="connsiteY13" fmla="*/ 449580 h 3930092"/>
              <a:gd name="connsiteX14" fmla="*/ 1029987 w 2736000"/>
              <a:gd name="connsiteY14" fmla="*/ 1557992 h 3930092"/>
              <a:gd name="connsiteX15" fmla="*/ 1146996 w 2736000"/>
              <a:gd name="connsiteY15" fmla="*/ 2057479 h 3930092"/>
              <a:gd name="connsiteX16" fmla="*/ 1055065 w 2736000"/>
              <a:gd name="connsiteY16" fmla="*/ 2431585 h 3930092"/>
              <a:gd name="connsiteX17" fmla="*/ 539378 w 2736000"/>
              <a:gd name="connsiteY17" fmla="*/ 3468615 h 3930092"/>
              <a:gd name="connsiteX18" fmla="*/ 539378 w 2736000"/>
              <a:gd name="connsiteY18" fmla="*/ 3604591 h 3930092"/>
              <a:gd name="connsiteX19" fmla="*/ 2196077 w 2736000"/>
              <a:gd name="connsiteY19" fmla="*/ 3604591 h 3930092"/>
              <a:gd name="connsiteX20" fmla="*/ 2196077 w 2736000"/>
              <a:gd name="connsiteY20" fmla="*/ 3468615 h 3930092"/>
              <a:gd name="connsiteX21" fmla="*/ 1695313 w 2736000"/>
              <a:gd name="connsiteY21" fmla="*/ 2440912 h 3930092"/>
              <a:gd name="connsiteX22" fmla="*/ 1617547 w 2736000"/>
              <a:gd name="connsiteY22" fmla="*/ 2049252 h 3930092"/>
              <a:gd name="connsiteX23" fmla="*/ 1719395 w 2736000"/>
              <a:gd name="connsiteY23" fmla="*/ 1540961 h 3930092"/>
              <a:gd name="connsiteX24" fmla="*/ 2207952 w 2736000"/>
              <a:gd name="connsiteY24" fmla="*/ 449580 h 3930092"/>
              <a:gd name="connsiteX25" fmla="*/ 2207952 w 2736000"/>
              <a:gd name="connsiteY25" fmla="*/ 299874 h 3930092"/>
              <a:gd name="connsiteX26" fmla="*/ 516625 w 2736000"/>
              <a:gd name="connsiteY26" fmla="*/ 299874 h 3930092"/>
              <a:gd name="connsiteX27" fmla="*/ 144000 w 2736000"/>
              <a:gd name="connsiteY27" fmla="*/ 0 h 3930092"/>
              <a:gd name="connsiteX28" fmla="*/ 2592000 w 2736000"/>
              <a:gd name="connsiteY28" fmla="*/ 0 h 3930092"/>
              <a:gd name="connsiteX29" fmla="*/ 2736000 w 2736000"/>
              <a:gd name="connsiteY29" fmla="*/ 144000 h 3930092"/>
              <a:gd name="connsiteX30" fmla="*/ 2592000 w 2736000"/>
              <a:gd name="connsiteY30" fmla="*/ 288000 h 3930092"/>
              <a:gd name="connsiteX31" fmla="*/ 2396702 w 2736000"/>
              <a:gd name="connsiteY31" fmla="*/ 288000 h 3930092"/>
              <a:gd name="connsiteX32" fmla="*/ 2396702 w 2736000"/>
              <a:gd name="connsiteY32" fmla="*/ 413234 h 3930092"/>
              <a:gd name="connsiteX33" fmla="*/ 1815389 w 2736000"/>
              <a:gd name="connsiteY33" fmla="*/ 1665324 h 3930092"/>
              <a:gd name="connsiteX34" fmla="*/ 1753098 w 2736000"/>
              <a:gd name="connsiteY34" fmla="*/ 1974987 h 3930092"/>
              <a:gd name="connsiteX35" fmla="*/ 1825752 w 2736000"/>
              <a:gd name="connsiteY35" fmla="*/ 2312143 h 3930092"/>
              <a:gd name="connsiteX36" fmla="*/ 2395980 w 2736000"/>
              <a:gd name="connsiteY36" fmla="*/ 3557007 h 3930092"/>
              <a:gd name="connsiteX37" fmla="*/ 2395980 w 2736000"/>
              <a:gd name="connsiteY37" fmla="*/ 3642092 h 3930092"/>
              <a:gd name="connsiteX38" fmla="*/ 2592000 w 2736000"/>
              <a:gd name="connsiteY38" fmla="*/ 3642092 h 3930092"/>
              <a:gd name="connsiteX39" fmla="*/ 2736000 w 2736000"/>
              <a:gd name="connsiteY39" fmla="*/ 3786092 h 3930092"/>
              <a:gd name="connsiteX40" fmla="*/ 2592000 w 2736000"/>
              <a:gd name="connsiteY40" fmla="*/ 3930092 h 3930092"/>
              <a:gd name="connsiteX41" fmla="*/ 144000 w 2736000"/>
              <a:gd name="connsiteY41" fmla="*/ 3930092 h 3930092"/>
              <a:gd name="connsiteX42" fmla="*/ 0 w 2736000"/>
              <a:gd name="connsiteY42" fmla="*/ 3786092 h 3930092"/>
              <a:gd name="connsiteX43" fmla="*/ 144000 w 2736000"/>
              <a:gd name="connsiteY43" fmla="*/ 3642092 h 3930092"/>
              <a:gd name="connsiteX44" fmla="*/ 338578 w 2736000"/>
              <a:gd name="connsiteY44" fmla="*/ 3642092 h 3930092"/>
              <a:gd name="connsiteX45" fmla="*/ 338578 w 2736000"/>
              <a:gd name="connsiteY45" fmla="*/ 3557007 h 3930092"/>
              <a:gd name="connsiteX46" fmla="*/ 951672 w 2736000"/>
              <a:gd name="connsiteY46" fmla="*/ 2284199 h 3930092"/>
              <a:gd name="connsiteX47" fmla="*/ 1012216 w 2736000"/>
              <a:gd name="connsiteY47" fmla="*/ 1995181 h 3930092"/>
              <a:gd name="connsiteX48" fmla="*/ 943195 w 2736000"/>
              <a:gd name="connsiteY48" fmla="*/ 1693402 h 3930092"/>
              <a:gd name="connsiteX49" fmla="*/ 339300 w 2736000"/>
              <a:gd name="connsiteY49" fmla="*/ 413234 h 3930092"/>
              <a:gd name="connsiteX50" fmla="*/ 339300 w 2736000"/>
              <a:gd name="connsiteY50" fmla="*/ 288000 h 3930092"/>
              <a:gd name="connsiteX51" fmla="*/ 144000 w 2736000"/>
              <a:gd name="connsiteY51" fmla="*/ 288000 h 3930092"/>
              <a:gd name="connsiteX52" fmla="*/ 0 w 2736000"/>
              <a:gd name="connsiteY52" fmla="*/ 144000 h 3930092"/>
              <a:gd name="connsiteX53" fmla="*/ 144000 w 2736000"/>
              <a:gd name="connsiteY53" fmla="*/ 0 h 3930092"/>
              <a:gd name="connsiteX0" fmla="*/ 1367278 w 2736000"/>
              <a:gd name="connsiteY0" fmla="*/ 2418044 h 3930092"/>
              <a:gd name="connsiteX1" fmla="*/ 1552576 w 2736000"/>
              <a:gd name="connsiteY1" fmla="*/ 2576139 h 3930092"/>
              <a:gd name="connsiteX2" fmla="*/ 2088000 w 2736000"/>
              <a:gd name="connsiteY2" fmla="*/ 3520946 h 3930092"/>
              <a:gd name="connsiteX3" fmla="*/ 648080 w 2736000"/>
              <a:gd name="connsiteY3" fmla="*/ 3506285 h 3930092"/>
              <a:gd name="connsiteX4" fmla="*/ 1182763 w 2736000"/>
              <a:gd name="connsiteY4" fmla="*/ 2571640 h 3930092"/>
              <a:gd name="connsiteX5" fmla="*/ 1367278 w 2736000"/>
              <a:gd name="connsiteY5" fmla="*/ 2418044 h 3930092"/>
              <a:gd name="connsiteX6" fmla="*/ 648003 w 2736000"/>
              <a:gd name="connsiteY6" fmla="*/ 793859 h 3930092"/>
              <a:gd name="connsiteX7" fmla="*/ 2087849 w 2736000"/>
              <a:gd name="connsiteY7" fmla="*/ 808518 h 3930092"/>
              <a:gd name="connsiteX8" fmla="*/ 1641214 w 2736000"/>
              <a:gd name="connsiteY8" fmla="*/ 1449982 h 3930092"/>
              <a:gd name="connsiteX9" fmla="*/ 1368003 w 2736000"/>
              <a:gd name="connsiteY9" fmla="*/ 1937706 h 3930092"/>
              <a:gd name="connsiteX10" fmla="*/ 1094068 w 2736000"/>
              <a:gd name="connsiteY10" fmla="*/ 1448735 h 3930092"/>
              <a:gd name="connsiteX11" fmla="*/ 648003 w 2736000"/>
              <a:gd name="connsiteY11" fmla="*/ 793859 h 3930092"/>
              <a:gd name="connsiteX12" fmla="*/ 516625 w 2736000"/>
              <a:gd name="connsiteY12" fmla="*/ 299874 h 3930092"/>
              <a:gd name="connsiteX13" fmla="*/ 516625 w 2736000"/>
              <a:gd name="connsiteY13" fmla="*/ 449580 h 3930092"/>
              <a:gd name="connsiteX14" fmla="*/ 1029987 w 2736000"/>
              <a:gd name="connsiteY14" fmla="*/ 1557992 h 3930092"/>
              <a:gd name="connsiteX15" fmla="*/ 1146996 w 2736000"/>
              <a:gd name="connsiteY15" fmla="*/ 2057479 h 3930092"/>
              <a:gd name="connsiteX16" fmla="*/ 1055065 w 2736000"/>
              <a:gd name="connsiteY16" fmla="*/ 2431585 h 3930092"/>
              <a:gd name="connsiteX17" fmla="*/ 539378 w 2736000"/>
              <a:gd name="connsiteY17" fmla="*/ 3468615 h 3930092"/>
              <a:gd name="connsiteX18" fmla="*/ 539378 w 2736000"/>
              <a:gd name="connsiteY18" fmla="*/ 3604591 h 3930092"/>
              <a:gd name="connsiteX19" fmla="*/ 2196077 w 2736000"/>
              <a:gd name="connsiteY19" fmla="*/ 3604591 h 3930092"/>
              <a:gd name="connsiteX20" fmla="*/ 2196077 w 2736000"/>
              <a:gd name="connsiteY20" fmla="*/ 3468615 h 3930092"/>
              <a:gd name="connsiteX21" fmla="*/ 1695313 w 2736000"/>
              <a:gd name="connsiteY21" fmla="*/ 2440912 h 3930092"/>
              <a:gd name="connsiteX22" fmla="*/ 1617547 w 2736000"/>
              <a:gd name="connsiteY22" fmla="*/ 2049252 h 3930092"/>
              <a:gd name="connsiteX23" fmla="*/ 1719395 w 2736000"/>
              <a:gd name="connsiteY23" fmla="*/ 1540961 h 3930092"/>
              <a:gd name="connsiteX24" fmla="*/ 2207952 w 2736000"/>
              <a:gd name="connsiteY24" fmla="*/ 449580 h 3930092"/>
              <a:gd name="connsiteX25" fmla="*/ 2207952 w 2736000"/>
              <a:gd name="connsiteY25" fmla="*/ 299874 h 3930092"/>
              <a:gd name="connsiteX26" fmla="*/ 516625 w 2736000"/>
              <a:gd name="connsiteY26" fmla="*/ 299874 h 3930092"/>
              <a:gd name="connsiteX27" fmla="*/ 144000 w 2736000"/>
              <a:gd name="connsiteY27" fmla="*/ 0 h 3930092"/>
              <a:gd name="connsiteX28" fmla="*/ 2592000 w 2736000"/>
              <a:gd name="connsiteY28" fmla="*/ 0 h 3930092"/>
              <a:gd name="connsiteX29" fmla="*/ 2736000 w 2736000"/>
              <a:gd name="connsiteY29" fmla="*/ 144000 h 3930092"/>
              <a:gd name="connsiteX30" fmla="*/ 2592000 w 2736000"/>
              <a:gd name="connsiteY30" fmla="*/ 288000 h 3930092"/>
              <a:gd name="connsiteX31" fmla="*/ 2396702 w 2736000"/>
              <a:gd name="connsiteY31" fmla="*/ 288000 h 3930092"/>
              <a:gd name="connsiteX32" fmla="*/ 2396702 w 2736000"/>
              <a:gd name="connsiteY32" fmla="*/ 413234 h 3930092"/>
              <a:gd name="connsiteX33" fmla="*/ 1815389 w 2736000"/>
              <a:gd name="connsiteY33" fmla="*/ 1665324 h 3930092"/>
              <a:gd name="connsiteX34" fmla="*/ 1753098 w 2736000"/>
              <a:gd name="connsiteY34" fmla="*/ 1974987 h 3930092"/>
              <a:gd name="connsiteX35" fmla="*/ 1825752 w 2736000"/>
              <a:gd name="connsiteY35" fmla="*/ 2312143 h 3930092"/>
              <a:gd name="connsiteX36" fmla="*/ 2395980 w 2736000"/>
              <a:gd name="connsiteY36" fmla="*/ 3557007 h 3930092"/>
              <a:gd name="connsiteX37" fmla="*/ 2395980 w 2736000"/>
              <a:gd name="connsiteY37" fmla="*/ 3642092 h 3930092"/>
              <a:gd name="connsiteX38" fmla="*/ 2592000 w 2736000"/>
              <a:gd name="connsiteY38" fmla="*/ 3642092 h 3930092"/>
              <a:gd name="connsiteX39" fmla="*/ 2736000 w 2736000"/>
              <a:gd name="connsiteY39" fmla="*/ 3786092 h 3930092"/>
              <a:gd name="connsiteX40" fmla="*/ 2592000 w 2736000"/>
              <a:gd name="connsiteY40" fmla="*/ 3930092 h 3930092"/>
              <a:gd name="connsiteX41" fmla="*/ 144000 w 2736000"/>
              <a:gd name="connsiteY41" fmla="*/ 3930092 h 3930092"/>
              <a:gd name="connsiteX42" fmla="*/ 0 w 2736000"/>
              <a:gd name="connsiteY42" fmla="*/ 3786092 h 3930092"/>
              <a:gd name="connsiteX43" fmla="*/ 144000 w 2736000"/>
              <a:gd name="connsiteY43" fmla="*/ 3642092 h 3930092"/>
              <a:gd name="connsiteX44" fmla="*/ 338578 w 2736000"/>
              <a:gd name="connsiteY44" fmla="*/ 3642092 h 3930092"/>
              <a:gd name="connsiteX45" fmla="*/ 338578 w 2736000"/>
              <a:gd name="connsiteY45" fmla="*/ 3557007 h 3930092"/>
              <a:gd name="connsiteX46" fmla="*/ 951672 w 2736000"/>
              <a:gd name="connsiteY46" fmla="*/ 2284199 h 3930092"/>
              <a:gd name="connsiteX47" fmla="*/ 1012216 w 2736000"/>
              <a:gd name="connsiteY47" fmla="*/ 1995181 h 3930092"/>
              <a:gd name="connsiteX48" fmla="*/ 943195 w 2736000"/>
              <a:gd name="connsiteY48" fmla="*/ 1693402 h 3930092"/>
              <a:gd name="connsiteX49" fmla="*/ 339300 w 2736000"/>
              <a:gd name="connsiteY49" fmla="*/ 413234 h 3930092"/>
              <a:gd name="connsiteX50" fmla="*/ 339300 w 2736000"/>
              <a:gd name="connsiteY50" fmla="*/ 288000 h 3930092"/>
              <a:gd name="connsiteX51" fmla="*/ 144000 w 2736000"/>
              <a:gd name="connsiteY51" fmla="*/ 288000 h 3930092"/>
              <a:gd name="connsiteX52" fmla="*/ 0 w 2736000"/>
              <a:gd name="connsiteY52" fmla="*/ 144000 h 3930092"/>
              <a:gd name="connsiteX53" fmla="*/ 144000 w 2736000"/>
              <a:gd name="connsiteY53" fmla="*/ 0 h 3930092"/>
              <a:gd name="connsiteX0" fmla="*/ 1367278 w 2736000"/>
              <a:gd name="connsiteY0" fmla="*/ 2418044 h 3930092"/>
              <a:gd name="connsiteX1" fmla="*/ 1552576 w 2736000"/>
              <a:gd name="connsiteY1" fmla="*/ 2576139 h 3930092"/>
              <a:gd name="connsiteX2" fmla="*/ 2088000 w 2736000"/>
              <a:gd name="connsiteY2" fmla="*/ 3520946 h 3930092"/>
              <a:gd name="connsiteX3" fmla="*/ 648080 w 2736000"/>
              <a:gd name="connsiteY3" fmla="*/ 3506285 h 3930092"/>
              <a:gd name="connsiteX4" fmla="*/ 1182763 w 2736000"/>
              <a:gd name="connsiteY4" fmla="*/ 2571640 h 3930092"/>
              <a:gd name="connsiteX5" fmla="*/ 1367278 w 2736000"/>
              <a:gd name="connsiteY5" fmla="*/ 2418044 h 3930092"/>
              <a:gd name="connsiteX6" fmla="*/ 648003 w 2736000"/>
              <a:gd name="connsiteY6" fmla="*/ 793859 h 3930092"/>
              <a:gd name="connsiteX7" fmla="*/ 2087849 w 2736000"/>
              <a:gd name="connsiteY7" fmla="*/ 808518 h 3930092"/>
              <a:gd name="connsiteX8" fmla="*/ 1641214 w 2736000"/>
              <a:gd name="connsiteY8" fmla="*/ 1449982 h 3930092"/>
              <a:gd name="connsiteX9" fmla="*/ 1368003 w 2736000"/>
              <a:gd name="connsiteY9" fmla="*/ 1937706 h 3930092"/>
              <a:gd name="connsiteX10" fmla="*/ 1094068 w 2736000"/>
              <a:gd name="connsiteY10" fmla="*/ 1448735 h 3930092"/>
              <a:gd name="connsiteX11" fmla="*/ 648003 w 2736000"/>
              <a:gd name="connsiteY11" fmla="*/ 793859 h 3930092"/>
              <a:gd name="connsiteX12" fmla="*/ 516625 w 2736000"/>
              <a:gd name="connsiteY12" fmla="*/ 299874 h 3930092"/>
              <a:gd name="connsiteX13" fmla="*/ 516625 w 2736000"/>
              <a:gd name="connsiteY13" fmla="*/ 449580 h 3930092"/>
              <a:gd name="connsiteX14" fmla="*/ 1029987 w 2736000"/>
              <a:gd name="connsiteY14" fmla="*/ 1557992 h 3930092"/>
              <a:gd name="connsiteX15" fmla="*/ 1146996 w 2736000"/>
              <a:gd name="connsiteY15" fmla="*/ 2057479 h 3930092"/>
              <a:gd name="connsiteX16" fmla="*/ 1055065 w 2736000"/>
              <a:gd name="connsiteY16" fmla="*/ 2431585 h 3930092"/>
              <a:gd name="connsiteX17" fmla="*/ 539378 w 2736000"/>
              <a:gd name="connsiteY17" fmla="*/ 3468615 h 3930092"/>
              <a:gd name="connsiteX18" fmla="*/ 539378 w 2736000"/>
              <a:gd name="connsiteY18" fmla="*/ 3604591 h 3930092"/>
              <a:gd name="connsiteX19" fmla="*/ 2196077 w 2736000"/>
              <a:gd name="connsiteY19" fmla="*/ 3604591 h 3930092"/>
              <a:gd name="connsiteX20" fmla="*/ 2196077 w 2736000"/>
              <a:gd name="connsiteY20" fmla="*/ 3468615 h 3930092"/>
              <a:gd name="connsiteX21" fmla="*/ 1695313 w 2736000"/>
              <a:gd name="connsiteY21" fmla="*/ 2440912 h 3930092"/>
              <a:gd name="connsiteX22" fmla="*/ 1617547 w 2736000"/>
              <a:gd name="connsiteY22" fmla="*/ 2049252 h 3930092"/>
              <a:gd name="connsiteX23" fmla="*/ 1719395 w 2736000"/>
              <a:gd name="connsiteY23" fmla="*/ 1540961 h 3930092"/>
              <a:gd name="connsiteX24" fmla="*/ 2207952 w 2736000"/>
              <a:gd name="connsiteY24" fmla="*/ 449580 h 3930092"/>
              <a:gd name="connsiteX25" fmla="*/ 2207952 w 2736000"/>
              <a:gd name="connsiteY25" fmla="*/ 299874 h 3930092"/>
              <a:gd name="connsiteX26" fmla="*/ 516625 w 2736000"/>
              <a:gd name="connsiteY26" fmla="*/ 299874 h 3930092"/>
              <a:gd name="connsiteX27" fmla="*/ 144000 w 2736000"/>
              <a:gd name="connsiteY27" fmla="*/ 0 h 3930092"/>
              <a:gd name="connsiteX28" fmla="*/ 2592000 w 2736000"/>
              <a:gd name="connsiteY28" fmla="*/ 0 h 3930092"/>
              <a:gd name="connsiteX29" fmla="*/ 2736000 w 2736000"/>
              <a:gd name="connsiteY29" fmla="*/ 144000 h 3930092"/>
              <a:gd name="connsiteX30" fmla="*/ 2592000 w 2736000"/>
              <a:gd name="connsiteY30" fmla="*/ 288000 h 3930092"/>
              <a:gd name="connsiteX31" fmla="*/ 2396702 w 2736000"/>
              <a:gd name="connsiteY31" fmla="*/ 288000 h 3930092"/>
              <a:gd name="connsiteX32" fmla="*/ 2396702 w 2736000"/>
              <a:gd name="connsiteY32" fmla="*/ 413234 h 3930092"/>
              <a:gd name="connsiteX33" fmla="*/ 1815389 w 2736000"/>
              <a:gd name="connsiteY33" fmla="*/ 1665324 h 3930092"/>
              <a:gd name="connsiteX34" fmla="*/ 1753098 w 2736000"/>
              <a:gd name="connsiteY34" fmla="*/ 1974987 h 3930092"/>
              <a:gd name="connsiteX35" fmla="*/ 1825752 w 2736000"/>
              <a:gd name="connsiteY35" fmla="*/ 2312143 h 3930092"/>
              <a:gd name="connsiteX36" fmla="*/ 2395980 w 2736000"/>
              <a:gd name="connsiteY36" fmla="*/ 3557007 h 3930092"/>
              <a:gd name="connsiteX37" fmla="*/ 2395980 w 2736000"/>
              <a:gd name="connsiteY37" fmla="*/ 3642092 h 3930092"/>
              <a:gd name="connsiteX38" fmla="*/ 2592000 w 2736000"/>
              <a:gd name="connsiteY38" fmla="*/ 3642092 h 3930092"/>
              <a:gd name="connsiteX39" fmla="*/ 2736000 w 2736000"/>
              <a:gd name="connsiteY39" fmla="*/ 3786092 h 3930092"/>
              <a:gd name="connsiteX40" fmla="*/ 2592000 w 2736000"/>
              <a:gd name="connsiteY40" fmla="*/ 3930092 h 3930092"/>
              <a:gd name="connsiteX41" fmla="*/ 144000 w 2736000"/>
              <a:gd name="connsiteY41" fmla="*/ 3930092 h 3930092"/>
              <a:gd name="connsiteX42" fmla="*/ 0 w 2736000"/>
              <a:gd name="connsiteY42" fmla="*/ 3786092 h 3930092"/>
              <a:gd name="connsiteX43" fmla="*/ 144000 w 2736000"/>
              <a:gd name="connsiteY43" fmla="*/ 3642092 h 3930092"/>
              <a:gd name="connsiteX44" fmla="*/ 338578 w 2736000"/>
              <a:gd name="connsiteY44" fmla="*/ 3642092 h 3930092"/>
              <a:gd name="connsiteX45" fmla="*/ 338578 w 2736000"/>
              <a:gd name="connsiteY45" fmla="*/ 3557007 h 3930092"/>
              <a:gd name="connsiteX46" fmla="*/ 951672 w 2736000"/>
              <a:gd name="connsiteY46" fmla="*/ 2284199 h 3930092"/>
              <a:gd name="connsiteX47" fmla="*/ 1012216 w 2736000"/>
              <a:gd name="connsiteY47" fmla="*/ 1995181 h 3930092"/>
              <a:gd name="connsiteX48" fmla="*/ 943195 w 2736000"/>
              <a:gd name="connsiteY48" fmla="*/ 1693402 h 3930092"/>
              <a:gd name="connsiteX49" fmla="*/ 339300 w 2736000"/>
              <a:gd name="connsiteY49" fmla="*/ 413234 h 3930092"/>
              <a:gd name="connsiteX50" fmla="*/ 339300 w 2736000"/>
              <a:gd name="connsiteY50" fmla="*/ 288000 h 3930092"/>
              <a:gd name="connsiteX51" fmla="*/ 144000 w 2736000"/>
              <a:gd name="connsiteY51" fmla="*/ 288000 h 3930092"/>
              <a:gd name="connsiteX52" fmla="*/ 0 w 2736000"/>
              <a:gd name="connsiteY52" fmla="*/ 144000 h 3930092"/>
              <a:gd name="connsiteX53" fmla="*/ 144000 w 2736000"/>
              <a:gd name="connsiteY53" fmla="*/ 0 h 3930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2736000" h="3930092">
                <a:moveTo>
                  <a:pt x="1367278" y="2418044"/>
                </a:moveTo>
                <a:cubicBezTo>
                  <a:pt x="1475622" y="2496498"/>
                  <a:pt x="1442256" y="2523346"/>
                  <a:pt x="1552576" y="2576139"/>
                </a:cubicBezTo>
                <a:cubicBezTo>
                  <a:pt x="1866725" y="2636040"/>
                  <a:pt x="2088000" y="3057033"/>
                  <a:pt x="2088000" y="3520946"/>
                </a:cubicBezTo>
                <a:lnTo>
                  <a:pt x="648080" y="3506285"/>
                </a:lnTo>
                <a:cubicBezTo>
                  <a:pt x="653073" y="3048089"/>
                  <a:pt x="871005" y="2673776"/>
                  <a:pt x="1182763" y="2571640"/>
                </a:cubicBezTo>
                <a:cubicBezTo>
                  <a:pt x="1280064" y="2508169"/>
                  <a:pt x="1254632" y="2499927"/>
                  <a:pt x="1367278" y="2418044"/>
                </a:cubicBezTo>
                <a:close/>
                <a:moveTo>
                  <a:pt x="648003" y="793859"/>
                </a:moveTo>
                <a:lnTo>
                  <a:pt x="2087849" y="808518"/>
                </a:lnTo>
                <a:cubicBezTo>
                  <a:pt x="2081743" y="1099400"/>
                  <a:pt x="1898532" y="1346081"/>
                  <a:pt x="1641214" y="1449982"/>
                </a:cubicBezTo>
                <a:cubicBezTo>
                  <a:pt x="1581100" y="1476031"/>
                  <a:pt x="1454311" y="1749732"/>
                  <a:pt x="1368003" y="1937706"/>
                </a:cubicBezTo>
                <a:cubicBezTo>
                  <a:pt x="1290978" y="1744554"/>
                  <a:pt x="1168712" y="1479962"/>
                  <a:pt x="1094068" y="1448735"/>
                </a:cubicBezTo>
                <a:cubicBezTo>
                  <a:pt x="831917" y="1343398"/>
                  <a:pt x="648003" y="1089607"/>
                  <a:pt x="648003" y="793859"/>
                </a:cubicBezTo>
                <a:close/>
                <a:moveTo>
                  <a:pt x="516625" y="299874"/>
                </a:moveTo>
                <a:lnTo>
                  <a:pt x="516625" y="449580"/>
                </a:lnTo>
                <a:cubicBezTo>
                  <a:pt x="516625" y="947043"/>
                  <a:pt x="728081" y="1374116"/>
                  <a:pt x="1029987" y="1557992"/>
                </a:cubicBezTo>
                <a:cubicBezTo>
                  <a:pt x="1152140" y="1645374"/>
                  <a:pt x="1146996" y="1879118"/>
                  <a:pt x="1146996" y="2057479"/>
                </a:cubicBezTo>
                <a:cubicBezTo>
                  <a:pt x="1146996" y="2199170"/>
                  <a:pt x="1165085" y="2330604"/>
                  <a:pt x="1055065" y="2431585"/>
                </a:cubicBezTo>
                <a:cubicBezTo>
                  <a:pt x="746548" y="2590263"/>
                  <a:pt x="539378" y="3004916"/>
                  <a:pt x="539378" y="3468615"/>
                </a:cubicBezTo>
                <a:lnTo>
                  <a:pt x="539378" y="3604591"/>
                </a:lnTo>
                <a:lnTo>
                  <a:pt x="2196077" y="3604591"/>
                </a:lnTo>
                <a:lnTo>
                  <a:pt x="2196077" y="3468615"/>
                </a:lnTo>
                <a:cubicBezTo>
                  <a:pt x="2196077" y="3023625"/>
                  <a:pt x="1980552" y="2629673"/>
                  <a:pt x="1695313" y="2440912"/>
                </a:cubicBezTo>
                <a:cubicBezTo>
                  <a:pt x="1597256" y="2355530"/>
                  <a:pt x="1621109" y="2199255"/>
                  <a:pt x="1617547" y="2049252"/>
                </a:cubicBezTo>
                <a:cubicBezTo>
                  <a:pt x="1614246" y="1910233"/>
                  <a:pt x="1594005" y="1638458"/>
                  <a:pt x="1719395" y="1540961"/>
                </a:cubicBezTo>
                <a:cubicBezTo>
                  <a:pt x="2008283" y="1349911"/>
                  <a:pt x="2207952" y="932979"/>
                  <a:pt x="2207952" y="449580"/>
                </a:cubicBezTo>
                <a:lnTo>
                  <a:pt x="2207952" y="299874"/>
                </a:lnTo>
                <a:lnTo>
                  <a:pt x="516625" y="299874"/>
                </a:lnTo>
                <a:close/>
                <a:moveTo>
                  <a:pt x="144000" y="0"/>
                </a:moveTo>
                <a:lnTo>
                  <a:pt x="2592000" y="0"/>
                </a:lnTo>
                <a:cubicBezTo>
                  <a:pt x="2671529" y="0"/>
                  <a:pt x="2736000" y="64471"/>
                  <a:pt x="2736000" y="144000"/>
                </a:cubicBezTo>
                <a:cubicBezTo>
                  <a:pt x="2736000" y="223529"/>
                  <a:pt x="2671529" y="288000"/>
                  <a:pt x="2592000" y="288000"/>
                </a:cubicBezTo>
                <a:lnTo>
                  <a:pt x="2396702" y="288000"/>
                </a:lnTo>
                <a:lnTo>
                  <a:pt x="2396702" y="413234"/>
                </a:lnTo>
                <a:cubicBezTo>
                  <a:pt x="2396702" y="964640"/>
                  <a:pt x="2159804" y="1441170"/>
                  <a:pt x="1815389" y="1665324"/>
                </a:cubicBezTo>
                <a:cubicBezTo>
                  <a:pt x="1718143" y="1767020"/>
                  <a:pt x="1749155" y="1822697"/>
                  <a:pt x="1753098" y="1974987"/>
                </a:cubicBezTo>
                <a:cubicBezTo>
                  <a:pt x="1757412" y="2141597"/>
                  <a:pt x="1739638" y="2200230"/>
                  <a:pt x="1825752" y="2312143"/>
                </a:cubicBezTo>
                <a:cubicBezTo>
                  <a:pt x="2164142" y="2539312"/>
                  <a:pt x="2395980" y="3011520"/>
                  <a:pt x="2395980" y="3557007"/>
                </a:cubicBezTo>
                <a:lnTo>
                  <a:pt x="2395980" y="3642092"/>
                </a:lnTo>
                <a:lnTo>
                  <a:pt x="2592000" y="3642092"/>
                </a:lnTo>
                <a:cubicBezTo>
                  <a:pt x="2671529" y="3642092"/>
                  <a:pt x="2736000" y="3706563"/>
                  <a:pt x="2736000" y="3786092"/>
                </a:cubicBezTo>
                <a:cubicBezTo>
                  <a:pt x="2736000" y="3865621"/>
                  <a:pt x="2671529" y="3930092"/>
                  <a:pt x="2592000" y="3930092"/>
                </a:cubicBezTo>
                <a:lnTo>
                  <a:pt x="144000" y="3930092"/>
                </a:lnTo>
                <a:cubicBezTo>
                  <a:pt x="64471" y="3930092"/>
                  <a:pt x="0" y="3865621"/>
                  <a:pt x="0" y="3786092"/>
                </a:cubicBezTo>
                <a:cubicBezTo>
                  <a:pt x="0" y="3706563"/>
                  <a:pt x="64471" y="3642092"/>
                  <a:pt x="144000" y="3642092"/>
                </a:cubicBezTo>
                <a:lnTo>
                  <a:pt x="338578" y="3642092"/>
                </a:lnTo>
                <a:lnTo>
                  <a:pt x="338578" y="3557007"/>
                </a:lnTo>
                <a:cubicBezTo>
                  <a:pt x="338578" y="2988551"/>
                  <a:pt x="590352" y="2499674"/>
                  <a:pt x="951672" y="2284199"/>
                </a:cubicBezTo>
                <a:cubicBezTo>
                  <a:pt x="1026597" y="2195332"/>
                  <a:pt x="1008559" y="2142287"/>
                  <a:pt x="1012216" y="1995181"/>
                </a:cubicBezTo>
                <a:cubicBezTo>
                  <a:pt x="1001243" y="1843296"/>
                  <a:pt x="1013640" y="1774963"/>
                  <a:pt x="943195" y="1693402"/>
                </a:cubicBezTo>
                <a:cubicBezTo>
                  <a:pt x="584785" y="1476413"/>
                  <a:pt x="339300" y="978710"/>
                  <a:pt x="339300" y="413234"/>
                </a:cubicBezTo>
                <a:lnTo>
                  <a:pt x="339300" y="288000"/>
                </a:lnTo>
                <a:lnTo>
                  <a:pt x="144000" y="288000"/>
                </a:lnTo>
                <a:cubicBezTo>
                  <a:pt x="64471" y="288000"/>
                  <a:pt x="0" y="223529"/>
                  <a:pt x="0" y="144000"/>
                </a:cubicBezTo>
                <a:cubicBezTo>
                  <a:pt x="0" y="64471"/>
                  <a:pt x="64471" y="0"/>
                  <a:pt x="14400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
        <p:nvSpPr>
          <p:cNvPr id="36" name="Rounded Rectangle 24"/>
          <p:cNvSpPr/>
          <p:nvPr/>
        </p:nvSpPr>
        <p:spPr>
          <a:xfrm>
            <a:off x="6333101" y="3358887"/>
            <a:ext cx="451522" cy="349363"/>
          </a:xfrm>
          <a:custGeom>
            <a:avLst/>
            <a:gdLst/>
            <a:ahLst/>
            <a:cxnLst/>
            <a:rect l="l" t="t" r="r" b="b"/>
            <a:pathLst>
              <a:path w="3960000" h="3064028">
                <a:moveTo>
                  <a:pt x="1955333" y="1285185"/>
                </a:moveTo>
                <a:cubicBezTo>
                  <a:pt x="2192176" y="1285185"/>
                  <a:pt x="2384176" y="1477185"/>
                  <a:pt x="2384176" y="1714028"/>
                </a:cubicBezTo>
                <a:cubicBezTo>
                  <a:pt x="2384176" y="1950871"/>
                  <a:pt x="2192176" y="2142871"/>
                  <a:pt x="1955333" y="2142871"/>
                </a:cubicBezTo>
                <a:cubicBezTo>
                  <a:pt x="1718490" y="2142871"/>
                  <a:pt x="1526490" y="1950871"/>
                  <a:pt x="1526490" y="1714028"/>
                </a:cubicBezTo>
                <a:cubicBezTo>
                  <a:pt x="1526490" y="1477185"/>
                  <a:pt x="1718490" y="1285185"/>
                  <a:pt x="1955333" y="1285185"/>
                </a:cubicBezTo>
                <a:close/>
                <a:moveTo>
                  <a:pt x="1955333" y="1074136"/>
                </a:moveTo>
                <a:cubicBezTo>
                  <a:pt x="1601930" y="1074136"/>
                  <a:pt x="1315441" y="1360625"/>
                  <a:pt x="1315441" y="1714028"/>
                </a:cubicBezTo>
                <a:cubicBezTo>
                  <a:pt x="1315441" y="2067431"/>
                  <a:pt x="1601930" y="2353920"/>
                  <a:pt x="1955333" y="2353920"/>
                </a:cubicBezTo>
                <a:cubicBezTo>
                  <a:pt x="2308736" y="2353920"/>
                  <a:pt x="2595225" y="2067431"/>
                  <a:pt x="2595225" y="1714028"/>
                </a:cubicBezTo>
                <a:cubicBezTo>
                  <a:pt x="2595225" y="1360625"/>
                  <a:pt x="2308736" y="1074136"/>
                  <a:pt x="1955333" y="1074136"/>
                </a:cubicBezTo>
                <a:close/>
                <a:moveTo>
                  <a:pt x="1955333" y="849503"/>
                </a:moveTo>
                <a:cubicBezTo>
                  <a:pt x="2432797" y="849503"/>
                  <a:pt x="2819858" y="1236564"/>
                  <a:pt x="2819858" y="1714028"/>
                </a:cubicBezTo>
                <a:cubicBezTo>
                  <a:pt x="2819858" y="2191492"/>
                  <a:pt x="2432797" y="2578553"/>
                  <a:pt x="1955333" y="2578553"/>
                </a:cubicBezTo>
                <a:cubicBezTo>
                  <a:pt x="1477869" y="2578553"/>
                  <a:pt x="1090808" y="2191492"/>
                  <a:pt x="1090808" y="1714028"/>
                </a:cubicBezTo>
                <a:cubicBezTo>
                  <a:pt x="1090808" y="1236564"/>
                  <a:pt x="1477869" y="849503"/>
                  <a:pt x="1955333" y="849503"/>
                </a:cubicBezTo>
                <a:close/>
                <a:moveTo>
                  <a:pt x="3253503" y="756254"/>
                </a:moveTo>
                <a:cubicBezTo>
                  <a:pt x="3162525" y="756254"/>
                  <a:pt x="3088773" y="830006"/>
                  <a:pt x="3088773" y="920984"/>
                </a:cubicBezTo>
                <a:cubicBezTo>
                  <a:pt x="3088773" y="1011962"/>
                  <a:pt x="3162525" y="1085714"/>
                  <a:pt x="3253503" y="1085714"/>
                </a:cubicBezTo>
                <a:cubicBezTo>
                  <a:pt x="3344481" y="1085714"/>
                  <a:pt x="3418233" y="1011962"/>
                  <a:pt x="3418233" y="920984"/>
                </a:cubicBezTo>
                <a:cubicBezTo>
                  <a:pt x="3418233" y="830006"/>
                  <a:pt x="3344481" y="756254"/>
                  <a:pt x="3253503" y="756254"/>
                </a:cubicBezTo>
                <a:close/>
                <a:moveTo>
                  <a:pt x="1955333" y="744677"/>
                </a:moveTo>
                <a:cubicBezTo>
                  <a:pt x="1419975" y="744677"/>
                  <a:pt x="985982" y="1178670"/>
                  <a:pt x="985982" y="1714028"/>
                </a:cubicBezTo>
                <a:cubicBezTo>
                  <a:pt x="985982" y="2249386"/>
                  <a:pt x="1419975" y="2683379"/>
                  <a:pt x="1955333" y="2683379"/>
                </a:cubicBezTo>
                <a:cubicBezTo>
                  <a:pt x="2490691" y="2683379"/>
                  <a:pt x="2924684" y="2249386"/>
                  <a:pt x="2924684" y="1714028"/>
                </a:cubicBezTo>
                <a:cubicBezTo>
                  <a:pt x="2924684" y="1178670"/>
                  <a:pt x="2490691" y="744677"/>
                  <a:pt x="1955333" y="744677"/>
                </a:cubicBezTo>
                <a:close/>
                <a:moveTo>
                  <a:pt x="1333922" y="0"/>
                </a:moveTo>
                <a:lnTo>
                  <a:pt x="2626078" y="0"/>
                </a:lnTo>
                <a:lnTo>
                  <a:pt x="2717085" y="364028"/>
                </a:lnTo>
                <a:lnTo>
                  <a:pt x="3699990" y="364028"/>
                </a:lnTo>
                <a:cubicBezTo>
                  <a:pt x="3843590" y="364028"/>
                  <a:pt x="3960000" y="480438"/>
                  <a:pt x="3960000" y="624038"/>
                </a:cubicBezTo>
                <a:lnTo>
                  <a:pt x="3960000" y="2804018"/>
                </a:lnTo>
                <a:cubicBezTo>
                  <a:pt x="3960000" y="2947618"/>
                  <a:pt x="3843590" y="3064028"/>
                  <a:pt x="3699990" y="3064028"/>
                </a:cubicBezTo>
                <a:lnTo>
                  <a:pt x="260010" y="3064028"/>
                </a:lnTo>
                <a:cubicBezTo>
                  <a:pt x="116410" y="3064028"/>
                  <a:pt x="0" y="2947618"/>
                  <a:pt x="0" y="2804018"/>
                </a:cubicBezTo>
                <a:lnTo>
                  <a:pt x="0" y="624038"/>
                </a:lnTo>
                <a:cubicBezTo>
                  <a:pt x="0" y="480438"/>
                  <a:pt x="116410" y="364028"/>
                  <a:pt x="260010" y="364028"/>
                </a:cubicBezTo>
                <a:lnTo>
                  <a:pt x="443165" y="364028"/>
                </a:lnTo>
                <a:lnTo>
                  <a:pt x="443165" y="237982"/>
                </a:lnTo>
                <a:cubicBezTo>
                  <a:pt x="443165" y="195266"/>
                  <a:pt x="477794" y="160637"/>
                  <a:pt x="520510" y="160637"/>
                </a:cubicBezTo>
                <a:lnTo>
                  <a:pt x="1049896" y="160637"/>
                </a:lnTo>
                <a:cubicBezTo>
                  <a:pt x="1092612" y="160637"/>
                  <a:pt x="1127241" y="195266"/>
                  <a:pt x="1127241" y="237982"/>
                </a:cubicBezTo>
                <a:lnTo>
                  <a:pt x="1127241" y="364028"/>
                </a:lnTo>
                <a:lnTo>
                  <a:pt x="1242915" y="364028"/>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37" name="Donut 15"/>
          <p:cNvSpPr/>
          <p:nvPr/>
        </p:nvSpPr>
        <p:spPr>
          <a:xfrm>
            <a:off x="8033569" y="3308701"/>
            <a:ext cx="452887" cy="449735"/>
          </a:xfrm>
          <a:custGeom>
            <a:avLst/>
            <a:gdLst/>
            <a:ahLst/>
            <a:cxnLst/>
            <a:rect l="l" t="t" r="r" b="b"/>
            <a:pathLst>
              <a:path w="3821708" h="3795110">
                <a:moveTo>
                  <a:pt x="1910854" y="903842"/>
                </a:moveTo>
                <a:lnTo>
                  <a:pt x="1793831" y="1129420"/>
                </a:lnTo>
                <a:lnTo>
                  <a:pt x="1791613" y="1129420"/>
                </a:lnTo>
                <a:lnTo>
                  <a:pt x="1791892" y="1133157"/>
                </a:lnTo>
                <a:lnTo>
                  <a:pt x="1791613" y="1133695"/>
                </a:lnTo>
                <a:lnTo>
                  <a:pt x="1791933" y="1133695"/>
                </a:lnTo>
                <a:lnTo>
                  <a:pt x="1833002" y="1683464"/>
                </a:lnTo>
                <a:cubicBezTo>
                  <a:pt x="1744939" y="1714584"/>
                  <a:pt x="1682254" y="1798749"/>
                  <a:pt x="1682254" y="1897555"/>
                </a:cubicBezTo>
                <a:cubicBezTo>
                  <a:pt x="1682254" y="2023808"/>
                  <a:pt x="1784602" y="2126156"/>
                  <a:pt x="1910855" y="2126156"/>
                </a:cubicBezTo>
                <a:cubicBezTo>
                  <a:pt x="1975561" y="2126156"/>
                  <a:pt x="2033988" y="2099273"/>
                  <a:pt x="2075304" y="2055803"/>
                </a:cubicBezTo>
                <a:lnTo>
                  <a:pt x="2443125" y="2288080"/>
                </a:lnTo>
                <a:lnTo>
                  <a:pt x="2443003" y="2288309"/>
                </a:lnTo>
                <a:lnTo>
                  <a:pt x="2443494" y="2288314"/>
                </a:lnTo>
                <a:lnTo>
                  <a:pt x="2446061" y="2289935"/>
                </a:lnTo>
                <a:lnTo>
                  <a:pt x="2446904" y="2288348"/>
                </a:lnTo>
                <a:lnTo>
                  <a:pt x="2652725" y="2290436"/>
                </a:lnTo>
                <a:lnTo>
                  <a:pt x="2535900" y="2120971"/>
                </a:lnTo>
                <a:lnTo>
                  <a:pt x="2536744" y="2119385"/>
                </a:lnTo>
                <a:lnTo>
                  <a:pt x="2533964" y="2118163"/>
                </a:lnTo>
                <a:lnTo>
                  <a:pt x="2533686" y="2117759"/>
                </a:lnTo>
                <a:lnTo>
                  <a:pt x="2533565" y="2117988"/>
                </a:lnTo>
                <a:lnTo>
                  <a:pt x="2134900" y="1942755"/>
                </a:lnTo>
                <a:cubicBezTo>
                  <a:pt x="2137918" y="1928156"/>
                  <a:pt x="2139456" y="1913035"/>
                  <a:pt x="2139456" y="1897555"/>
                </a:cubicBezTo>
                <a:cubicBezTo>
                  <a:pt x="2139456" y="1798748"/>
                  <a:pt x="2076770" y="1714583"/>
                  <a:pt x="1988706" y="1683463"/>
                </a:cubicBezTo>
                <a:lnTo>
                  <a:pt x="2029775" y="1133695"/>
                </a:lnTo>
                <a:lnTo>
                  <a:pt x="2030094" y="1133695"/>
                </a:lnTo>
                <a:lnTo>
                  <a:pt x="2029815" y="1133157"/>
                </a:lnTo>
                <a:lnTo>
                  <a:pt x="2030094" y="1129420"/>
                </a:lnTo>
                <a:lnTo>
                  <a:pt x="2027877" y="1129420"/>
                </a:lnTo>
                <a:close/>
                <a:moveTo>
                  <a:pt x="1910854" y="565406"/>
                </a:moveTo>
                <a:cubicBezTo>
                  <a:pt x="2646579" y="565406"/>
                  <a:pt x="3243002" y="1161829"/>
                  <a:pt x="3243002" y="1897554"/>
                </a:cubicBezTo>
                <a:cubicBezTo>
                  <a:pt x="3243002" y="2633279"/>
                  <a:pt x="2646579" y="3229702"/>
                  <a:pt x="1910854" y="3229702"/>
                </a:cubicBezTo>
                <a:cubicBezTo>
                  <a:pt x="1175129" y="3229702"/>
                  <a:pt x="578706" y="2633279"/>
                  <a:pt x="578706" y="1897554"/>
                </a:cubicBezTo>
                <a:cubicBezTo>
                  <a:pt x="578706" y="1161829"/>
                  <a:pt x="1175129" y="565406"/>
                  <a:pt x="1910854" y="565406"/>
                </a:cubicBezTo>
                <a:close/>
                <a:moveTo>
                  <a:pt x="1766837" y="367010"/>
                </a:moveTo>
                <a:cubicBezTo>
                  <a:pt x="1050362" y="432397"/>
                  <a:pt x="475174" y="981146"/>
                  <a:pt x="377476" y="1681610"/>
                </a:cubicBezTo>
                <a:lnTo>
                  <a:pt x="426306" y="1681610"/>
                </a:lnTo>
                <a:cubicBezTo>
                  <a:pt x="510474" y="1681610"/>
                  <a:pt x="578706" y="1746088"/>
                  <a:pt x="578706" y="1825626"/>
                </a:cubicBezTo>
                <a:cubicBezTo>
                  <a:pt x="578706" y="1905164"/>
                  <a:pt x="510474" y="1969642"/>
                  <a:pt x="426306" y="1969642"/>
                </a:cubicBezTo>
                <a:lnTo>
                  <a:pt x="364094" y="1969642"/>
                </a:lnTo>
                <a:cubicBezTo>
                  <a:pt x="398055" y="2738400"/>
                  <a:pt x="1003246" y="3359660"/>
                  <a:pt x="1769417" y="3427809"/>
                </a:cubicBezTo>
                <a:lnTo>
                  <a:pt x="1769417" y="3382101"/>
                </a:lnTo>
                <a:cubicBezTo>
                  <a:pt x="1769417" y="3297933"/>
                  <a:pt x="1833895" y="3229701"/>
                  <a:pt x="1913433" y="3229701"/>
                </a:cubicBezTo>
                <a:cubicBezTo>
                  <a:pt x="1992971" y="3229701"/>
                  <a:pt x="2057449" y="3297933"/>
                  <a:pt x="2057449" y="3382101"/>
                </a:cubicBezTo>
                <a:lnTo>
                  <a:pt x="2057449" y="3427707"/>
                </a:lnTo>
                <a:cubicBezTo>
                  <a:pt x="2804164" y="3358467"/>
                  <a:pt x="3396856" y="2764020"/>
                  <a:pt x="3455018" y="2020616"/>
                </a:cubicBezTo>
                <a:lnTo>
                  <a:pt x="3395402" y="2020616"/>
                </a:lnTo>
                <a:cubicBezTo>
                  <a:pt x="3311234" y="2020616"/>
                  <a:pt x="3243002" y="1956138"/>
                  <a:pt x="3243002" y="1876600"/>
                </a:cubicBezTo>
                <a:cubicBezTo>
                  <a:pt x="3243002" y="1797062"/>
                  <a:pt x="3311234" y="1732584"/>
                  <a:pt x="3395402" y="1732584"/>
                </a:cubicBezTo>
                <a:lnTo>
                  <a:pt x="3451747" y="1732584"/>
                </a:lnTo>
                <a:cubicBezTo>
                  <a:pt x="3374444" y="1008025"/>
                  <a:pt x="2788738" y="434055"/>
                  <a:pt x="2054869" y="367632"/>
                </a:cubicBezTo>
                <a:lnTo>
                  <a:pt x="2054869" y="407296"/>
                </a:lnTo>
                <a:cubicBezTo>
                  <a:pt x="2054869" y="491464"/>
                  <a:pt x="1990391" y="559696"/>
                  <a:pt x="1910853" y="559696"/>
                </a:cubicBezTo>
                <a:cubicBezTo>
                  <a:pt x="1831315" y="559696"/>
                  <a:pt x="1766837" y="491464"/>
                  <a:pt x="1766837" y="407296"/>
                </a:cubicBezTo>
                <a:close/>
                <a:moveTo>
                  <a:pt x="1910854" y="0"/>
                </a:moveTo>
                <a:cubicBezTo>
                  <a:pt x="2966190" y="0"/>
                  <a:pt x="3821708" y="849564"/>
                  <a:pt x="3821708" y="1897555"/>
                </a:cubicBezTo>
                <a:cubicBezTo>
                  <a:pt x="3821708" y="2945546"/>
                  <a:pt x="2966190" y="3795110"/>
                  <a:pt x="1910854" y="3795110"/>
                </a:cubicBezTo>
                <a:cubicBezTo>
                  <a:pt x="855518" y="3795110"/>
                  <a:pt x="0" y="2945546"/>
                  <a:pt x="0" y="1897555"/>
                </a:cubicBezTo>
                <a:cubicBezTo>
                  <a:pt x="0" y="849564"/>
                  <a:pt x="855518" y="0"/>
                  <a:pt x="191085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grpSp>
        <p:nvGrpSpPr>
          <p:cNvPr id="38" name="Group 37"/>
          <p:cNvGrpSpPr/>
          <p:nvPr/>
        </p:nvGrpSpPr>
        <p:grpSpPr>
          <a:xfrm>
            <a:off x="3225806" y="4471423"/>
            <a:ext cx="1411829" cy="1846659"/>
            <a:chOff x="6210997" y="1433695"/>
            <a:chExt cx="1457348" cy="1313758"/>
          </a:xfrm>
        </p:grpSpPr>
        <p:sp>
          <p:nvSpPr>
            <p:cNvPr id="39" name="TextBox 38"/>
            <p:cNvSpPr txBox="1"/>
            <p:nvPr/>
          </p:nvSpPr>
          <p:spPr>
            <a:xfrm>
              <a:off x="6210999" y="1433695"/>
              <a:ext cx="1457346" cy="197064"/>
            </a:xfrm>
            <a:prstGeom prst="rect">
              <a:avLst/>
            </a:prstGeom>
            <a:solidFill>
              <a:schemeClr val="accent1"/>
            </a:solidFill>
          </p:spPr>
          <p:txBody>
            <a:bodyPr wrap="square" rtlCol="0">
              <a:spAutoFit/>
            </a:bodyPr>
            <a:lstStyle/>
            <a:p>
              <a:r>
                <a:rPr lang="en-US" altLang="ko-KR" sz="1200" b="1" dirty="0" smtClean="0">
                  <a:solidFill>
                    <a:schemeClr val="bg1"/>
                  </a:solidFill>
                  <a:cs typeface="Arial" pitchFamily="34" charset="0"/>
                </a:rPr>
                <a:t>Productivity</a:t>
              </a:r>
              <a:endParaRPr lang="ko-KR" altLang="en-US" sz="1200" b="1" dirty="0">
                <a:solidFill>
                  <a:schemeClr val="bg1"/>
                </a:solidFill>
                <a:cs typeface="Arial" pitchFamily="34" charset="0"/>
              </a:endParaRPr>
            </a:p>
          </p:txBody>
        </p:sp>
        <p:sp>
          <p:nvSpPr>
            <p:cNvPr id="40" name="TextBox 39"/>
            <p:cNvSpPr txBox="1"/>
            <p:nvPr/>
          </p:nvSpPr>
          <p:spPr>
            <a:xfrm>
              <a:off x="6210997" y="1630759"/>
              <a:ext cx="1457346" cy="1116694"/>
            </a:xfrm>
            <a:prstGeom prst="rect">
              <a:avLst/>
            </a:prstGeom>
            <a:noFill/>
          </p:spPr>
          <p:txBody>
            <a:bodyPr wrap="square" rtlCol="0">
              <a:spAutoFit/>
            </a:bodyPr>
            <a:lstStyle/>
            <a:p>
              <a:r>
                <a:rPr lang="en-US" altLang="ko-KR" sz="1200" dirty="0" smtClean="0">
                  <a:solidFill>
                    <a:schemeClr val="tx1">
                      <a:lumMod val="65000"/>
                      <a:lumOff val="35000"/>
                    </a:schemeClr>
                  </a:solidFill>
                  <a:cs typeface="Arial" pitchFamily="34" charset="0"/>
                </a:rPr>
                <a:t>Complete Analysis of total with ideal productivity</a:t>
              </a:r>
            </a:p>
            <a:p>
              <a:endParaRPr lang="en-US" altLang="ko-KR" sz="1200" dirty="0">
                <a:solidFill>
                  <a:schemeClr val="tx1">
                    <a:lumMod val="65000"/>
                    <a:lumOff val="35000"/>
                  </a:schemeClr>
                </a:solidFill>
                <a:cs typeface="Arial" pitchFamily="34" charset="0"/>
              </a:endParaRPr>
            </a:p>
            <a:p>
              <a:r>
                <a:rPr lang="en-US" altLang="ko-KR" sz="1200" dirty="0" smtClean="0">
                  <a:solidFill>
                    <a:schemeClr val="tx1">
                      <a:lumMod val="65000"/>
                      <a:lumOff val="35000"/>
                    </a:schemeClr>
                  </a:solidFill>
                  <a:cs typeface="Arial" pitchFamily="34" charset="0"/>
                </a:rPr>
                <a:t>Identifying bottleneck machines</a:t>
              </a:r>
              <a:endParaRPr lang="ko-KR" altLang="en-US" sz="1200" dirty="0">
                <a:solidFill>
                  <a:schemeClr val="tx1">
                    <a:lumMod val="65000"/>
                    <a:lumOff val="35000"/>
                  </a:schemeClr>
                </a:solidFill>
                <a:cs typeface="Arial" pitchFamily="34" charset="0"/>
              </a:endParaRPr>
            </a:p>
          </p:txBody>
        </p:sp>
      </p:grpSp>
      <p:grpSp>
        <p:nvGrpSpPr>
          <p:cNvPr id="41" name="Group 40"/>
          <p:cNvGrpSpPr/>
          <p:nvPr/>
        </p:nvGrpSpPr>
        <p:grpSpPr>
          <a:xfrm>
            <a:off x="6573612" y="4471423"/>
            <a:ext cx="1411829" cy="1846659"/>
            <a:chOff x="6210997" y="1433695"/>
            <a:chExt cx="1457348" cy="1313758"/>
          </a:xfrm>
        </p:grpSpPr>
        <p:sp>
          <p:nvSpPr>
            <p:cNvPr id="42" name="TextBox 41"/>
            <p:cNvSpPr txBox="1"/>
            <p:nvPr/>
          </p:nvSpPr>
          <p:spPr>
            <a:xfrm>
              <a:off x="6210999" y="1433695"/>
              <a:ext cx="1457346" cy="197064"/>
            </a:xfrm>
            <a:prstGeom prst="rect">
              <a:avLst/>
            </a:prstGeom>
            <a:solidFill>
              <a:schemeClr val="accent3"/>
            </a:solidFill>
          </p:spPr>
          <p:txBody>
            <a:bodyPr wrap="square" rtlCol="0">
              <a:spAutoFit/>
            </a:bodyPr>
            <a:lstStyle/>
            <a:p>
              <a:r>
                <a:rPr lang="en-US" altLang="ko-KR" sz="1200" b="1" dirty="0" smtClean="0">
                  <a:solidFill>
                    <a:schemeClr val="bg1"/>
                  </a:solidFill>
                  <a:cs typeface="Arial" pitchFamily="34" charset="0"/>
                </a:rPr>
                <a:t>3D Scanning</a:t>
              </a:r>
              <a:endParaRPr lang="ko-KR" altLang="en-US" sz="1200" b="1" dirty="0">
                <a:solidFill>
                  <a:schemeClr val="bg1"/>
                </a:solidFill>
                <a:cs typeface="Arial" pitchFamily="34" charset="0"/>
              </a:endParaRPr>
            </a:p>
          </p:txBody>
        </p:sp>
        <p:sp>
          <p:nvSpPr>
            <p:cNvPr id="43" name="TextBox 42"/>
            <p:cNvSpPr txBox="1"/>
            <p:nvPr/>
          </p:nvSpPr>
          <p:spPr>
            <a:xfrm>
              <a:off x="6210997" y="1630759"/>
              <a:ext cx="1457346" cy="1116694"/>
            </a:xfrm>
            <a:prstGeom prst="rect">
              <a:avLst/>
            </a:prstGeom>
            <a:noFill/>
          </p:spPr>
          <p:txBody>
            <a:bodyPr wrap="square" rtlCol="0">
              <a:spAutoFit/>
            </a:bodyPr>
            <a:lstStyle/>
            <a:p>
              <a:r>
                <a:rPr lang="en-US" altLang="ko-KR" sz="1200" dirty="0" smtClean="0">
                  <a:solidFill>
                    <a:schemeClr val="tx1">
                      <a:lumMod val="65000"/>
                      <a:lumOff val="35000"/>
                    </a:schemeClr>
                  </a:solidFill>
                  <a:cs typeface="Arial" pitchFamily="34" charset="0"/>
                </a:rPr>
                <a:t>Capturing the physical measurements of any physical object.      </a:t>
              </a:r>
            </a:p>
            <a:p>
              <a:endParaRPr lang="en-US" altLang="ko-KR" sz="1200" dirty="0">
                <a:solidFill>
                  <a:schemeClr val="tx1">
                    <a:lumMod val="65000"/>
                    <a:lumOff val="35000"/>
                  </a:schemeClr>
                </a:solidFill>
                <a:cs typeface="Arial" pitchFamily="34" charset="0"/>
              </a:endParaRPr>
            </a:p>
            <a:p>
              <a:r>
                <a:rPr lang="en-US" altLang="ko-KR" sz="1200" dirty="0" smtClean="0">
                  <a:solidFill>
                    <a:schemeClr val="tx1">
                      <a:lumMod val="65000"/>
                      <a:lumOff val="35000"/>
                    </a:schemeClr>
                  </a:solidFill>
                  <a:cs typeface="Arial" pitchFamily="34" charset="0"/>
                </a:rPr>
                <a:t>Saving time in design work </a:t>
              </a:r>
              <a:endParaRPr lang="ko-KR" altLang="en-US" sz="1200" dirty="0">
                <a:solidFill>
                  <a:schemeClr val="tx1">
                    <a:lumMod val="65000"/>
                    <a:lumOff val="35000"/>
                  </a:schemeClr>
                </a:solidFill>
                <a:cs typeface="Arial" pitchFamily="34" charset="0"/>
              </a:endParaRPr>
            </a:p>
          </p:txBody>
        </p:sp>
      </p:grpSp>
      <p:grpSp>
        <p:nvGrpSpPr>
          <p:cNvPr id="44" name="Group 43"/>
          <p:cNvGrpSpPr/>
          <p:nvPr/>
        </p:nvGrpSpPr>
        <p:grpSpPr>
          <a:xfrm>
            <a:off x="1551903" y="1667470"/>
            <a:ext cx="1411829" cy="923330"/>
            <a:chOff x="6210997" y="1433695"/>
            <a:chExt cx="1457348" cy="656879"/>
          </a:xfrm>
        </p:grpSpPr>
        <p:sp>
          <p:nvSpPr>
            <p:cNvPr id="45" name="TextBox 44"/>
            <p:cNvSpPr txBox="1"/>
            <p:nvPr/>
          </p:nvSpPr>
          <p:spPr>
            <a:xfrm>
              <a:off x="6210999" y="1433695"/>
              <a:ext cx="1457346" cy="197064"/>
            </a:xfrm>
            <a:prstGeom prst="rect">
              <a:avLst/>
            </a:prstGeom>
            <a:solidFill>
              <a:schemeClr val="accent6"/>
            </a:solidFill>
          </p:spPr>
          <p:txBody>
            <a:bodyPr wrap="square" rtlCol="0">
              <a:spAutoFit/>
            </a:bodyPr>
            <a:lstStyle/>
            <a:p>
              <a:r>
                <a:rPr lang="en-US" altLang="ko-KR" sz="1200" b="1" dirty="0" smtClean="0">
                  <a:solidFill>
                    <a:schemeClr val="bg1"/>
                  </a:solidFill>
                  <a:cs typeface="Arial" pitchFamily="34" charset="0"/>
                </a:rPr>
                <a:t>Efficiency</a:t>
              </a:r>
              <a:endParaRPr lang="ko-KR" altLang="en-US" sz="1200" b="1" dirty="0">
                <a:solidFill>
                  <a:schemeClr val="bg1"/>
                </a:solidFill>
                <a:cs typeface="Arial" pitchFamily="34" charset="0"/>
              </a:endParaRPr>
            </a:p>
          </p:txBody>
        </p:sp>
        <p:sp>
          <p:nvSpPr>
            <p:cNvPr id="46" name="TextBox 45"/>
            <p:cNvSpPr txBox="1"/>
            <p:nvPr/>
          </p:nvSpPr>
          <p:spPr>
            <a:xfrm>
              <a:off x="6210997" y="1630759"/>
              <a:ext cx="1457346" cy="459815"/>
            </a:xfrm>
            <a:prstGeom prst="rect">
              <a:avLst/>
            </a:prstGeom>
            <a:noFill/>
          </p:spPr>
          <p:txBody>
            <a:bodyPr wrap="square" rtlCol="0">
              <a:spAutoFit/>
            </a:bodyPr>
            <a:lstStyle/>
            <a:p>
              <a:r>
                <a:rPr lang="en-US" altLang="ko-KR" sz="1200" dirty="0" smtClean="0">
                  <a:solidFill>
                    <a:schemeClr val="tx1">
                      <a:lumMod val="65000"/>
                      <a:lumOff val="35000"/>
                    </a:schemeClr>
                  </a:solidFill>
                  <a:cs typeface="Arial" pitchFamily="34" charset="0"/>
                </a:rPr>
                <a:t>Each sub stage efficiency is calculated</a:t>
              </a:r>
              <a:endParaRPr lang="ko-KR" altLang="en-US" sz="1200" dirty="0">
                <a:solidFill>
                  <a:schemeClr val="tx1">
                    <a:lumMod val="65000"/>
                    <a:lumOff val="35000"/>
                  </a:schemeClr>
                </a:solidFill>
                <a:cs typeface="Arial" pitchFamily="34" charset="0"/>
              </a:endParaRPr>
            </a:p>
          </p:txBody>
        </p:sp>
      </p:grpSp>
      <p:grpSp>
        <p:nvGrpSpPr>
          <p:cNvPr id="47" name="Group 46"/>
          <p:cNvGrpSpPr/>
          <p:nvPr/>
        </p:nvGrpSpPr>
        <p:grpSpPr>
          <a:xfrm>
            <a:off x="4899709" y="1371598"/>
            <a:ext cx="1411829" cy="1661994"/>
            <a:chOff x="6210997" y="1433695"/>
            <a:chExt cx="1457348" cy="1182383"/>
          </a:xfrm>
        </p:grpSpPr>
        <p:sp>
          <p:nvSpPr>
            <p:cNvPr id="48" name="TextBox 47"/>
            <p:cNvSpPr txBox="1"/>
            <p:nvPr/>
          </p:nvSpPr>
          <p:spPr>
            <a:xfrm>
              <a:off x="6210999" y="1433695"/>
              <a:ext cx="1457346" cy="197064"/>
            </a:xfrm>
            <a:prstGeom prst="rect">
              <a:avLst/>
            </a:prstGeom>
            <a:solidFill>
              <a:schemeClr val="accent2"/>
            </a:solidFill>
          </p:spPr>
          <p:txBody>
            <a:bodyPr wrap="square" rtlCol="0">
              <a:spAutoFit/>
            </a:bodyPr>
            <a:lstStyle/>
            <a:p>
              <a:r>
                <a:rPr lang="en-US" altLang="ko-KR" sz="1200" b="1" dirty="0" smtClean="0">
                  <a:solidFill>
                    <a:schemeClr val="bg1"/>
                  </a:solidFill>
                  <a:cs typeface="Arial" pitchFamily="34" charset="0"/>
                </a:rPr>
                <a:t>OLE/OEE</a:t>
              </a:r>
              <a:endParaRPr lang="ko-KR" altLang="en-US" sz="1200" b="1" dirty="0">
                <a:solidFill>
                  <a:schemeClr val="bg1"/>
                </a:solidFill>
                <a:cs typeface="Arial" pitchFamily="34" charset="0"/>
              </a:endParaRPr>
            </a:p>
          </p:txBody>
        </p:sp>
        <p:sp>
          <p:nvSpPr>
            <p:cNvPr id="49" name="TextBox 48"/>
            <p:cNvSpPr txBox="1"/>
            <p:nvPr/>
          </p:nvSpPr>
          <p:spPr>
            <a:xfrm>
              <a:off x="6210997" y="1630759"/>
              <a:ext cx="1457346" cy="985319"/>
            </a:xfrm>
            <a:prstGeom prst="rect">
              <a:avLst/>
            </a:prstGeom>
            <a:noFill/>
          </p:spPr>
          <p:txBody>
            <a:bodyPr wrap="square" rtlCol="0">
              <a:spAutoFit/>
            </a:bodyPr>
            <a:lstStyle/>
            <a:p>
              <a:r>
                <a:rPr lang="en-US" altLang="ko-KR" sz="1200" dirty="0" smtClean="0">
                  <a:solidFill>
                    <a:schemeClr val="tx1">
                      <a:lumMod val="65000"/>
                      <a:lumOff val="35000"/>
                    </a:schemeClr>
                  </a:solidFill>
                  <a:cs typeface="Arial" pitchFamily="34" charset="0"/>
                </a:rPr>
                <a:t>Overall effectiveness day and week with target is achieved using ML for every machines</a:t>
              </a:r>
              <a:endParaRPr lang="ko-KR" altLang="en-US" sz="1200" dirty="0">
                <a:solidFill>
                  <a:schemeClr val="tx1">
                    <a:lumMod val="65000"/>
                    <a:lumOff val="35000"/>
                  </a:schemeClr>
                </a:solidFill>
                <a:cs typeface="Arial" pitchFamily="34" charset="0"/>
              </a:endParaRPr>
            </a:p>
          </p:txBody>
        </p:sp>
      </p:grpSp>
      <p:grpSp>
        <p:nvGrpSpPr>
          <p:cNvPr id="50" name="Group 49"/>
          <p:cNvGrpSpPr/>
          <p:nvPr/>
        </p:nvGrpSpPr>
        <p:grpSpPr>
          <a:xfrm>
            <a:off x="8247515" y="1371599"/>
            <a:ext cx="1411829" cy="1477327"/>
            <a:chOff x="6210997" y="1433695"/>
            <a:chExt cx="1457348" cy="1051007"/>
          </a:xfrm>
        </p:grpSpPr>
        <p:sp>
          <p:nvSpPr>
            <p:cNvPr id="51" name="TextBox 50"/>
            <p:cNvSpPr txBox="1"/>
            <p:nvPr/>
          </p:nvSpPr>
          <p:spPr>
            <a:xfrm>
              <a:off x="6210999" y="1433695"/>
              <a:ext cx="1457346" cy="197064"/>
            </a:xfrm>
            <a:prstGeom prst="rect">
              <a:avLst/>
            </a:prstGeom>
            <a:solidFill>
              <a:schemeClr val="accent4"/>
            </a:solidFill>
          </p:spPr>
          <p:txBody>
            <a:bodyPr wrap="square" rtlCol="0">
              <a:spAutoFit/>
            </a:bodyPr>
            <a:lstStyle/>
            <a:p>
              <a:r>
                <a:rPr lang="en-US" altLang="ko-KR" sz="1200" b="1" dirty="0" smtClean="0">
                  <a:solidFill>
                    <a:schemeClr val="bg1"/>
                  </a:solidFill>
                  <a:cs typeface="Arial" pitchFamily="34" charset="0"/>
                </a:rPr>
                <a:t>Idle Time</a:t>
              </a:r>
              <a:endParaRPr lang="ko-KR" altLang="en-US" sz="1200" b="1" dirty="0">
                <a:solidFill>
                  <a:schemeClr val="bg1"/>
                </a:solidFill>
                <a:cs typeface="Arial" pitchFamily="34" charset="0"/>
              </a:endParaRPr>
            </a:p>
          </p:txBody>
        </p:sp>
        <p:sp>
          <p:nvSpPr>
            <p:cNvPr id="52" name="TextBox 51"/>
            <p:cNvSpPr txBox="1"/>
            <p:nvPr/>
          </p:nvSpPr>
          <p:spPr>
            <a:xfrm>
              <a:off x="6210997" y="1630758"/>
              <a:ext cx="1457346" cy="853944"/>
            </a:xfrm>
            <a:prstGeom prst="rect">
              <a:avLst/>
            </a:prstGeom>
            <a:noFill/>
          </p:spPr>
          <p:txBody>
            <a:bodyPr wrap="square" rtlCol="0">
              <a:spAutoFit/>
            </a:bodyPr>
            <a:lstStyle/>
            <a:p>
              <a:r>
                <a:rPr lang="en-US" altLang="ko-KR" sz="1200" dirty="0" smtClean="0">
                  <a:solidFill>
                    <a:schemeClr val="tx1">
                      <a:lumMod val="65000"/>
                      <a:lumOff val="35000"/>
                    </a:schemeClr>
                  </a:solidFill>
                  <a:cs typeface="Arial" pitchFamily="34" charset="0"/>
                </a:rPr>
                <a:t>Machine’s idle time is captured to get identify efficiency of Line</a:t>
              </a:r>
              <a:endParaRPr lang="ko-KR" altLang="en-US" sz="1200" dirty="0">
                <a:solidFill>
                  <a:schemeClr val="tx1">
                    <a:lumMod val="65000"/>
                    <a:lumOff val="35000"/>
                  </a:schemeClr>
                </a:solidFill>
                <a:cs typeface="Arial" pitchFamily="34" charset="0"/>
              </a:endParaRPr>
            </a:p>
          </p:txBody>
        </p:sp>
      </p:grpSp>
      <p:grpSp>
        <p:nvGrpSpPr>
          <p:cNvPr id="53" name="Group 27">
            <a:extLst>
              <a:ext uri="{FF2B5EF4-FFF2-40B4-BE49-F238E27FC236}">
                <a16:creationId xmlns:a16="http://schemas.microsoft.com/office/drawing/2014/main" xmlns="" id="{1ADEC262-E33D-473D-9ADD-89730493F970}"/>
              </a:ext>
            </a:extLst>
          </p:cNvPr>
          <p:cNvGrpSpPr/>
          <p:nvPr/>
        </p:nvGrpSpPr>
        <p:grpSpPr>
          <a:xfrm>
            <a:off x="9413635" y="2818568"/>
            <a:ext cx="1246447" cy="1247032"/>
            <a:chOff x="5492422" y="3075320"/>
            <a:chExt cx="1246447" cy="1247032"/>
          </a:xfrm>
        </p:grpSpPr>
        <p:sp>
          <p:nvSpPr>
            <p:cNvPr id="54" name="Rounded Rectangle 28">
              <a:extLst>
                <a:ext uri="{FF2B5EF4-FFF2-40B4-BE49-F238E27FC236}">
                  <a16:creationId xmlns:a16="http://schemas.microsoft.com/office/drawing/2014/main" xmlns="" id="{619318B5-783B-47F9-A768-AC58B1C8C788}"/>
                </a:ext>
              </a:extLst>
            </p:cNvPr>
            <p:cNvSpPr/>
            <p:nvPr/>
          </p:nvSpPr>
          <p:spPr>
            <a:xfrm>
              <a:off x="5492422" y="3258286"/>
              <a:ext cx="1064066" cy="1064066"/>
            </a:xfrm>
            <a:prstGeom prst="roundRect">
              <a:avLst>
                <a:gd name="adj" fmla="val 10715"/>
              </a:avLst>
            </a:prstGeom>
            <a:solidFill>
              <a:schemeClr val="bg1"/>
            </a:solidFill>
            <a:ln w="635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55" name="Group 29">
              <a:extLst>
                <a:ext uri="{FF2B5EF4-FFF2-40B4-BE49-F238E27FC236}">
                  <a16:creationId xmlns:a16="http://schemas.microsoft.com/office/drawing/2014/main" xmlns="" id="{295BCD83-709D-48C0-94C4-78147E9B8FEB}"/>
                </a:ext>
              </a:extLst>
            </p:cNvPr>
            <p:cNvGrpSpPr/>
            <p:nvPr/>
          </p:nvGrpSpPr>
          <p:grpSpPr>
            <a:xfrm>
              <a:off x="5742182" y="3075320"/>
              <a:ext cx="996687" cy="378104"/>
              <a:chOff x="1271057" y="3783817"/>
              <a:chExt cx="996687" cy="378104"/>
            </a:xfrm>
          </p:grpSpPr>
          <p:sp>
            <p:nvSpPr>
              <p:cNvPr id="56" name="Rectangle 30">
                <a:extLst>
                  <a:ext uri="{FF2B5EF4-FFF2-40B4-BE49-F238E27FC236}">
                    <a16:creationId xmlns:a16="http://schemas.microsoft.com/office/drawing/2014/main" xmlns="" id="{A78AA5B1-5503-46D8-9C03-6114227AFC30}"/>
                  </a:ext>
                </a:extLst>
              </p:cNvPr>
              <p:cNvSpPr/>
              <p:nvPr/>
            </p:nvSpPr>
            <p:spPr>
              <a:xfrm>
                <a:off x="1271057" y="3783817"/>
                <a:ext cx="996687" cy="37810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57" name="TextBox 56">
                <a:extLst>
                  <a:ext uri="{FF2B5EF4-FFF2-40B4-BE49-F238E27FC236}">
                    <a16:creationId xmlns:a16="http://schemas.microsoft.com/office/drawing/2014/main" xmlns="" id="{D6F0EB00-A1EF-46F5-A79F-0F83528F1EB6}"/>
                  </a:ext>
                </a:extLst>
              </p:cNvPr>
              <p:cNvSpPr txBox="1"/>
              <p:nvPr/>
            </p:nvSpPr>
            <p:spPr>
              <a:xfrm>
                <a:off x="1343065" y="3834370"/>
                <a:ext cx="852670" cy="276999"/>
              </a:xfrm>
              <a:prstGeom prst="rect">
                <a:avLst/>
              </a:prstGeom>
              <a:noFill/>
            </p:spPr>
            <p:txBody>
              <a:bodyPr wrap="square" rtlCol="0" anchor="ctr">
                <a:spAutoFit/>
              </a:bodyPr>
              <a:lstStyle/>
              <a:p>
                <a:pPr algn="ctr"/>
                <a:r>
                  <a:rPr lang="en-US" altLang="ko-KR" sz="1200" b="1" dirty="0" smtClean="0">
                    <a:solidFill>
                      <a:schemeClr val="bg1"/>
                    </a:solidFill>
                  </a:rPr>
                  <a:t>Worker</a:t>
                </a:r>
                <a:endParaRPr lang="ko-KR" altLang="en-US" sz="1200" b="1" dirty="0">
                  <a:solidFill>
                    <a:schemeClr val="bg1"/>
                  </a:solidFill>
                </a:endParaRPr>
              </a:p>
            </p:txBody>
          </p:sp>
        </p:grpSp>
      </p:grpSp>
      <p:sp>
        <p:nvSpPr>
          <p:cNvPr id="58" name="Block Arc 32">
            <a:extLst>
              <a:ext uri="{FF2B5EF4-FFF2-40B4-BE49-F238E27FC236}">
                <a16:creationId xmlns:a16="http://schemas.microsoft.com/office/drawing/2014/main" xmlns="" id="{A4E6EBE5-6723-4E24-9590-FAFBC6E9D78C}"/>
              </a:ext>
            </a:extLst>
          </p:cNvPr>
          <p:cNvSpPr/>
          <p:nvPr/>
        </p:nvSpPr>
        <p:spPr>
          <a:xfrm rot="10800000">
            <a:off x="8433584" y="3423120"/>
            <a:ext cx="1496058" cy="1496058"/>
          </a:xfrm>
          <a:prstGeom prst="blockArc">
            <a:avLst>
              <a:gd name="adj1" fmla="val 10800000"/>
              <a:gd name="adj2" fmla="val 21403479"/>
              <a:gd name="adj3" fmla="val 3685"/>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59" name="Group 43">
            <a:extLst>
              <a:ext uri="{FF2B5EF4-FFF2-40B4-BE49-F238E27FC236}">
                <a16:creationId xmlns:a16="http://schemas.microsoft.com/office/drawing/2014/main" xmlns="" id="{B9842C4A-E962-47F6-95B2-EF8431DCB8A7}"/>
              </a:ext>
            </a:extLst>
          </p:cNvPr>
          <p:cNvGrpSpPr/>
          <p:nvPr/>
        </p:nvGrpSpPr>
        <p:grpSpPr>
          <a:xfrm>
            <a:off x="9921419" y="4471423"/>
            <a:ext cx="1411829" cy="1661994"/>
            <a:chOff x="6210997" y="1433695"/>
            <a:chExt cx="1457348" cy="1182383"/>
          </a:xfrm>
        </p:grpSpPr>
        <p:sp>
          <p:nvSpPr>
            <p:cNvPr id="60" name="TextBox 59">
              <a:extLst>
                <a:ext uri="{FF2B5EF4-FFF2-40B4-BE49-F238E27FC236}">
                  <a16:creationId xmlns:a16="http://schemas.microsoft.com/office/drawing/2014/main" xmlns="" id="{DA6DF410-9B3B-4B5E-8586-BB29C08CE8B2}"/>
                </a:ext>
              </a:extLst>
            </p:cNvPr>
            <p:cNvSpPr txBox="1"/>
            <p:nvPr/>
          </p:nvSpPr>
          <p:spPr>
            <a:xfrm>
              <a:off x="6210999" y="1433695"/>
              <a:ext cx="1457346" cy="197064"/>
            </a:xfrm>
            <a:prstGeom prst="rect">
              <a:avLst/>
            </a:prstGeom>
            <a:solidFill>
              <a:schemeClr val="accent5"/>
            </a:solidFill>
          </p:spPr>
          <p:txBody>
            <a:bodyPr wrap="square" rtlCol="0">
              <a:spAutoFit/>
            </a:bodyPr>
            <a:lstStyle/>
            <a:p>
              <a:r>
                <a:rPr lang="en-US" altLang="ko-KR" sz="1200" b="1" dirty="0" smtClean="0">
                  <a:solidFill>
                    <a:schemeClr val="bg1"/>
                  </a:solidFill>
                  <a:cs typeface="Arial" pitchFamily="34" charset="0"/>
                </a:rPr>
                <a:t>Worker</a:t>
              </a:r>
              <a:endParaRPr lang="ko-KR" altLang="en-US" sz="1200" b="1" dirty="0">
                <a:solidFill>
                  <a:schemeClr val="bg1"/>
                </a:solidFill>
                <a:cs typeface="Arial" pitchFamily="34" charset="0"/>
              </a:endParaRPr>
            </a:p>
          </p:txBody>
        </p:sp>
        <p:sp>
          <p:nvSpPr>
            <p:cNvPr id="61" name="TextBox 60">
              <a:extLst>
                <a:ext uri="{FF2B5EF4-FFF2-40B4-BE49-F238E27FC236}">
                  <a16:creationId xmlns:a16="http://schemas.microsoft.com/office/drawing/2014/main" xmlns="" id="{A970332E-8F8F-466F-BEE8-603DD1557D02}"/>
                </a:ext>
              </a:extLst>
            </p:cNvPr>
            <p:cNvSpPr txBox="1"/>
            <p:nvPr/>
          </p:nvSpPr>
          <p:spPr>
            <a:xfrm>
              <a:off x="6210997" y="1630759"/>
              <a:ext cx="1457346" cy="985319"/>
            </a:xfrm>
            <a:prstGeom prst="rect">
              <a:avLst/>
            </a:prstGeom>
            <a:noFill/>
          </p:spPr>
          <p:txBody>
            <a:bodyPr wrap="square" rtlCol="0">
              <a:spAutoFit/>
            </a:bodyPr>
            <a:lstStyle/>
            <a:p>
              <a:r>
                <a:rPr lang="en-US" altLang="ko-KR" sz="1200" dirty="0" smtClean="0">
                  <a:solidFill>
                    <a:schemeClr val="tx1">
                      <a:lumMod val="65000"/>
                      <a:lumOff val="35000"/>
                    </a:schemeClr>
                  </a:solidFill>
                  <a:cs typeface="Arial" pitchFamily="34" charset="0"/>
                </a:rPr>
                <a:t>Worker productivity based on their shifts and idle time is identified</a:t>
              </a:r>
            </a:p>
            <a:p>
              <a:r>
                <a:rPr lang="en-US" altLang="ko-KR" sz="1200" dirty="0" smtClean="0">
                  <a:solidFill>
                    <a:schemeClr val="tx1">
                      <a:lumMod val="65000"/>
                      <a:lumOff val="35000"/>
                    </a:schemeClr>
                  </a:solidFill>
                  <a:cs typeface="Arial" pitchFamily="34" charset="0"/>
                </a:rPr>
                <a:t>       </a:t>
              </a:r>
              <a:endParaRPr lang="ko-KR" altLang="en-US" sz="1200" dirty="0">
                <a:solidFill>
                  <a:schemeClr val="tx1">
                    <a:lumMod val="65000"/>
                    <a:lumOff val="35000"/>
                  </a:schemeClr>
                </a:solidFill>
                <a:cs typeface="Arial" pitchFamily="34" charset="0"/>
              </a:endParaRPr>
            </a:p>
          </p:txBody>
        </p:sp>
      </p:grpSp>
      <p:sp>
        <p:nvSpPr>
          <p:cNvPr id="62" name="Oval 1">
            <a:extLst>
              <a:ext uri="{FF2B5EF4-FFF2-40B4-BE49-F238E27FC236}">
                <a16:creationId xmlns:a16="http://schemas.microsoft.com/office/drawing/2014/main" xmlns="" id="{B91023B6-D932-4038-AB92-CB42F5767EBE}"/>
              </a:ext>
            </a:extLst>
          </p:cNvPr>
          <p:cNvSpPr>
            <a:spLocks noChangeAspect="1"/>
          </p:cNvSpPr>
          <p:nvPr/>
        </p:nvSpPr>
        <p:spPr>
          <a:xfrm>
            <a:off x="9735403" y="3320696"/>
            <a:ext cx="388478" cy="451688"/>
          </a:xfrm>
          <a:custGeom>
            <a:avLst/>
            <a:gdLst/>
            <a:ahLst/>
            <a:cxnLst/>
            <a:rect l="l" t="t" r="r" b="b"/>
            <a:pathLst>
              <a:path w="3254409" h="3944462">
                <a:moveTo>
                  <a:pt x="1259449" y="3654708"/>
                </a:moveTo>
                <a:lnTo>
                  <a:pt x="2056275" y="3654708"/>
                </a:lnTo>
                <a:lnTo>
                  <a:pt x="2056275" y="3799585"/>
                </a:lnTo>
                <a:cubicBezTo>
                  <a:pt x="2056275" y="3879598"/>
                  <a:pt x="1877900" y="3944462"/>
                  <a:pt x="1657862" y="3944462"/>
                </a:cubicBezTo>
                <a:cubicBezTo>
                  <a:pt x="1437825" y="3944462"/>
                  <a:pt x="1259449" y="3879598"/>
                  <a:pt x="1259449" y="3799585"/>
                </a:cubicBezTo>
                <a:close/>
                <a:moveTo>
                  <a:pt x="1261196" y="3409579"/>
                </a:moveTo>
                <a:lnTo>
                  <a:pt x="2054529" y="3409579"/>
                </a:lnTo>
                <a:cubicBezTo>
                  <a:pt x="2095500" y="3409579"/>
                  <a:pt x="2128714" y="3442793"/>
                  <a:pt x="2128714" y="3483764"/>
                </a:cubicBezTo>
                <a:lnTo>
                  <a:pt x="2128714" y="3516511"/>
                </a:lnTo>
                <a:cubicBezTo>
                  <a:pt x="2128714" y="3557481"/>
                  <a:pt x="2095500" y="3590696"/>
                  <a:pt x="2054529" y="3590696"/>
                </a:cubicBezTo>
                <a:lnTo>
                  <a:pt x="1261196" y="3590696"/>
                </a:lnTo>
                <a:cubicBezTo>
                  <a:pt x="1220225" y="3590696"/>
                  <a:pt x="1187011" y="3557481"/>
                  <a:pt x="1187011" y="3516511"/>
                </a:cubicBezTo>
                <a:lnTo>
                  <a:pt x="1187011" y="3483764"/>
                </a:lnTo>
                <a:cubicBezTo>
                  <a:pt x="1187011" y="3442793"/>
                  <a:pt x="1220225" y="3409579"/>
                  <a:pt x="1261196" y="3409579"/>
                </a:cubicBezTo>
                <a:close/>
                <a:moveTo>
                  <a:pt x="1224976" y="3164451"/>
                </a:moveTo>
                <a:lnTo>
                  <a:pt x="2090747" y="3164451"/>
                </a:lnTo>
                <a:cubicBezTo>
                  <a:pt x="2131719" y="3164451"/>
                  <a:pt x="2164933" y="3197665"/>
                  <a:pt x="2164933" y="3238636"/>
                </a:cubicBezTo>
                <a:lnTo>
                  <a:pt x="2164933" y="3271382"/>
                </a:lnTo>
                <a:cubicBezTo>
                  <a:pt x="2164933" y="3312353"/>
                  <a:pt x="2131719" y="3345567"/>
                  <a:pt x="2090747" y="3345567"/>
                </a:cubicBezTo>
                <a:lnTo>
                  <a:pt x="1224976" y="3345567"/>
                </a:lnTo>
                <a:cubicBezTo>
                  <a:pt x="1184005" y="3345567"/>
                  <a:pt x="1150791" y="3312353"/>
                  <a:pt x="1150791" y="3271382"/>
                </a:cubicBezTo>
                <a:lnTo>
                  <a:pt x="1150791" y="3238636"/>
                </a:lnTo>
                <a:cubicBezTo>
                  <a:pt x="1150791" y="3197665"/>
                  <a:pt x="1184005" y="3164451"/>
                  <a:pt x="1224976" y="3164451"/>
                </a:cubicBezTo>
                <a:close/>
                <a:moveTo>
                  <a:pt x="1188757" y="2919322"/>
                </a:moveTo>
                <a:lnTo>
                  <a:pt x="2126967" y="2919322"/>
                </a:lnTo>
                <a:cubicBezTo>
                  <a:pt x="2167938" y="2919322"/>
                  <a:pt x="2201152" y="2952536"/>
                  <a:pt x="2201152" y="2993507"/>
                </a:cubicBezTo>
                <a:lnTo>
                  <a:pt x="2201152" y="3026254"/>
                </a:lnTo>
                <a:cubicBezTo>
                  <a:pt x="2201152" y="3067224"/>
                  <a:pt x="2167938" y="3100439"/>
                  <a:pt x="2126967" y="3100439"/>
                </a:cubicBezTo>
                <a:lnTo>
                  <a:pt x="1188757" y="3100439"/>
                </a:lnTo>
                <a:cubicBezTo>
                  <a:pt x="1147785" y="3100439"/>
                  <a:pt x="1114571" y="3067224"/>
                  <a:pt x="1114571" y="3026254"/>
                </a:cubicBezTo>
                <a:lnTo>
                  <a:pt x="1114571" y="2993507"/>
                </a:lnTo>
                <a:cubicBezTo>
                  <a:pt x="1114571" y="2952536"/>
                  <a:pt x="1147785" y="2919322"/>
                  <a:pt x="1188757" y="2919322"/>
                </a:cubicBezTo>
                <a:close/>
                <a:moveTo>
                  <a:pt x="1574533" y="1620510"/>
                </a:moveTo>
                <a:cubicBezTo>
                  <a:pt x="1552384" y="1644018"/>
                  <a:pt x="1521864" y="1658080"/>
                  <a:pt x="1488300" y="1658080"/>
                </a:cubicBezTo>
                <a:cubicBezTo>
                  <a:pt x="1460798" y="1658080"/>
                  <a:pt x="1435338" y="1648638"/>
                  <a:pt x="1416032" y="1630675"/>
                </a:cubicBezTo>
                <a:lnTo>
                  <a:pt x="1584647" y="2695264"/>
                </a:lnTo>
                <a:lnTo>
                  <a:pt x="1650915" y="2694732"/>
                </a:lnTo>
                <a:lnTo>
                  <a:pt x="1650915" y="2694695"/>
                </a:lnTo>
                <a:lnTo>
                  <a:pt x="1653298" y="2694714"/>
                </a:lnTo>
                <a:lnTo>
                  <a:pt x="1655679" y="2694695"/>
                </a:lnTo>
                <a:lnTo>
                  <a:pt x="1655679" y="2694732"/>
                </a:lnTo>
                <a:lnTo>
                  <a:pt x="1721162" y="2695258"/>
                </a:lnTo>
                <a:lnTo>
                  <a:pt x="1887727" y="1643609"/>
                </a:lnTo>
                <a:cubicBezTo>
                  <a:pt x="1871593" y="1653234"/>
                  <a:pt x="1852936" y="1658080"/>
                  <a:pt x="1833231" y="1658080"/>
                </a:cubicBezTo>
                <a:cubicBezTo>
                  <a:pt x="1799667" y="1658080"/>
                  <a:pt x="1769147" y="1644018"/>
                  <a:pt x="1746999" y="1620510"/>
                </a:cubicBezTo>
                <a:cubicBezTo>
                  <a:pt x="1724849" y="1644018"/>
                  <a:pt x="1694329" y="1658080"/>
                  <a:pt x="1660766" y="1658080"/>
                </a:cubicBezTo>
                <a:cubicBezTo>
                  <a:pt x="1627202" y="1658080"/>
                  <a:pt x="1596682" y="1644018"/>
                  <a:pt x="1574533" y="1620510"/>
                </a:cubicBezTo>
                <a:close/>
                <a:moveTo>
                  <a:pt x="3254409" y="1194373"/>
                </a:moveTo>
                <a:lnTo>
                  <a:pt x="3254409" y="1446373"/>
                </a:lnTo>
                <a:lnTo>
                  <a:pt x="2894409" y="1395973"/>
                </a:lnTo>
                <a:lnTo>
                  <a:pt x="2894409" y="1244773"/>
                </a:lnTo>
                <a:close/>
                <a:moveTo>
                  <a:pt x="0" y="1194373"/>
                </a:moveTo>
                <a:lnTo>
                  <a:pt x="360000" y="1244773"/>
                </a:lnTo>
                <a:lnTo>
                  <a:pt x="360000" y="1395973"/>
                </a:lnTo>
                <a:lnTo>
                  <a:pt x="0" y="1446373"/>
                </a:lnTo>
                <a:close/>
                <a:moveTo>
                  <a:pt x="1650915" y="686852"/>
                </a:moveTo>
                <a:cubicBezTo>
                  <a:pt x="1164505" y="687423"/>
                  <a:pt x="770387" y="1081929"/>
                  <a:pt x="770387" y="1568485"/>
                </a:cubicBezTo>
                <a:cubicBezTo>
                  <a:pt x="770387" y="1897865"/>
                  <a:pt x="1005466" y="2222947"/>
                  <a:pt x="1190556" y="2371462"/>
                </a:cubicBezTo>
                <a:cubicBezTo>
                  <a:pt x="1274950" y="2469103"/>
                  <a:pt x="1268259" y="2471104"/>
                  <a:pt x="1302554" y="2596072"/>
                </a:cubicBezTo>
                <a:cubicBezTo>
                  <a:pt x="1316217" y="2683697"/>
                  <a:pt x="1288538" y="2692455"/>
                  <a:pt x="1367056" y="2697010"/>
                </a:cubicBezTo>
                <a:lnTo>
                  <a:pt x="1424224" y="2696551"/>
                </a:lnTo>
                <a:lnTo>
                  <a:pt x="1231891" y="1482210"/>
                </a:lnTo>
                <a:cubicBezTo>
                  <a:pt x="1225156" y="1439688"/>
                  <a:pt x="1254167" y="1399758"/>
                  <a:pt x="1296689" y="1393023"/>
                </a:cubicBezTo>
                <a:lnTo>
                  <a:pt x="1299400" y="1392594"/>
                </a:lnTo>
                <a:cubicBezTo>
                  <a:pt x="1338047" y="1386473"/>
                  <a:pt x="1374553" y="1409880"/>
                  <a:pt x="1384555" y="1446557"/>
                </a:cubicBezTo>
                <a:cubicBezTo>
                  <a:pt x="1405249" y="1408365"/>
                  <a:pt x="1444141" y="1384022"/>
                  <a:pt x="1488300" y="1384022"/>
                </a:cubicBezTo>
                <a:cubicBezTo>
                  <a:pt x="1521864" y="1384022"/>
                  <a:pt x="1552384" y="1398085"/>
                  <a:pt x="1574533" y="1421593"/>
                </a:cubicBezTo>
                <a:cubicBezTo>
                  <a:pt x="1596682" y="1398085"/>
                  <a:pt x="1627202" y="1384022"/>
                  <a:pt x="1660766" y="1384022"/>
                </a:cubicBezTo>
                <a:cubicBezTo>
                  <a:pt x="1694329" y="1384022"/>
                  <a:pt x="1724849" y="1398085"/>
                  <a:pt x="1746999" y="1421593"/>
                </a:cubicBezTo>
                <a:cubicBezTo>
                  <a:pt x="1769147" y="1398085"/>
                  <a:pt x="1799667" y="1384022"/>
                  <a:pt x="1833231" y="1384022"/>
                </a:cubicBezTo>
                <a:cubicBezTo>
                  <a:pt x="1870523" y="1384022"/>
                  <a:pt x="1904060" y="1401383"/>
                  <a:pt x="1926459" y="1429718"/>
                </a:cubicBezTo>
                <a:cubicBezTo>
                  <a:pt x="1940429" y="1399945"/>
                  <a:pt x="1972972" y="1382212"/>
                  <a:pt x="2007193" y="1387633"/>
                </a:cubicBezTo>
                <a:lnTo>
                  <a:pt x="2009904" y="1388062"/>
                </a:lnTo>
                <a:cubicBezTo>
                  <a:pt x="2052427" y="1394797"/>
                  <a:pt x="2081437" y="1434727"/>
                  <a:pt x="2074703" y="1477248"/>
                </a:cubicBezTo>
                <a:lnTo>
                  <a:pt x="1881585" y="2696545"/>
                </a:lnTo>
                <a:lnTo>
                  <a:pt x="1939537" y="2697010"/>
                </a:lnTo>
                <a:cubicBezTo>
                  <a:pt x="2018055" y="2692455"/>
                  <a:pt x="1990377" y="2683697"/>
                  <a:pt x="2004039" y="2596072"/>
                </a:cubicBezTo>
                <a:cubicBezTo>
                  <a:pt x="2038334" y="2471104"/>
                  <a:pt x="2031644" y="2469103"/>
                  <a:pt x="2116037" y="2371462"/>
                </a:cubicBezTo>
                <a:cubicBezTo>
                  <a:pt x="2301127" y="2222947"/>
                  <a:pt x="2536206" y="1897865"/>
                  <a:pt x="2536206" y="1568485"/>
                </a:cubicBezTo>
                <a:cubicBezTo>
                  <a:pt x="2536206" y="1081929"/>
                  <a:pt x="2142089" y="687423"/>
                  <a:pt x="1655679" y="686852"/>
                </a:cubicBezTo>
                <a:lnTo>
                  <a:pt x="1655679" y="687071"/>
                </a:lnTo>
                <a:lnTo>
                  <a:pt x="1653298" y="686887"/>
                </a:lnTo>
                <a:lnTo>
                  <a:pt x="1650915" y="687071"/>
                </a:lnTo>
                <a:close/>
                <a:moveTo>
                  <a:pt x="1651270" y="468000"/>
                </a:moveTo>
                <a:lnTo>
                  <a:pt x="1653298" y="468156"/>
                </a:lnTo>
                <a:lnTo>
                  <a:pt x="1655324" y="468000"/>
                </a:lnTo>
                <a:cubicBezTo>
                  <a:pt x="2251596" y="468000"/>
                  <a:pt x="2734970" y="951374"/>
                  <a:pt x="2734970" y="1547647"/>
                </a:cubicBezTo>
                <a:cubicBezTo>
                  <a:pt x="2734970" y="1951147"/>
                  <a:pt x="2446871" y="2349377"/>
                  <a:pt x="2220195" y="2531148"/>
                </a:cubicBezTo>
                <a:cubicBezTo>
                  <a:pt x="2152664" y="2608950"/>
                  <a:pt x="2182466" y="2649832"/>
                  <a:pt x="2167955" y="2751256"/>
                </a:cubicBezTo>
                <a:cubicBezTo>
                  <a:pt x="2130228" y="2829553"/>
                  <a:pt x="2096483" y="2854590"/>
                  <a:pt x="2029795" y="2854590"/>
                </a:cubicBezTo>
                <a:lnTo>
                  <a:pt x="1653298" y="2853242"/>
                </a:lnTo>
                <a:lnTo>
                  <a:pt x="1276798" y="2854590"/>
                </a:lnTo>
                <a:cubicBezTo>
                  <a:pt x="1210112" y="2854590"/>
                  <a:pt x="1176366" y="2829553"/>
                  <a:pt x="1138638" y="2751256"/>
                </a:cubicBezTo>
                <a:cubicBezTo>
                  <a:pt x="1124127" y="2649832"/>
                  <a:pt x="1153930" y="2608950"/>
                  <a:pt x="1086399" y="2531148"/>
                </a:cubicBezTo>
                <a:cubicBezTo>
                  <a:pt x="859722" y="2349377"/>
                  <a:pt x="571623" y="1951147"/>
                  <a:pt x="571623" y="1547647"/>
                </a:cubicBezTo>
                <a:cubicBezTo>
                  <a:pt x="571623" y="951374"/>
                  <a:pt x="1054998" y="468000"/>
                  <a:pt x="1651270" y="468000"/>
                </a:cubicBezTo>
                <a:close/>
                <a:moveTo>
                  <a:pt x="2572549" y="249121"/>
                </a:moveTo>
                <a:lnTo>
                  <a:pt x="2765592" y="411103"/>
                </a:lnTo>
                <a:lnTo>
                  <a:pt x="2495580" y="654483"/>
                </a:lnTo>
                <a:lnTo>
                  <a:pt x="2379754" y="557293"/>
                </a:lnTo>
                <a:close/>
                <a:moveTo>
                  <a:pt x="663986" y="249121"/>
                </a:moveTo>
                <a:lnTo>
                  <a:pt x="856781" y="557293"/>
                </a:lnTo>
                <a:lnTo>
                  <a:pt x="740955" y="654483"/>
                </a:lnTo>
                <a:lnTo>
                  <a:pt x="470943" y="411103"/>
                </a:lnTo>
                <a:close/>
                <a:moveTo>
                  <a:pt x="1527296" y="0"/>
                </a:moveTo>
                <a:lnTo>
                  <a:pt x="1779296" y="0"/>
                </a:lnTo>
                <a:lnTo>
                  <a:pt x="1728896" y="360000"/>
                </a:lnTo>
                <a:lnTo>
                  <a:pt x="1577696" y="36000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3" name="Block Arc 32">
            <a:extLst>
              <a:ext uri="{FF2B5EF4-FFF2-40B4-BE49-F238E27FC236}">
                <a16:creationId xmlns:a16="http://schemas.microsoft.com/office/drawing/2014/main" xmlns="" id="{D2D28F29-A92C-410A-8C19-6A687C9F880E}"/>
              </a:ext>
            </a:extLst>
          </p:cNvPr>
          <p:cNvSpPr/>
          <p:nvPr/>
        </p:nvSpPr>
        <p:spPr>
          <a:xfrm rot="10800000">
            <a:off x="5075572" y="3423120"/>
            <a:ext cx="1496058" cy="1496058"/>
          </a:xfrm>
          <a:prstGeom prst="blockArc">
            <a:avLst>
              <a:gd name="adj1" fmla="val 10800000"/>
              <a:gd name="adj2" fmla="val 21403479"/>
              <a:gd name="adj3" fmla="val 368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64" name="Block Arc 32">
            <a:extLst>
              <a:ext uri="{FF2B5EF4-FFF2-40B4-BE49-F238E27FC236}">
                <a16:creationId xmlns:a16="http://schemas.microsoft.com/office/drawing/2014/main" xmlns="" id="{4398D2AA-4A3D-4485-AEF2-624E3F7439AB}"/>
              </a:ext>
            </a:extLst>
          </p:cNvPr>
          <p:cNvSpPr/>
          <p:nvPr/>
        </p:nvSpPr>
        <p:spPr>
          <a:xfrm rot="10800000">
            <a:off x="1717560" y="3423120"/>
            <a:ext cx="1496058" cy="1496058"/>
          </a:xfrm>
          <a:prstGeom prst="blockArc">
            <a:avLst>
              <a:gd name="adj1" fmla="val 10800000"/>
              <a:gd name="adj2" fmla="val 21403479"/>
              <a:gd name="adj3" fmla="val 3685"/>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65" name="Block Arc 32">
            <a:extLst>
              <a:ext uri="{FF2B5EF4-FFF2-40B4-BE49-F238E27FC236}">
                <a16:creationId xmlns:a16="http://schemas.microsoft.com/office/drawing/2014/main" xmlns="" id="{A9D2B40C-6EA9-4816-954E-8D4D59043C2A}"/>
              </a:ext>
            </a:extLst>
          </p:cNvPr>
          <p:cNvSpPr/>
          <p:nvPr/>
        </p:nvSpPr>
        <p:spPr>
          <a:xfrm>
            <a:off x="6754578" y="2109047"/>
            <a:ext cx="1496058" cy="1496058"/>
          </a:xfrm>
          <a:prstGeom prst="blockArc">
            <a:avLst>
              <a:gd name="adj1" fmla="val 10800000"/>
              <a:gd name="adj2" fmla="val 21403479"/>
              <a:gd name="adj3" fmla="val 368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66" name="Block Arc 32">
            <a:extLst>
              <a:ext uri="{FF2B5EF4-FFF2-40B4-BE49-F238E27FC236}">
                <a16:creationId xmlns:a16="http://schemas.microsoft.com/office/drawing/2014/main" xmlns="" id="{8E37BF5F-30E0-47B2-A0C1-971995FE029F}"/>
              </a:ext>
            </a:extLst>
          </p:cNvPr>
          <p:cNvSpPr/>
          <p:nvPr/>
        </p:nvSpPr>
        <p:spPr>
          <a:xfrm>
            <a:off x="3396566" y="2109047"/>
            <a:ext cx="1496058" cy="1496058"/>
          </a:xfrm>
          <a:prstGeom prst="blockArc">
            <a:avLst>
              <a:gd name="adj1" fmla="val 10800000"/>
              <a:gd name="adj2" fmla="val 21403479"/>
              <a:gd name="adj3" fmla="val 368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67" name="Rectangle 7">
            <a:extLst>
              <a:ext uri="{FF2B5EF4-FFF2-40B4-BE49-F238E27FC236}">
                <a16:creationId xmlns:a16="http://schemas.microsoft.com/office/drawing/2014/main" xmlns="" id="{4E6FACDF-7FE0-4C3C-9C36-4911C19AA619}"/>
              </a:ext>
            </a:extLst>
          </p:cNvPr>
          <p:cNvSpPr/>
          <p:nvPr/>
        </p:nvSpPr>
        <p:spPr>
          <a:xfrm>
            <a:off x="4540309" y="3251717"/>
            <a:ext cx="620167" cy="411350"/>
          </a:xfrm>
          <a:custGeom>
            <a:avLst/>
            <a:gdLst/>
            <a:ahLst/>
            <a:cxnLst/>
            <a:rect l="l" t="t" r="r" b="b"/>
            <a:pathLst>
              <a:path w="3240000" h="3240000">
                <a:moveTo>
                  <a:pt x="401869" y="2055482"/>
                </a:moveTo>
                <a:lnTo>
                  <a:pt x="869869" y="2055482"/>
                </a:lnTo>
                <a:lnTo>
                  <a:pt x="869869" y="2919482"/>
                </a:lnTo>
                <a:lnTo>
                  <a:pt x="401869" y="2919482"/>
                </a:lnTo>
                <a:close/>
                <a:moveTo>
                  <a:pt x="1121949" y="1695482"/>
                </a:moveTo>
                <a:lnTo>
                  <a:pt x="1589949" y="1695482"/>
                </a:lnTo>
                <a:lnTo>
                  <a:pt x="1589949" y="2919482"/>
                </a:lnTo>
                <a:lnTo>
                  <a:pt x="1121949" y="2919482"/>
                </a:lnTo>
                <a:close/>
                <a:moveTo>
                  <a:pt x="1842029" y="1335482"/>
                </a:moveTo>
                <a:lnTo>
                  <a:pt x="2310029" y="1335482"/>
                </a:lnTo>
                <a:lnTo>
                  <a:pt x="2310029" y="2919482"/>
                </a:lnTo>
                <a:lnTo>
                  <a:pt x="1842029" y="2919482"/>
                </a:lnTo>
                <a:close/>
                <a:moveTo>
                  <a:pt x="2562109" y="975482"/>
                </a:moveTo>
                <a:lnTo>
                  <a:pt x="3030109" y="975482"/>
                </a:lnTo>
                <a:lnTo>
                  <a:pt x="3030109" y="2919482"/>
                </a:lnTo>
                <a:lnTo>
                  <a:pt x="2562109" y="2919482"/>
                </a:lnTo>
                <a:close/>
                <a:moveTo>
                  <a:pt x="2321888" y="224805"/>
                </a:moveTo>
                <a:lnTo>
                  <a:pt x="2880631" y="247420"/>
                </a:lnTo>
                <a:lnTo>
                  <a:pt x="2620844" y="742612"/>
                </a:lnTo>
                <a:lnTo>
                  <a:pt x="2546105" y="613161"/>
                </a:lnTo>
                <a:lnTo>
                  <a:pt x="541555" y="1770488"/>
                </a:lnTo>
                <a:lnTo>
                  <a:pt x="392077" y="1511585"/>
                </a:lnTo>
                <a:lnTo>
                  <a:pt x="2396627" y="354257"/>
                </a:lnTo>
                <a:close/>
                <a:moveTo>
                  <a:pt x="0" y="0"/>
                </a:moveTo>
                <a:lnTo>
                  <a:pt x="180000" y="0"/>
                </a:lnTo>
                <a:lnTo>
                  <a:pt x="180000" y="3059999"/>
                </a:lnTo>
                <a:lnTo>
                  <a:pt x="3240000" y="3059999"/>
                </a:lnTo>
                <a:lnTo>
                  <a:pt x="3240000" y="3239999"/>
                </a:lnTo>
                <a:lnTo>
                  <a:pt x="180000" y="3239999"/>
                </a:lnTo>
                <a:lnTo>
                  <a:pt x="180000" y="3240000"/>
                </a:lnTo>
                <a:lnTo>
                  <a:pt x="0" y="3240000"/>
                </a:lnTo>
                <a:lnTo>
                  <a:pt x="0" y="3239999"/>
                </a:lnTo>
                <a:lnTo>
                  <a:pt x="0" y="3059999"/>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Tree>
    <p:extLst>
      <p:ext uri="{BB962C8B-B14F-4D97-AF65-F5344CB8AC3E}">
        <p14:creationId xmlns:p14="http://schemas.microsoft.com/office/powerpoint/2010/main" val="248739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53"/>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animBg="1"/>
      <p:bldP spid="63" grpId="0" animBg="1"/>
      <p:bldP spid="64" grpId="0" animBg="1"/>
      <p:bldP spid="65" grpId="0" animBg="1"/>
      <p:bldP spid="6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07988" y="404813"/>
            <a:ext cx="10944596" cy="433387"/>
          </a:xfrm>
        </p:spPr>
        <p:txBody>
          <a:bodyPr/>
          <a:lstStyle/>
          <a:p>
            <a:r>
              <a:rPr lang="en-US" dirty="0" smtClean="0"/>
              <a:t>Benefits</a:t>
            </a:r>
            <a:endParaRPr lang="en-US" dirty="0"/>
          </a:p>
        </p:txBody>
      </p:sp>
      <p:grpSp>
        <p:nvGrpSpPr>
          <p:cNvPr id="54" name="Group 53"/>
          <p:cNvGrpSpPr/>
          <p:nvPr/>
        </p:nvGrpSpPr>
        <p:grpSpPr>
          <a:xfrm>
            <a:off x="2192693" y="829908"/>
            <a:ext cx="5877851" cy="572512"/>
            <a:chOff x="205963" y="1259422"/>
            <a:chExt cx="5908655" cy="761963"/>
          </a:xfrm>
        </p:grpSpPr>
        <p:grpSp>
          <p:nvGrpSpPr>
            <p:cNvPr id="56" name="Group 55"/>
            <p:cNvGrpSpPr/>
            <p:nvPr/>
          </p:nvGrpSpPr>
          <p:grpSpPr>
            <a:xfrm>
              <a:off x="205963" y="1259422"/>
              <a:ext cx="5908655" cy="761963"/>
              <a:chOff x="205963" y="1259422"/>
              <a:chExt cx="5908655" cy="761963"/>
            </a:xfrm>
          </p:grpSpPr>
          <p:sp>
            <p:nvSpPr>
              <p:cNvPr id="58" name="Rounded Rectangle 57"/>
              <p:cNvSpPr/>
              <p:nvPr/>
            </p:nvSpPr>
            <p:spPr>
              <a:xfrm>
                <a:off x="344039" y="1259422"/>
                <a:ext cx="5770579" cy="761963"/>
              </a:xfrm>
              <a:prstGeom prst="roundRect">
                <a:avLst>
                  <a:gd name="adj" fmla="val 40104"/>
                </a:avLst>
              </a:prstGeom>
              <a:noFill/>
              <a:ln w="25400" cap="flat" cmpd="sng" algn="ctr">
                <a:gradFill flip="none" rotWithShape="1">
                  <a:gsLst>
                    <a:gs pos="0">
                      <a:srgbClr val="FF6600"/>
                    </a:gs>
                    <a:gs pos="100000">
                      <a:sysClr val="window" lastClr="FFFFFF">
                        <a:alpha val="0"/>
                      </a:sysClr>
                    </a:gs>
                  </a:gsLst>
                  <a:lin ang="0" scaled="1"/>
                  <a:tileRect/>
                </a:gra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1" i="0" u="none" strike="noStrike" kern="0" cap="none" spc="0" normalizeH="0" baseline="0" noProof="0" dirty="0" smtClean="0">
                  <a:ln>
                    <a:noFill/>
                  </a:ln>
                  <a:solidFill>
                    <a:prstClr val="black"/>
                  </a:solidFill>
                  <a:effectLst/>
                  <a:uLnTx/>
                  <a:uFillTx/>
                  <a:latin typeface="Calibri"/>
                  <a:ea typeface="+mn-ea"/>
                  <a:cs typeface="Arial" pitchFamily="34" charset="0"/>
                </a:endParaRPr>
              </a:p>
            </p:txBody>
          </p:sp>
          <p:sp>
            <p:nvSpPr>
              <p:cNvPr id="59" name="Oval 58"/>
              <p:cNvSpPr/>
              <p:nvPr/>
            </p:nvSpPr>
            <p:spPr>
              <a:xfrm>
                <a:off x="205963" y="1460468"/>
                <a:ext cx="377228" cy="373493"/>
              </a:xfrm>
              <a:prstGeom prst="ellipse">
                <a:avLst/>
              </a:prstGeom>
              <a:gradFill flip="none" rotWithShape="1">
                <a:gsLst>
                  <a:gs pos="75000">
                    <a:srgbClr val="FF6600"/>
                  </a:gs>
                  <a:gs pos="0">
                    <a:sysClr val="window" lastClr="FFFFFF"/>
                  </a:gs>
                </a:gsLst>
                <a:path path="circle">
                  <a:fillToRect l="50000" t="50000" r="50000" b="50000"/>
                </a:path>
                <a:tileRect/>
              </a:gradFill>
              <a:ln w="25400" cap="flat" cmpd="sng" algn="ctr">
                <a:noFill/>
                <a:prstDash val="solid"/>
              </a:ln>
              <a:effectLst>
                <a:outerShdw blurRad="50800" dist="38100" dir="5400000" algn="t"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grpSp>
        <p:sp>
          <p:nvSpPr>
            <p:cNvPr id="57" name="Rectangle 56"/>
            <p:cNvSpPr/>
            <p:nvPr/>
          </p:nvSpPr>
          <p:spPr>
            <a:xfrm>
              <a:off x="605547" y="1460468"/>
              <a:ext cx="5312684" cy="3231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500" b="1" i="0" u="none" strike="noStrike" kern="0" cap="none" spc="0" normalizeH="0" baseline="0" noProof="0" dirty="0" smtClean="0">
                  <a:ln>
                    <a:noFill/>
                  </a:ln>
                  <a:solidFill>
                    <a:prstClr val="black"/>
                  </a:solidFill>
                  <a:effectLst/>
                  <a:uLnTx/>
                  <a:uFillTx/>
                  <a:latin typeface="Calibri"/>
                </a:rPr>
                <a:t>Capturing the productivity of worker and efficiency of lines</a:t>
              </a:r>
            </a:p>
          </p:txBody>
        </p:sp>
      </p:grpSp>
      <p:sp>
        <p:nvSpPr>
          <p:cNvPr id="69" name="Rectangle 5"/>
          <p:cNvSpPr/>
          <p:nvPr/>
        </p:nvSpPr>
        <p:spPr>
          <a:xfrm rot="5400000">
            <a:off x="8161478" y="1263121"/>
            <a:ext cx="955489" cy="1368210"/>
          </a:xfrm>
          <a:custGeom>
            <a:avLst/>
            <a:gdLst>
              <a:gd name="connsiteX0" fmla="*/ 872209 w 1795780"/>
              <a:gd name="connsiteY0" fmla="*/ 3 h 2561350"/>
              <a:gd name="connsiteX1" fmla="*/ 1086522 w 1795780"/>
              <a:gd name="connsiteY1" fmla="*/ 286050 h 2561350"/>
              <a:gd name="connsiteX2" fmla="*/ 1064386 w 1795780"/>
              <a:gd name="connsiteY2" fmla="*/ 389002 h 2561350"/>
              <a:gd name="connsiteX3" fmla="*/ 1795780 w 1795780"/>
              <a:gd name="connsiteY3" fmla="*/ 389002 h 2561350"/>
              <a:gd name="connsiteX4" fmla="*/ 1795780 w 1795780"/>
              <a:gd name="connsiteY4" fmla="*/ 1063389 h 2561350"/>
              <a:gd name="connsiteX5" fmla="*/ 1706462 w 1795780"/>
              <a:gd name="connsiteY5" fmla="*/ 1037347 h 2561350"/>
              <a:gd name="connsiteX6" fmla="*/ 1704082 w 1795780"/>
              <a:gd name="connsiteY6" fmla="*/ 1487403 h 2561350"/>
              <a:gd name="connsiteX7" fmla="*/ 1795780 w 1795780"/>
              <a:gd name="connsiteY7" fmla="*/ 1449629 h 2561350"/>
              <a:gd name="connsiteX8" fmla="*/ 1795780 w 1795780"/>
              <a:gd name="connsiteY8" fmla="*/ 2167002 h 2561350"/>
              <a:gd name="connsiteX9" fmla="*/ 1066649 w 1795780"/>
              <a:gd name="connsiteY9" fmla="*/ 2167002 h 2561350"/>
              <a:gd name="connsiteX10" fmla="*/ 1086522 w 1795780"/>
              <a:gd name="connsiteY10" fmla="*/ 2275300 h 2561350"/>
              <a:gd name="connsiteX11" fmla="*/ 636466 w 1795780"/>
              <a:gd name="connsiteY11" fmla="*/ 2277680 h 2561350"/>
              <a:gd name="connsiteX12" fmla="*/ 666399 w 1795780"/>
              <a:gd name="connsiteY12" fmla="*/ 2167002 h 2561350"/>
              <a:gd name="connsiteX13" fmla="*/ 0 w 1795780"/>
              <a:gd name="connsiteY13" fmla="*/ 2167002 h 2561350"/>
              <a:gd name="connsiteX14" fmla="*/ 0 w 1795780"/>
              <a:gd name="connsiteY14" fmla="*/ 1458174 h 2561350"/>
              <a:gd name="connsiteX15" fmla="*/ 94999 w 1795780"/>
              <a:gd name="connsiteY15" fmla="*/ 1495354 h 2561350"/>
              <a:gd name="connsiteX16" fmla="*/ 92619 w 1795780"/>
              <a:gd name="connsiteY16" fmla="*/ 1045298 h 2561350"/>
              <a:gd name="connsiteX17" fmla="*/ 0 w 1795780"/>
              <a:gd name="connsiteY17" fmla="*/ 1071146 h 2561350"/>
              <a:gd name="connsiteX18" fmla="*/ 0 w 1795780"/>
              <a:gd name="connsiteY18" fmla="*/ 389002 h 2561350"/>
              <a:gd name="connsiteX19" fmla="*/ 671370 w 1795780"/>
              <a:gd name="connsiteY19" fmla="*/ 389002 h 2561350"/>
              <a:gd name="connsiteX20" fmla="*/ 636466 w 1795780"/>
              <a:gd name="connsiteY20" fmla="*/ 283670 h 2561350"/>
              <a:gd name="connsiteX21" fmla="*/ 872209 w 1795780"/>
              <a:gd name="connsiteY21" fmla="*/ 3 h 2561350"/>
              <a:gd name="connsiteX0" fmla="*/ 872209 w 1795780"/>
              <a:gd name="connsiteY0" fmla="*/ 3 h 2561350"/>
              <a:gd name="connsiteX1" fmla="*/ 1086522 w 1795780"/>
              <a:gd name="connsiteY1" fmla="*/ 286050 h 2561350"/>
              <a:gd name="connsiteX2" fmla="*/ 1064386 w 1795780"/>
              <a:gd name="connsiteY2" fmla="*/ 389002 h 2561350"/>
              <a:gd name="connsiteX3" fmla="*/ 1795780 w 1795780"/>
              <a:gd name="connsiteY3" fmla="*/ 389002 h 2561350"/>
              <a:gd name="connsiteX4" fmla="*/ 1795780 w 1795780"/>
              <a:gd name="connsiteY4" fmla="*/ 1063389 h 2561350"/>
              <a:gd name="connsiteX5" fmla="*/ 1706462 w 1795780"/>
              <a:gd name="connsiteY5" fmla="*/ 1037347 h 2561350"/>
              <a:gd name="connsiteX6" fmla="*/ 1704082 w 1795780"/>
              <a:gd name="connsiteY6" fmla="*/ 1487403 h 2561350"/>
              <a:gd name="connsiteX7" fmla="*/ 1795780 w 1795780"/>
              <a:gd name="connsiteY7" fmla="*/ 1449629 h 2561350"/>
              <a:gd name="connsiteX8" fmla="*/ 1795780 w 1795780"/>
              <a:gd name="connsiteY8" fmla="*/ 2167002 h 2561350"/>
              <a:gd name="connsiteX9" fmla="*/ 1066649 w 1795780"/>
              <a:gd name="connsiteY9" fmla="*/ 2167002 h 2561350"/>
              <a:gd name="connsiteX10" fmla="*/ 1086522 w 1795780"/>
              <a:gd name="connsiteY10" fmla="*/ 2275300 h 2561350"/>
              <a:gd name="connsiteX11" fmla="*/ 636466 w 1795780"/>
              <a:gd name="connsiteY11" fmla="*/ 2277680 h 2561350"/>
              <a:gd name="connsiteX12" fmla="*/ 666399 w 1795780"/>
              <a:gd name="connsiteY12" fmla="*/ 2167002 h 2561350"/>
              <a:gd name="connsiteX13" fmla="*/ 0 w 1795780"/>
              <a:gd name="connsiteY13" fmla="*/ 2167002 h 2561350"/>
              <a:gd name="connsiteX14" fmla="*/ 0 w 1795780"/>
              <a:gd name="connsiteY14" fmla="*/ 1458174 h 2561350"/>
              <a:gd name="connsiteX15" fmla="*/ 94999 w 1795780"/>
              <a:gd name="connsiteY15" fmla="*/ 1495354 h 2561350"/>
              <a:gd name="connsiteX16" fmla="*/ 92619 w 1795780"/>
              <a:gd name="connsiteY16" fmla="*/ 1045298 h 2561350"/>
              <a:gd name="connsiteX17" fmla="*/ 0 w 1795780"/>
              <a:gd name="connsiteY17" fmla="*/ 1071146 h 2561350"/>
              <a:gd name="connsiteX18" fmla="*/ 0 w 1795780"/>
              <a:gd name="connsiteY18" fmla="*/ 389002 h 2561350"/>
              <a:gd name="connsiteX19" fmla="*/ 671370 w 1795780"/>
              <a:gd name="connsiteY19" fmla="*/ 389002 h 2561350"/>
              <a:gd name="connsiteX20" fmla="*/ 636466 w 1795780"/>
              <a:gd name="connsiteY20" fmla="*/ 283670 h 2561350"/>
              <a:gd name="connsiteX21" fmla="*/ 872209 w 1795780"/>
              <a:gd name="connsiteY21" fmla="*/ 3 h 2561350"/>
              <a:gd name="connsiteX0" fmla="*/ 918629 w 1842200"/>
              <a:gd name="connsiteY0" fmla="*/ 3 h 2561350"/>
              <a:gd name="connsiteX1" fmla="*/ 1132942 w 1842200"/>
              <a:gd name="connsiteY1" fmla="*/ 286050 h 2561350"/>
              <a:gd name="connsiteX2" fmla="*/ 1110806 w 1842200"/>
              <a:gd name="connsiteY2" fmla="*/ 389002 h 2561350"/>
              <a:gd name="connsiteX3" fmla="*/ 1842200 w 1842200"/>
              <a:gd name="connsiteY3" fmla="*/ 389002 h 2561350"/>
              <a:gd name="connsiteX4" fmla="*/ 1842200 w 1842200"/>
              <a:gd name="connsiteY4" fmla="*/ 1063389 h 2561350"/>
              <a:gd name="connsiteX5" fmla="*/ 1752882 w 1842200"/>
              <a:gd name="connsiteY5" fmla="*/ 1037347 h 2561350"/>
              <a:gd name="connsiteX6" fmla="*/ 1750502 w 1842200"/>
              <a:gd name="connsiteY6" fmla="*/ 1487403 h 2561350"/>
              <a:gd name="connsiteX7" fmla="*/ 1842200 w 1842200"/>
              <a:gd name="connsiteY7" fmla="*/ 1449629 h 2561350"/>
              <a:gd name="connsiteX8" fmla="*/ 1842200 w 1842200"/>
              <a:gd name="connsiteY8" fmla="*/ 2167002 h 2561350"/>
              <a:gd name="connsiteX9" fmla="*/ 1113069 w 1842200"/>
              <a:gd name="connsiteY9" fmla="*/ 2167002 h 2561350"/>
              <a:gd name="connsiteX10" fmla="*/ 1132942 w 1842200"/>
              <a:gd name="connsiteY10" fmla="*/ 2275300 h 2561350"/>
              <a:gd name="connsiteX11" fmla="*/ 682886 w 1842200"/>
              <a:gd name="connsiteY11" fmla="*/ 2277680 h 2561350"/>
              <a:gd name="connsiteX12" fmla="*/ 712819 w 1842200"/>
              <a:gd name="connsiteY12" fmla="*/ 2167002 h 2561350"/>
              <a:gd name="connsiteX13" fmla="*/ 46420 w 1842200"/>
              <a:gd name="connsiteY13" fmla="*/ 2167002 h 2561350"/>
              <a:gd name="connsiteX14" fmla="*/ 46420 w 1842200"/>
              <a:gd name="connsiteY14" fmla="*/ 1458174 h 2561350"/>
              <a:gd name="connsiteX15" fmla="*/ 141419 w 1842200"/>
              <a:gd name="connsiteY15" fmla="*/ 1495354 h 2561350"/>
              <a:gd name="connsiteX16" fmla="*/ 139039 w 1842200"/>
              <a:gd name="connsiteY16" fmla="*/ 1045298 h 2561350"/>
              <a:gd name="connsiteX17" fmla="*/ 46420 w 1842200"/>
              <a:gd name="connsiteY17" fmla="*/ 1071146 h 2561350"/>
              <a:gd name="connsiteX18" fmla="*/ 0 w 1842200"/>
              <a:gd name="connsiteY18" fmla="*/ 382371 h 2561350"/>
              <a:gd name="connsiteX19" fmla="*/ 717790 w 1842200"/>
              <a:gd name="connsiteY19" fmla="*/ 389002 h 2561350"/>
              <a:gd name="connsiteX20" fmla="*/ 682886 w 1842200"/>
              <a:gd name="connsiteY20" fmla="*/ 283670 h 2561350"/>
              <a:gd name="connsiteX21" fmla="*/ 918629 w 1842200"/>
              <a:gd name="connsiteY21" fmla="*/ 3 h 2561350"/>
              <a:gd name="connsiteX0" fmla="*/ 918629 w 1842200"/>
              <a:gd name="connsiteY0" fmla="*/ 3 h 2561350"/>
              <a:gd name="connsiteX1" fmla="*/ 1132942 w 1842200"/>
              <a:gd name="connsiteY1" fmla="*/ 286050 h 2561350"/>
              <a:gd name="connsiteX2" fmla="*/ 1110806 w 1842200"/>
              <a:gd name="connsiteY2" fmla="*/ 389002 h 2561350"/>
              <a:gd name="connsiteX3" fmla="*/ 1842200 w 1842200"/>
              <a:gd name="connsiteY3" fmla="*/ 389002 h 2561350"/>
              <a:gd name="connsiteX4" fmla="*/ 1842200 w 1842200"/>
              <a:gd name="connsiteY4" fmla="*/ 1063389 h 2561350"/>
              <a:gd name="connsiteX5" fmla="*/ 1752882 w 1842200"/>
              <a:gd name="connsiteY5" fmla="*/ 1037347 h 2561350"/>
              <a:gd name="connsiteX6" fmla="*/ 1750502 w 1842200"/>
              <a:gd name="connsiteY6" fmla="*/ 1487403 h 2561350"/>
              <a:gd name="connsiteX7" fmla="*/ 1842200 w 1842200"/>
              <a:gd name="connsiteY7" fmla="*/ 1449629 h 2561350"/>
              <a:gd name="connsiteX8" fmla="*/ 1842200 w 1842200"/>
              <a:gd name="connsiteY8" fmla="*/ 2167002 h 2561350"/>
              <a:gd name="connsiteX9" fmla="*/ 1113069 w 1842200"/>
              <a:gd name="connsiteY9" fmla="*/ 2167002 h 2561350"/>
              <a:gd name="connsiteX10" fmla="*/ 1132942 w 1842200"/>
              <a:gd name="connsiteY10" fmla="*/ 2275300 h 2561350"/>
              <a:gd name="connsiteX11" fmla="*/ 682886 w 1842200"/>
              <a:gd name="connsiteY11" fmla="*/ 2277680 h 2561350"/>
              <a:gd name="connsiteX12" fmla="*/ 712819 w 1842200"/>
              <a:gd name="connsiteY12" fmla="*/ 2167002 h 2561350"/>
              <a:gd name="connsiteX13" fmla="*/ 46420 w 1842200"/>
              <a:gd name="connsiteY13" fmla="*/ 2167002 h 2561350"/>
              <a:gd name="connsiteX14" fmla="*/ 46420 w 1842200"/>
              <a:gd name="connsiteY14" fmla="*/ 1458174 h 2561350"/>
              <a:gd name="connsiteX15" fmla="*/ 141419 w 1842200"/>
              <a:gd name="connsiteY15" fmla="*/ 1495354 h 2561350"/>
              <a:gd name="connsiteX16" fmla="*/ 139039 w 1842200"/>
              <a:gd name="connsiteY16" fmla="*/ 1045298 h 2561350"/>
              <a:gd name="connsiteX17" fmla="*/ 46420 w 1842200"/>
              <a:gd name="connsiteY17" fmla="*/ 1071146 h 2561350"/>
              <a:gd name="connsiteX18" fmla="*/ 0 w 1842200"/>
              <a:gd name="connsiteY18" fmla="*/ 382371 h 2561350"/>
              <a:gd name="connsiteX19" fmla="*/ 717790 w 1842200"/>
              <a:gd name="connsiteY19" fmla="*/ 389002 h 2561350"/>
              <a:gd name="connsiteX20" fmla="*/ 682886 w 1842200"/>
              <a:gd name="connsiteY20" fmla="*/ 283670 h 2561350"/>
              <a:gd name="connsiteX21" fmla="*/ 918629 w 1842200"/>
              <a:gd name="connsiteY21" fmla="*/ 3 h 2561350"/>
              <a:gd name="connsiteX0" fmla="*/ 918629 w 1842200"/>
              <a:gd name="connsiteY0" fmla="*/ 3 h 2561350"/>
              <a:gd name="connsiteX1" fmla="*/ 1132942 w 1842200"/>
              <a:gd name="connsiteY1" fmla="*/ 286050 h 2561350"/>
              <a:gd name="connsiteX2" fmla="*/ 1110806 w 1842200"/>
              <a:gd name="connsiteY2" fmla="*/ 389002 h 2561350"/>
              <a:gd name="connsiteX3" fmla="*/ 1842200 w 1842200"/>
              <a:gd name="connsiteY3" fmla="*/ 389002 h 2561350"/>
              <a:gd name="connsiteX4" fmla="*/ 1842200 w 1842200"/>
              <a:gd name="connsiteY4" fmla="*/ 1063389 h 2561350"/>
              <a:gd name="connsiteX5" fmla="*/ 1752882 w 1842200"/>
              <a:gd name="connsiteY5" fmla="*/ 1037347 h 2561350"/>
              <a:gd name="connsiteX6" fmla="*/ 1750502 w 1842200"/>
              <a:gd name="connsiteY6" fmla="*/ 1487403 h 2561350"/>
              <a:gd name="connsiteX7" fmla="*/ 1842200 w 1842200"/>
              <a:gd name="connsiteY7" fmla="*/ 1449629 h 2561350"/>
              <a:gd name="connsiteX8" fmla="*/ 1842200 w 1842200"/>
              <a:gd name="connsiteY8" fmla="*/ 2167002 h 2561350"/>
              <a:gd name="connsiteX9" fmla="*/ 1113069 w 1842200"/>
              <a:gd name="connsiteY9" fmla="*/ 2167002 h 2561350"/>
              <a:gd name="connsiteX10" fmla="*/ 1132942 w 1842200"/>
              <a:gd name="connsiteY10" fmla="*/ 2275300 h 2561350"/>
              <a:gd name="connsiteX11" fmla="*/ 682886 w 1842200"/>
              <a:gd name="connsiteY11" fmla="*/ 2277680 h 2561350"/>
              <a:gd name="connsiteX12" fmla="*/ 712819 w 1842200"/>
              <a:gd name="connsiteY12" fmla="*/ 2167002 h 2561350"/>
              <a:gd name="connsiteX13" fmla="*/ 46420 w 1842200"/>
              <a:gd name="connsiteY13" fmla="*/ 2167002 h 2561350"/>
              <a:gd name="connsiteX14" fmla="*/ 46420 w 1842200"/>
              <a:gd name="connsiteY14" fmla="*/ 1458174 h 2561350"/>
              <a:gd name="connsiteX15" fmla="*/ 141419 w 1842200"/>
              <a:gd name="connsiteY15" fmla="*/ 1495354 h 2561350"/>
              <a:gd name="connsiteX16" fmla="*/ 139039 w 1842200"/>
              <a:gd name="connsiteY16" fmla="*/ 1045298 h 2561350"/>
              <a:gd name="connsiteX17" fmla="*/ 46420 w 1842200"/>
              <a:gd name="connsiteY17" fmla="*/ 1071146 h 2561350"/>
              <a:gd name="connsiteX18" fmla="*/ 0 w 1842200"/>
              <a:gd name="connsiteY18" fmla="*/ 382371 h 2561350"/>
              <a:gd name="connsiteX19" fmla="*/ 717790 w 1842200"/>
              <a:gd name="connsiteY19" fmla="*/ 389002 h 2561350"/>
              <a:gd name="connsiteX20" fmla="*/ 682886 w 1842200"/>
              <a:gd name="connsiteY20" fmla="*/ 283670 h 2561350"/>
              <a:gd name="connsiteX21" fmla="*/ 918629 w 1842200"/>
              <a:gd name="connsiteY21" fmla="*/ 3 h 2561350"/>
              <a:gd name="connsiteX0" fmla="*/ 918629 w 1862094"/>
              <a:gd name="connsiteY0" fmla="*/ 3 h 2561350"/>
              <a:gd name="connsiteX1" fmla="*/ 1132942 w 1862094"/>
              <a:gd name="connsiteY1" fmla="*/ 286050 h 2561350"/>
              <a:gd name="connsiteX2" fmla="*/ 1110806 w 1862094"/>
              <a:gd name="connsiteY2" fmla="*/ 389002 h 2561350"/>
              <a:gd name="connsiteX3" fmla="*/ 1862094 w 1862094"/>
              <a:gd name="connsiteY3" fmla="*/ 369108 h 2561350"/>
              <a:gd name="connsiteX4" fmla="*/ 1842200 w 1862094"/>
              <a:gd name="connsiteY4" fmla="*/ 1063389 h 2561350"/>
              <a:gd name="connsiteX5" fmla="*/ 1752882 w 1862094"/>
              <a:gd name="connsiteY5" fmla="*/ 1037347 h 2561350"/>
              <a:gd name="connsiteX6" fmla="*/ 1750502 w 1862094"/>
              <a:gd name="connsiteY6" fmla="*/ 1487403 h 2561350"/>
              <a:gd name="connsiteX7" fmla="*/ 1842200 w 1862094"/>
              <a:gd name="connsiteY7" fmla="*/ 1449629 h 2561350"/>
              <a:gd name="connsiteX8" fmla="*/ 1842200 w 1862094"/>
              <a:gd name="connsiteY8" fmla="*/ 2167002 h 2561350"/>
              <a:gd name="connsiteX9" fmla="*/ 1113069 w 1862094"/>
              <a:gd name="connsiteY9" fmla="*/ 2167002 h 2561350"/>
              <a:gd name="connsiteX10" fmla="*/ 1132942 w 1862094"/>
              <a:gd name="connsiteY10" fmla="*/ 2275300 h 2561350"/>
              <a:gd name="connsiteX11" fmla="*/ 682886 w 1862094"/>
              <a:gd name="connsiteY11" fmla="*/ 2277680 h 2561350"/>
              <a:gd name="connsiteX12" fmla="*/ 712819 w 1862094"/>
              <a:gd name="connsiteY12" fmla="*/ 2167002 h 2561350"/>
              <a:gd name="connsiteX13" fmla="*/ 46420 w 1862094"/>
              <a:gd name="connsiteY13" fmla="*/ 2167002 h 2561350"/>
              <a:gd name="connsiteX14" fmla="*/ 46420 w 1862094"/>
              <a:gd name="connsiteY14" fmla="*/ 1458174 h 2561350"/>
              <a:gd name="connsiteX15" fmla="*/ 141419 w 1862094"/>
              <a:gd name="connsiteY15" fmla="*/ 1495354 h 2561350"/>
              <a:gd name="connsiteX16" fmla="*/ 139039 w 1862094"/>
              <a:gd name="connsiteY16" fmla="*/ 1045298 h 2561350"/>
              <a:gd name="connsiteX17" fmla="*/ 46420 w 1862094"/>
              <a:gd name="connsiteY17" fmla="*/ 1071146 h 2561350"/>
              <a:gd name="connsiteX18" fmla="*/ 0 w 1862094"/>
              <a:gd name="connsiteY18" fmla="*/ 382371 h 2561350"/>
              <a:gd name="connsiteX19" fmla="*/ 717790 w 1862094"/>
              <a:gd name="connsiteY19" fmla="*/ 389002 h 2561350"/>
              <a:gd name="connsiteX20" fmla="*/ 682886 w 1862094"/>
              <a:gd name="connsiteY20" fmla="*/ 283670 h 2561350"/>
              <a:gd name="connsiteX21" fmla="*/ 918629 w 1862094"/>
              <a:gd name="connsiteY21" fmla="*/ 3 h 2561350"/>
              <a:gd name="connsiteX0" fmla="*/ 918629 w 1862094"/>
              <a:gd name="connsiteY0" fmla="*/ 3 h 2561350"/>
              <a:gd name="connsiteX1" fmla="*/ 1132942 w 1862094"/>
              <a:gd name="connsiteY1" fmla="*/ 286050 h 2561350"/>
              <a:gd name="connsiteX2" fmla="*/ 1110806 w 1862094"/>
              <a:gd name="connsiteY2" fmla="*/ 389002 h 2561350"/>
              <a:gd name="connsiteX3" fmla="*/ 1862094 w 1862094"/>
              <a:gd name="connsiteY3" fmla="*/ 369108 h 2561350"/>
              <a:gd name="connsiteX4" fmla="*/ 1842200 w 1862094"/>
              <a:gd name="connsiteY4" fmla="*/ 1063389 h 2561350"/>
              <a:gd name="connsiteX5" fmla="*/ 1752882 w 1862094"/>
              <a:gd name="connsiteY5" fmla="*/ 1037347 h 2561350"/>
              <a:gd name="connsiteX6" fmla="*/ 1750502 w 1862094"/>
              <a:gd name="connsiteY6" fmla="*/ 1487403 h 2561350"/>
              <a:gd name="connsiteX7" fmla="*/ 1842200 w 1862094"/>
              <a:gd name="connsiteY7" fmla="*/ 1449629 h 2561350"/>
              <a:gd name="connsiteX8" fmla="*/ 1842200 w 1862094"/>
              <a:gd name="connsiteY8" fmla="*/ 2167002 h 2561350"/>
              <a:gd name="connsiteX9" fmla="*/ 1113069 w 1862094"/>
              <a:gd name="connsiteY9" fmla="*/ 2167002 h 2561350"/>
              <a:gd name="connsiteX10" fmla="*/ 1132942 w 1862094"/>
              <a:gd name="connsiteY10" fmla="*/ 2275300 h 2561350"/>
              <a:gd name="connsiteX11" fmla="*/ 682886 w 1862094"/>
              <a:gd name="connsiteY11" fmla="*/ 2277680 h 2561350"/>
              <a:gd name="connsiteX12" fmla="*/ 712819 w 1862094"/>
              <a:gd name="connsiteY12" fmla="*/ 2167002 h 2561350"/>
              <a:gd name="connsiteX13" fmla="*/ 46420 w 1862094"/>
              <a:gd name="connsiteY13" fmla="*/ 2167002 h 2561350"/>
              <a:gd name="connsiteX14" fmla="*/ 46420 w 1862094"/>
              <a:gd name="connsiteY14" fmla="*/ 1458174 h 2561350"/>
              <a:gd name="connsiteX15" fmla="*/ 141419 w 1862094"/>
              <a:gd name="connsiteY15" fmla="*/ 1495354 h 2561350"/>
              <a:gd name="connsiteX16" fmla="*/ 139039 w 1862094"/>
              <a:gd name="connsiteY16" fmla="*/ 1045298 h 2561350"/>
              <a:gd name="connsiteX17" fmla="*/ 46420 w 1862094"/>
              <a:gd name="connsiteY17" fmla="*/ 1071146 h 2561350"/>
              <a:gd name="connsiteX18" fmla="*/ 0 w 1862094"/>
              <a:gd name="connsiteY18" fmla="*/ 382371 h 2561350"/>
              <a:gd name="connsiteX19" fmla="*/ 717790 w 1862094"/>
              <a:gd name="connsiteY19" fmla="*/ 389002 h 2561350"/>
              <a:gd name="connsiteX20" fmla="*/ 682886 w 1862094"/>
              <a:gd name="connsiteY20" fmla="*/ 283670 h 2561350"/>
              <a:gd name="connsiteX21" fmla="*/ 918629 w 1862094"/>
              <a:gd name="connsiteY21" fmla="*/ 3 h 2561350"/>
              <a:gd name="connsiteX0" fmla="*/ 918629 w 1862094"/>
              <a:gd name="connsiteY0" fmla="*/ 3 h 2561350"/>
              <a:gd name="connsiteX1" fmla="*/ 1132942 w 1862094"/>
              <a:gd name="connsiteY1" fmla="*/ 286050 h 2561350"/>
              <a:gd name="connsiteX2" fmla="*/ 1110806 w 1862094"/>
              <a:gd name="connsiteY2" fmla="*/ 389002 h 2561350"/>
              <a:gd name="connsiteX3" fmla="*/ 1862094 w 1862094"/>
              <a:gd name="connsiteY3" fmla="*/ 369108 h 2561350"/>
              <a:gd name="connsiteX4" fmla="*/ 1842200 w 1862094"/>
              <a:gd name="connsiteY4" fmla="*/ 1063389 h 2561350"/>
              <a:gd name="connsiteX5" fmla="*/ 1752882 w 1862094"/>
              <a:gd name="connsiteY5" fmla="*/ 1037347 h 2561350"/>
              <a:gd name="connsiteX6" fmla="*/ 1750502 w 1862094"/>
              <a:gd name="connsiteY6" fmla="*/ 1487403 h 2561350"/>
              <a:gd name="connsiteX7" fmla="*/ 1842200 w 1862094"/>
              <a:gd name="connsiteY7" fmla="*/ 1449629 h 2561350"/>
              <a:gd name="connsiteX8" fmla="*/ 1842200 w 1862094"/>
              <a:gd name="connsiteY8" fmla="*/ 2167002 h 2561350"/>
              <a:gd name="connsiteX9" fmla="*/ 1113069 w 1862094"/>
              <a:gd name="connsiteY9" fmla="*/ 2167002 h 2561350"/>
              <a:gd name="connsiteX10" fmla="*/ 1132942 w 1862094"/>
              <a:gd name="connsiteY10" fmla="*/ 2275300 h 2561350"/>
              <a:gd name="connsiteX11" fmla="*/ 682886 w 1862094"/>
              <a:gd name="connsiteY11" fmla="*/ 2277680 h 2561350"/>
              <a:gd name="connsiteX12" fmla="*/ 712819 w 1862094"/>
              <a:gd name="connsiteY12" fmla="*/ 2167002 h 2561350"/>
              <a:gd name="connsiteX13" fmla="*/ 46420 w 1862094"/>
              <a:gd name="connsiteY13" fmla="*/ 2167002 h 2561350"/>
              <a:gd name="connsiteX14" fmla="*/ 46420 w 1862094"/>
              <a:gd name="connsiteY14" fmla="*/ 1458174 h 2561350"/>
              <a:gd name="connsiteX15" fmla="*/ 141419 w 1862094"/>
              <a:gd name="connsiteY15" fmla="*/ 1495354 h 2561350"/>
              <a:gd name="connsiteX16" fmla="*/ 139039 w 1862094"/>
              <a:gd name="connsiteY16" fmla="*/ 1045298 h 2561350"/>
              <a:gd name="connsiteX17" fmla="*/ 46420 w 1862094"/>
              <a:gd name="connsiteY17" fmla="*/ 1071146 h 2561350"/>
              <a:gd name="connsiteX18" fmla="*/ 0 w 1862094"/>
              <a:gd name="connsiteY18" fmla="*/ 382371 h 2561350"/>
              <a:gd name="connsiteX19" fmla="*/ 717790 w 1862094"/>
              <a:gd name="connsiteY19" fmla="*/ 389002 h 2561350"/>
              <a:gd name="connsiteX20" fmla="*/ 682886 w 1862094"/>
              <a:gd name="connsiteY20" fmla="*/ 283670 h 2561350"/>
              <a:gd name="connsiteX21" fmla="*/ 918629 w 1862094"/>
              <a:gd name="connsiteY21" fmla="*/ 3 h 2561350"/>
              <a:gd name="connsiteX0" fmla="*/ 918629 w 1862094"/>
              <a:gd name="connsiteY0" fmla="*/ 3 h 2561350"/>
              <a:gd name="connsiteX1" fmla="*/ 1132942 w 1862094"/>
              <a:gd name="connsiteY1" fmla="*/ 286050 h 2561350"/>
              <a:gd name="connsiteX2" fmla="*/ 1110806 w 1862094"/>
              <a:gd name="connsiteY2" fmla="*/ 389002 h 2561350"/>
              <a:gd name="connsiteX3" fmla="*/ 1862094 w 1862094"/>
              <a:gd name="connsiteY3" fmla="*/ 369108 h 2561350"/>
              <a:gd name="connsiteX4" fmla="*/ 1842200 w 1862094"/>
              <a:gd name="connsiteY4" fmla="*/ 1063389 h 2561350"/>
              <a:gd name="connsiteX5" fmla="*/ 1752882 w 1862094"/>
              <a:gd name="connsiteY5" fmla="*/ 1037347 h 2561350"/>
              <a:gd name="connsiteX6" fmla="*/ 1750502 w 1862094"/>
              <a:gd name="connsiteY6" fmla="*/ 1487403 h 2561350"/>
              <a:gd name="connsiteX7" fmla="*/ 1842200 w 1862094"/>
              <a:gd name="connsiteY7" fmla="*/ 1449629 h 2561350"/>
              <a:gd name="connsiteX8" fmla="*/ 1842200 w 1862094"/>
              <a:gd name="connsiteY8" fmla="*/ 2167002 h 2561350"/>
              <a:gd name="connsiteX9" fmla="*/ 1113069 w 1862094"/>
              <a:gd name="connsiteY9" fmla="*/ 2167002 h 2561350"/>
              <a:gd name="connsiteX10" fmla="*/ 1132942 w 1862094"/>
              <a:gd name="connsiteY10" fmla="*/ 2275300 h 2561350"/>
              <a:gd name="connsiteX11" fmla="*/ 682886 w 1862094"/>
              <a:gd name="connsiteY11" fmla="*/ 2277680 h 2561350"/>
              <a:gd name="connsiteX12" fmla="*/ 712819 w 1862094"/>
              <a:gd name="connsiteY12" fmla="*/ 2167002 h 2561350"/>
              <a:gd name="connsiteX13" fmla="*/ 46420 w 1862094"/>
              <a:gd name="connsiteY13" fmla="*/ 2167002 h 2561350"/>
              <a:gd name="connsiteX14" fmla="*/ 46420 w 1862094"/>
              <a:gd name="connsiteY14" fmla="*/ 1458174 h 2561350"/>
              <a:gd name="connsiteX15" fmla="*/ 141419 w 1862094"/>
              <a:gd name="connsiteY15" fmla="*/ 1495354 h 2561350"/>
              <a:gd name="connsiteX16" fmla="*/ 139039 w 1862094"/>
              <a:gd name="connsiteY16" fmla="*/ 1045298 h 2561350"/>
              <a:gd name="connsiteX17" fmla="*/ 46420 w 1862094"/>
              <a:gd name="connsiteY17" fmla="*/ 1071146 h 2561350"/>
              <a:gd name="connsiteX18" fmla="*/ 0 w 1862094"/>
              <a:gd name="connsiteY18" fmla="*/ 382371 h 2561350"/>
              <a:gd name="connsiteX19" fmla="*/ 717790 w 1862094"/>
              <a:gd name="connsiteY19" fmla="*/ 389002 h 2561350"/>
              <a:gd name="connsiteX20" fmla="*/ 682886 w 1862094"/>
              <a:gd name="connsiteY20" fmla="*/ 283670 h 2561350"/>
              <a:gd name="connsiteX21" fmla="*/ 918629 w 1862094"/>
              <a:gd name="connsiteY21" fmla="*/ 3 h 2561350"/>
              <a:gd name="connsiteX0" fmla="*/ 918629 w 1949187"/>
              <a:gd name="connsiteY0" fmla="*/ 3 h 2561350"/>
              <a:gd name="connsiteX1" fmla="*/ 1132942 w 1949187"/>
              <a:gd name="connsiteY1" fmla="*/ 286050 h 2561350"/>
              <a:gd name="connsiteX2" fmla="*/ 1110806 w 1949187"/>
              <a:gd name="connsiteY2" fmla="*/ 389002 h 2561350"/>
              <a:gd name="connsiteX3" fmla="*/ 1862094 w 1949187"/>
              <a:gd name="connsiteY3" fmla="*/ 369108 h 2561350"/>
              <a:gd name="connsiteX4" fmla="*/ 1842200 w 1949187"/>
              <a:gd name="connsiteY4" fmla="*/ 1063389 h 2561350"/>
              <a:gd name="connsiteX5" fmla="*/ 1752882 w 1949187"/>
              <a:gd name="connsiteY5" fmla="*/ 1037347 h 2561350"/>
              <a:gd name="connsiteX6" fmla="*/ 1750502 w 1949187"/>
              <a:gd name="connsiteY6" fmla="*/ 1487403 h 2561350"/>
              <a:gd name="connsiteX7" fmla="*/ 1842200 w 1949187"/>
              <a:gd name="connsiteY7" fmla="*/ 1449629 h 2561350"/>
              <a:gd name="connsiteX8" fmla="*/ 1842200 w 1949187"/>
              <a:gd name="connsiteY8" fmla="*/ 2167002 h 2561350"/>
              <a:gd name="connsiteX9" fmla="*/ 1113069 w 1949187"/>
              <a:gd name="connsiteY9" fmla="*/ 2167002 h 2561350"/>
              <a:gd name="connsiteX10" fmla="*/ 1132942 w 1949187"/>
              <a:gd name="connsiteY10" fmla="*/ 2275300 h 2561350"/>
              <a:gd name="connsiteX11" fmla="*/ 682886 w 1949187"/>
              <a:gd name="connsiteY11" fmla="*/ 2277680 h 2561350"/>
              <a:gd name="connsiteX12" fmla="*/ 712819 w 1949187"/>
              <a:gd name="connsiteY12" fmla="*/ 2167002 h 2561350"/>
              <a:gd name="connsiteX13" fmla="*/ 46420 w 1949187"/>
              <a:gd name="connsiteY13" fmla="*/ 2167002 h 2561350"/>
              <a:gd name="connsiteX14" fmla="*/ 46420 w 1949187"/>
              <a:gd name="connsiteY14" fmla="*/ 1458174 h 2561350"/>
              <a:gd name="connsiteX15" fmla="*/ 141419 w 1949187"/>
              <a:gd name="connsiteY15" fmla="*/ 1495354 h 2561350"/>
              <a:gd name="connsiteX16" fmla="*/ 139039 w 1949187"/>
              <a:gd name="connsiteY16" fmla="*/ 1045298 h 2561350"/>
              <a:gd name="connsiteX17" fmla="*/ 46420 w 1949187"/>
              <a:gd name="connsiteY17" fmla="*/ 1071146 h 2561350"/>
              <a:gd name="connsiteX18" fmla="*/ 0 w 1949187"/>
              <a:gd name="connsiteY18" fmla="*/ 382371 h 2561350"/>
              <a:gd name="connsiteX19" fmla="*/ 717790 w 1949187"/>
              <a:gd name="connsiteY19" fmla="*/ 389002 h 2561350"/>
              <a:gd name="connsiteX20" fmla="*/ 682886 w 1949187"/>
              <a:gd name="connsiteY20" fmla="*/ 283670 h 2561350"/>
              <a:gd name="connsiteX21" fmla="*/ 918629 w 1949187"/>
              <a:gd name="connsiteY21" fmla="*/ 3 h 2561350"/>
              <a:gd name="connsiteX0" fmla="*/ 918629 w 1966660"/>
              <a:gd name="connsiteY0" fmla="*/ 3 h 2561350"/>
              <a:gd name="connsiteX1" fmla="*/ 1132942 w 1966660"/>
              <a:gd name="connsiteY1" fmla="*/ 286050 h 2561350"/>
              <a:gd name="connsiteX2" fmla="*/ 1110806 w 1966660"/>
              <a:gd name="connsiteY2" fmla="*/ 389002 h 2561350"/>
              <a:gd name="connsiteX3" fmla="*/ 1862094 w 1966660"/>
              <a:gd name="connsiteY3" fmla="*/ 369108 h 2561350"/>
              <a:gd name="connsiteX4" fmla="*/ 1842200 w 1966660"/>
              <a:gd name="connsiteY4" fmla="*/ 1063389 h 2561350"/>
              <a:gd name="connsiteX5" fmla="*/ 1752882 w 1966660"/>
              <a:gd name="connsiteY5" fmla="*/ 1037347 h 2561350"/>
              <a:gd name="connsiteX6" fmla="*/ 1750502 w 1966660"/>
              <a:gd name="connsiteY6" fmla="*/ 1487403 h 2561350"/>
              <a:gd name="connsiteX7" fmla="*/ 1842200 w 1966660"/>
              <a:gd name="connsiteY7" fmla="*/ 1449629 h 2561350"/>
              <a:gd name="connsiteX8" fmla="*/ 1842200 w 1966660"/>
              <a:gd name="connsiteY8" fmla="*/ 2167002 h 2561350"/>
              <a:gd name="connsiteX9" fmla="*/ 1113069 w 1966660"/>
              <a:gd name="connsiteY9" fmla="*/ 2167002 h 2561350"/>
              <a:gd name="connsiteX10" fmla="*/ 1132942 w 1966660"/>
              <a:gd name="connsiteY10" fmla="*/ 2275300 h 2561350"/>
              <a:gd name="connsiteX11" fmla="*/ 682886 w 1966660"/>
              <a:gd name="connsiteY11" fmla="*/ 2277680 h 2561350"/>
              <a:gd name="connsiteX12" fmla="*/ 712819 w 1966660"/>
              <a:gd name="connsiteY12" fmla="*/ 2167002 h 2561350"/>
              <a:gd name="connsiteX13" fmla="*/ 46420 w 1966660"/>
              <a:gd name="connsiteY13" fmla="*/ 2167002 h 2561350"/>
              <a:gd name="connsiteX14" fmla="*/ 46420 w 1966660"/>
              <a:gd name="connsiteY14" fmla="*/ 1458174 h 2561350"/>
              <a:gd name="connsiteX15" fmla="*/ 141419 w 1966660"/>
              <a:gd name="connsiteY15" fmla="*/ 1495354 h 2561350"/>
              <a:gd name="connsiteX16" fmla="*/ 139039 w 1966660"/>
              <a:gd name="connsiteY16" fmla="*/ 1045298 h 2561350"/>
              <a:gd name="connsiteX17" fmla="*/ 46420 w 1966660"/>
              <a:gd name="connsiteY17" fmla="*/ 1071146 h 2561350"/>
              <a:gd name="connsiteX18" fmla="*/ 0 w 1966660"/>
              <a:gd name="connsiteY18" fmla="*/ 382371 h 2561350"/>
              <a:gd name="connsiteX19" fmla="*/ 717790 w 1966660"/>
              <a:gd name="connsiteY19" fmla="*/ 389002 h 2561350"/>
              <a:gd name="connsiteX20" fmla="*/ 682886 w 1966660"/>
              <a:gd name="connsiteY20" fmla="*/ 283670 h 2561350"/>
              <a:gd name="connsiteX21" fmla="*/ 918629 w 1966660"/>
              <a:gd name="connsiteY21" fmla="*/ 3 h 2561350"/>
              <a:gd name="connsiteX0" fmla="*/ 1023861 w 2071892"/>
              <a:gd name="connsiteY0" fmla="*/ 3 h 2561350"/>
              <a:gd name="connsiteX1" fmla="*/ 1238174 w 2071892"/>
              <a:gd name="connsiteY1" fmla="*/ 286050 h 2561350"/>
              <a:gd name="connsiteX2" fmla="*/ 1216038 w 2071892"/>
              <a:gd name="connsiteY2" fmla="*/ 389002 h 2561350"/>
              <a:gd name="connsiteX3" fmla="*/ 1967326 w 2071892"/>
              <a:gd name="connsiteY3" fmla="*/ 369108 h 2561350"/>
              <a:gd name="connsiteX4" fmla="*/ 1947432 w 2071892"/>
              <a:gd name="connsiteY4" fmla="*/ 1063389 h 2561350"/>
              <a:gd name="connsiteX5" fmla="*/ 1858114 w 2071892"/>
              <a:gd name="connsiteY5" fmla="*/ 1037347 h 2561350"/>
              <a:gd name="connsiteX6" fmla="*/ 1855734 w 2071892"/>
              <a:gd name="connsiteY6" fmla="*/ 1487403 h 2561350"/>
              <a:gd name="connsiteX7" fmla="*/ 1947432 w 2071892"/>
              <a:gd name="connsiteY7" fmla="*/ 1449629 h 2561350"/>
              <a:gd name="connsiteX8" fmla="*/ 1947432 w 2071892"/>
              <a:gd name="connsiteY8" fmla="*/ 2167002 h 2561350"/>
              <a:gd name="connsiteX9" fmla="*/ 1218301 w 2071892"/>
              <a:gd name="connsiteY9" fmla="*/ 2167002 h 2561350"/>
              <a:gd name="connsiteX10" fmla="*/ 1238174 w 2071892"/>
              <a:gd name="connsiteY10" fmla="*/ 2275300 h 2561350"/>
              <a:gd name="connsiteX11" fmla="*/ 788118 w 2071892"/>
              <a:gd name="connsiteY11" fmla="*/ 2277680 h 2561350"/>
              <a:gd name="connsiteX12" fmla="*/ 818051 w 2071892"/>
              <a:gd name="connsiteY12" fmla="*/ 2167002 h 2561350"/>
              <a:gd name="connsiteX13" fmla="*/ 151652 w 2071892"/>
              <a:gd name="connsiteY13" fmla="*/ 2167002 h 2561350"/>
              <a:gd name="connsiteX14" fmla="*/ 151652 w 2071892"/>
              <a:gd name="connsiteY14" fmla="*/ 1458174 h 2561350"/>
              <a:gd name="connsiteX15" fmla="*/ 246651 w 2071892"/>
              <a:gd name="connsiteY15" fmla="*/ 1495354 h 2561350"/>
              <a:gd name="connsiteX16" fmla="*/ 244271 w 2071892"/>
              <a:gd name="connsiteY16" fmla="*/ 1045298 h 2561350"/>
              <a:gd name="connsiteX17" fmla="*/ 151652 w 2071892"/>
              <a:gd name="connsiteY17" fmla="*/ 1071146 h 2561350"/>
              <a:gd name="connsiteX18" fmla="*/ 105232 w 2071892"/>
              <a:gd name="connsiteY18" fmla="*/ 382371 h 2561350"/>
              <a:gd name="connsiteX19" fmla="*/ 823022 w 2071892"/>
              <a:gd name="connsiteY19" fmla="*/ 389002 h 2561350"/>
              <a:gd name="connsiteX20" fmla="*/ 788118 w 2071892"/>
              <a:gd name="connsiteY20" fmla="*/ 283670 h 2561350"/>
              <a:gd name="connsiteX21" fmla="*/ 1023861 w 2071892"/>
              <a:gd name="connsiteY21" fmla="*/ 3 h 2561350"/>
              <a:gd name="connsiteX0" fmla="*/ 1039756 w 2087787"/>
              <a:gd name="connsiteY0" fmla="*/ 3 h 2561350"/>
              <a:gd name="connsiteX1" fmla="*/ 1254069 w 2087787"/>
              <a:gd name="connsiteY1" fmla="*/ 286050 h 2561350"/>
              <a:gd name="connsiteX2" fmla="*/ 1231933 w 2087787"/>
              <a:gd name="connsiteY2" fmla="*/ 389002 h 2561350"/>
              <a:gd name="connsiteX3" fmla="*/ 1983221 w 2087787"/>
              <a:gd name="connsiteY3" fmla="*/ 369108 h 2561350"/>
              <a:gd name="connsiteX4" fmla="*/ 1963327 w 2087787"/>
              <a:gd name="connsiteY4" fmla="*/ 1063389 h 2561350"/>
              <a:gd name="connsiteX5" fmla="*/ 1874009 w 2087787"/>
              <a:gd name="connsiteY5" fmla="*/ 1037347 h 2561350"/>
              <a:gd name="connsiteX6" fmla="*/ 1871629 w 2087787"/>
              <a:gd name="connsiteY6" fmla="*/ 1487403 h 2561350"/>
              <a:gd name="connsiteX7" fmla="*/ 1963327 w 2087787"/>
              <a:gd name="connsiteY7" fmla="*/ 1449629 h 2561350"/>
              <a:gd name="connsiteX8" fmla="*/ 1963327 w 2087787"/>
              <a:gd name="connsiteY8" fmla="*/ 2167002 h 2561350"/>
              <a:gd name="connsiteX9" fmla="*/ 1234196 w 2087787"/>
              <a:gd name="connsiteY9" fmla="*/ 2167002 h 2561350"/>
              <a:gd name="connsiteX10" fmla="*/ 1254069 w 2087787"/>
              <a:gd name="connsiteY10" fmla="*/ 2275300 h 2561350"/>
              <a:gd name="connsiteX11" fmla="*/ 804013 w 2087787"/>
              <a:gd name="connsiteY11" fmla="*/ 2277680 h 2561350"/>
              <a:gd name="connsiteX12" fmla="*/ 833946 w 2087787"/>
              <a:gd name="connsiteY12" fmla="*/ 2167002 h 2561350"/>
              <a:gd name="connsiteX13" fmla="*/ 167547 w 2087787"/>
              <a:gd name="connsiteY13" fmla="*/ 2167002 h 2561350"/>
              <a:gd name="connsiteX14" fmla="*/ 167547 w 2087787"/>
              <a:gd name="connsiteY14" fmla="*/ 1458174 h 2561350"/>
              <a:gd name="connsiteX15" fmla="*/ 262546 w 2087787"/>
              <a:gd name="connsiteY15" fmla="*/ 1495354 h 2561350"/>
              <a:gd name="connsiteX16" fmla="*/ 260166 w 2087787"/>
              <a:gd name="connsiteY16" fmla="*/ 1045298 h 2561350"/>
              <a:gd name="connsiteX17" fmla="*/ 167547 w 2087787"/>
              <a:gd name="connsiteY17" fmla="*/ 1071146 h 2561350"/>
              <a:gd name="connsiteX18" fmla="*/ 121127 w 2087787"/>
              <a:gd name="connsiteY18" fmla="*/ 382371 h 2561350"/>
              <a:gd name="connsiteX19" fmla="*/ 838917 w 2087787"/>
              <a:gd name="connsiteY19" fmla="*/ 389002 h 2561350"/>
              <a:gd name="connsiteX20" fmla="*/ 804013 w 2087787"/>
              <a:gd name="connsiteY20" fmla="*/ 283670 h 2561350"/>
              <a:gd name="connsiteX21" fmla="*/ 1039756 w 2087787"/>
              <a:gd name="connsiteY21" fmla="*/ 3 h 2561350"/>
              <a:gd name="connsiteX0" fmla="*/ 1025434 w 2073465"/>
              <a:gd name="connsiteY0" fmla="*/ 3 h 2561350"/>
              <a:gd name="connsiteX1" fmla="*/ 1239747 w 2073465"/>
              <a:gd name="connsiteY1" fmla="*/ 286050 h 2561350"/>
              <a:gd name="connsiteX2" fmla="*/ 1217611 w 2073465"/>
              <a:gd name="connsiteY2" fmla="*/ 389002 h 2561350"/>
              <a:gd name="connsiteX3" fmla="*/ 1968899 w 2073465"/>
              <a:gd name="connsiteY3" fmla="*/ 369108 h 2561350"/>
              <a:gd name="connsiteX4" fmla="*/ 1949005 w 2073465"/>
              <a:gd name="connsiteY4" fmla="*/ 1063389 h 2561350"/>
              <a:gd name="connsiteX5" fmla="*/ 1859687 w 2073465"/>
              <a:gd name="connsiteY5" fmla="*/ 1037347 h 2561350"/>
              <a:gd name="connsiteX6" fmla="*/ 1857307 w 2073465"/>
              <a:gd name="connsiteY6" fmla="*/ 1487403 h 2561350"/>
              <a:gd name="connsiteX7" fmla="*/ 1949005 w 2073465"/>
              <a:gd name="connsiteY7" fmla="*/ 1449629 h 2561350"/>
              <a:gd name="connsiteX8" fmla="*/ 1949005 w 2073465"/>
              <a:gd name="connsiteY8" fmla="*/ 2167002 h 2561350"/>
              <a:gd name="connsiteX9" fmla="*/ 1219874 w 2073465"/>
              <a:gd name="connsiteY9" fmla="*/ 2167002 h 2561350"/>
              <a:gd name="connsiteX10" fmla="*/ 1239747 w 2073465"/>
              <a:gd name="connsiteY10" fmla="*/ 2275300 h 2561350"/>
              <a:gd name="connsiteX11" fmla="*/ 789691 w 2073465"/>
              <a:gd name="connsiteY11" fmla="*/ 2277680 h 2561350"/>
              <a:gd name="connsiteX12" fmla="*/ 819624 w 2073465"/>
              <a:gd name="connsiteY12" fmla="*/ 2167002 h 2561350"/>
              <a:gd name="connsiteX13" fmla="*/ 153225 w 2073465"/>
              <a:gd name="connsiteY13" fmla="*/ 2167002 h 2561350"/>
              <a:gd name="connsiteX14" fmla="*/ 153225 w 2073465"/>
              <a:gd name="connsiteY14" fmla="*/ 1458174 h 2561350"/>
              <a:gd name="connsiteX15" fmla="*/ 248224 w 2073465"/>
              <a:gd name="connsiteY15" fmla="*/ 1495354 h 2561350"/>
              <a:gd name="connsiteX16" fmla="*/ 245844 w 2073465"/>
              <a:gd name="connsiteY16" fmla="*/ 1045298 h 2561350"/>
              <a:gd name="connsiteX17" fmla="*/ 153225 w 2073465"/>
              <a:gd name="connsiteY17" fmla="*/ 1071146 h 2561350"/>
              <a:gd name="connsiteX18" fmla="*/ 106805 w 2073465"/>
              <a:gd name="connsiteY18" fmla="*/ 382371 h 2561350"/>
              <a:gd name="connsiteX19" fmla="*/ 824595 w 2073465"/>
              <a:gd name="connsiteY19" fmla="*/ 389002 h 2561350"/>
              <a:gd name="connsiteX20" fmla="*/ 789691 w 2073465"/>
              <a:gd name="connsiteY20" fmla="*/ 283670 h 2561350"/>
              <a:gd name="connsiteX21" fmla="*/ 1025434 w 2073465"/>
              <a:gd name="connsiteY21" fmla="*/ 3 h 2561350"/>
              <a:gd name="connsiteX0" fmla="*/ 1025434 w 2073465"/>
              <a:gd name="connsiteY0" fmla="*/ 3 h 2561350"/>
              <a:gd name="connsiteX1" fmla="*/ 1239747 w 2073465"/>
              <a:gd name="connsiteY1" fmla="*/ 286050 h 2561350"/>
              <a:gd name="connsiteX2" fmla="*/ 1217611 w 2073465"/>
              <a:gd name="connsiteY2" fmla="*/ 389002 h 2561350"/>
              <a:gd name="connsiteX3" fmla="*/ 1968899 w 2073465"/>
              <a:gd name="connsiteY3" fmla="*/ 369108 h 2561350"/>
              <a:gd name="connsiteX4" fmla="*/ 1949005 w 2073465"/>
              <a:gd name="connsiteY4" fmla="*/ 1063389 h 2561350"/>
              <a:gd name="connsiteX5" fmla="*/ 1859687 w 2073465"/>
              <a:gd name="connsiteY5" fmla="*/ 1037347 h 2561350"/>
              <a:gd name="connsiteX6" fmla="*/ 1857307 w 2073465"/>
              <a:gd name="connsiteY6" fmla="*/ 1487403 h 2561350"/>
              <a:gd name="connsiteX7" fmla="*/ 1949005 w 2073465"/>
              <a:gd name="connsiteY7" fmla="*/ 1449629 h 2561350"/>
              <a:gd name="connsiteX8" fmla="*/ 1949005 w 2073465"/>
              <a:gd name="connsiteY8" fmla="*/ 2167002 h 2561350"/>
              <a:gd name="connsiteX9" fmla="*/ 1219874 w 2073465"/>
              <a:gd name="connsiteY9" fmla="*/ 2167002 h 2561350"/>
              <a:gd name="connsiteX10" fmla="*/ 1239747 w 2073465"/>
              <a:gd name="connsiteY10" fmla="*/ 2275300 h 2561350"/>
              <a:gd name="connsiteX11" fmla="*/ 789691 w 2073465"/>
              <a:gd name="connsiteY11" fmla="*/ 2277680 h 2561350"/>
              <a:gd name="connsiteX12" fmla="*/ 819624 w 2073465"/>
              <a:gd name="connsiteY12" fmla="*/ 2167002 h 2561350"/>
              <a:gd name="connsiteX13" fmla="*/ 153225 w 2073465"/>
              <a:gd name="connsiteY13" fmla="*/ 2167002 h 2561350"/>
              <a:gd name="connsiteX14" fmla="*/ 153225 w 2073465"/>
              <a:gd name="connsiteY14" fmla="*/ 1458174 h 2561350"/>
              <a:gd name="connsiteX15" fmla="*/ 248224 w 2073465"/>
              <a:gd name="connsiteY15" fmla="*/ 1495354 h 2561350"/>
              <a:gd name="connsiteX16" fmla="*/ 245844 w 2073465"/>
              <a:gd name="connsiteY16" fmla="*/ 1045298 h 2561350"/>
              <a:gd name="connsiteX17" fmla="*/ 153225 w 2073465"/>
              <a:gd name="connsiteY17" fmla="*/ 1071146 h 2561350"/>
              <a:gd name="connsiteX18" fmla="*/ 106805 w 2073465"/>
              <a:gd name="connsiteY18" fmla="*/ 382371 h 2561350"/>
              <a:gd name="connsiteX19" fmla="*/ 824595 w 2073465"/>
              <a:gd name="connsiteY19" fmla="*/ 389002 h 2561350"/>
              <a:gd name="connsiteX20" fmla="*/ 789691 w 2073465"/>
              <a:gd name="connsiteY20" fmla="*/ 283670 h 2561350"/>
              <a:gd name="connsiteX21" fmla="*/ 1025434 w 2073465"/>
              <a:gd name="connsiteY21" fmla="*/ 3 h 2561350"/>
              <a:gd name="connsiteX0" fmla="*/ 1025434 w 2088885"/>
              <a:gd name="connsiteY0" fmla="*/ 3 h 2561350"/>
              <a:gd name="connsiteX1" fmla="*/ 1239747 w 2088885"/>
              <a:gd name="connsiteY1" fmla="*/ 286050 h 2561350"/>
              <a:gd name="connsiteX2" fmla="*/ 1217611 w 2088885"/>
              <a:gd name="connsiteY2" fmla="*/ 389002 h 2561350"/>
              <a:gd name="connsiteX3" fmla="*/ 1968899 w 2088885"/>
              <a:gd name="connsiteY3" fmla="*/ 369108 h 2561350"/>
              <a:gd name="connsiteX4" fmla="*/ 1949005 w 2088885"/>
              <a:gd name="connsiteY4" fmla="*/ 1063389 h 2561350"/>
              <a:gd name="connsiteX5" fmla="*/ 1859687 w 2088885"/>
              <a:gd name="connsiteY5" fmla="*/ 1037347 h 2561350"/>
              <a:gd name="connsiteX6" fmla="*/ 1857307 w 2088885"/>
              <a:gd name="connsiteY6" fmla="*/ 1487403 h 2561350"/>
              <a:gd name="connsiteX7" fmla="*/ 1949005 w 2088885"/>
              <a:gd name="connsiteY7" fmla="*/ 1449629 h 2561350"/>
              <a:gd name="connsiteX8" fmla="*/ 1949005 w 2088885"/>
              <a:gd name="connsiteY8" fmla="*/ 2167002 h 2561350"/>
              <a:gd name="connsiteX9" fmla="*/ 1219874 w 2088885"/>
              <a:gd name="connsiteY9" fmla="*/ 2167002 h 2561350"/>
              <a:gd name="connsiteX10" fmla="*/ 1239747 w 2088885"/>
              <a:gd name="connsiteY10" fmla="*/ 2275300 h 2561350"/>
              <a:gd name="connsiteX11" fmla="*/ 789691 w 2088885"/>
              <a:gd name="connsiteY11" fmla="*/ 2277680 h 2561350"/>
              <a:gd name="connsiteX12" fmla="*/ 819624 w 2088885"/>
              <a:gd name="connsiteY12" fmla="*/ 2167002 h 2561350"/>
              <a:gd name="connsiteX13" fmla="*/ 153225 w 2088885"/>
              <a:gd name="connsiteY13" fmla="*/ 2167002 h 2561350"/>
              <a:gd name="connsiteX14" fmla="*/ 153225 w 2088885"/>
              <a:gd name="connsiteY14" fmla="*/ 1458174 h 2561350"/>
              <a:gd name="connsiteX15" fmla="*/ 248224 w 2088885"/>
              <a:gd name="connsiteY15" fmla="*/ 1495354 h 2561350"/>
              <a:gd name="connsiteX16" fmla="*/ 245844 w 2088885"/>
              <a:gd name="connsiteY16" fmla="*/ 1045298 h 2561350"/>
              <a:gd name="connsiteX17" fmla="*/ 153225 w 2088885"/>
              <a:gd name="connsiteY17" fmla="*/ 1071146 h 2561350"/>
              <a:gd name="connsiteX18" fmla="*/ 106805 w 2088885"/>
              <a:gd name="connsiteY18" fmla="*/ 382371 h 2561350"/>
              <a:gd name="connsiteX19" fmla="*/ 824595 w 2088885"/>
              <a:gd name="connsiteY19" fmla="*/ 389002 h 2561350"/>
              <a:gd name="connsiteX20" fmla="*/ 789691 w 2088885"/>
              <a:gd name="connsiteY20" fmla="*/ 283670 h 2561350"/>
              <a:gd name="connsiteX21" fmla="*/ 1025434 w 2088885"/>
              <a:gd name="connsiteY21" fmla="*/ 3 h 2561350"/>
              <a:gd name="connsiteX0" fmla="*/ 1025434 w 2073465"/>
              <a:gd name="connsiteY0" fmla="*/ 3 h 2561350"/>
              <a:gd name="connsiteX1" fmla="*/ 1239747 w 2073465"/>
              <a:gd name="connsiteY1" fmla="*/ 286050 h 2561350"/>
              <a:gd name="connsiteX2" fmla="*/ 1217611 w 2073465"/>
              <a:gd name="connsiteY2" fmla="*/ 389002 h 2561350"/>
              <a:gd name="connsiteX3" fmla="*/ 1968899 w 2073465"/>
              <a:gd name="connsiteY3" fmla="*/ 369108 h 2561350"/>
              <a:gd name="connsiteX4" fmla="*/ 1949005 w 2073465"/>
              <a:gd name="connsiteY4" fmla="*/ 1063389 h 2561350"/>
              <a:gd name="connsiteX5" fmla="*/ 1859687 w 2073465"/>
              <a:gd name="connsiteY5" fmla="*/ 1037347 h 2561350"/>
              <a:gd name="connsiteX6" fmla="*/ 1857307 w 2073465"/>
              <a:gd name="connsiteY6" fmla="*/ 1487403 h 2561350"/>
              <a:gd name="connsiteX7" fmla="*/ 1949005 w 2073465"/>
              <a:gd name="connsiteY7" fmla="*/ 1449629 h 2561350"/>
              <a:gd name="connsiteX8" fmla="*/ 1949005 w 2073465"/>
              <a:gd name="connsiteY8" fmla="*/ 2167002 h 2561350"/>
              <a:gd name="connsiteX9" fmla="*/ 1219874 w 2073465"/>
              <a:gd name="connsiteY9" fmla="*/ 2167002 h 2561350"/>
              <a:gd name="connsiteX10" fmla="*/ 1239747 w 2073465"/>
              <a:gd name="connsiteY10" fmla="*/ 2275300 h 2561350"/>
              <a:gd name="connsiteX11" fmla="*/ 789691 w 2073465"/>
              <a:gd name="connsiteY11" fmla="*/ 2277680 h 2561350"/>
              <a:gd name="connsiteX12" fmla="*/ 819624 w 2073465"/>
              <a:gd name="connsiteY12" fmla="*/ 2167002 h 2561350"/>
              <a:gd name="connsiteX13" fmla="*/ 153225 w 2073465"/>
              <a:gd name="connsiteY13" fmla="*/ 2167002 h 2561350"/>
              <a:gd name="connsiteX14" fmla="*/ 153225 w 2073465"/>
              <a:gd name="connsiteY14" fmla="*/ 1458174 h 2561350"/>
              <a:gd name="connsiteX15" fmla="*/ 248224 w 2073465"/>
              <a:gd name="connsiteY15" fmla="*/ 1495354 h 2561350"/>
              <a:gd name="connsiteX16" fmla="*/ 245844 w 2073465"/>
              <a:gd name="connsiteY16" fmla="*/ 1045298 h 2561350"/>
              <a:gd name="connsiteX17" fmla="*/ 153225 w 2073465"/>
              <a:gd name="connsiteY17" fmla="*/ 1071146 h 2561350"/>
              <a:gd name="connsiteX18" fmla="*/ 106805 w 2073465"/>
              <a:gd name="connsiteY18" fmla="*/ 382371 h 2561350"/>
              <a:gd name="connsiteX19" fmla="*/ 824595 w 2073465"/>
              <a:gd name="connsiteY19" fmla="*/ 389002 h 2561350"/>
              <a:gd name="connsiteX20" fmla="*/ 789691 w 2073465"/>
              <a:gd name="connsiteY20" fmla="*/ 283670 h 2561350"/>
              <a:gd name="connsiteX21" fmla="*/ 1025434 w 2073465"/>
              <a:gd name="connsiteY21" fmla="*/ 3 h 2561350"/>
              <a:gd name="connsiteX0" fmla="*/ 1025434 w 2073465"/>
              <a:gd name="connsiteY0" fmla="*/ 3 h 2561350"/>
              <a:gd name="connsiteX1" fmla="*/ 1239747 w 2073465"/>
              <a:gd name="connsiteY1" fmla="*/ 286050 h 2561350"/>
              <a:gd name="connsiteX2" fmla="*/ 1217611 w 2073465"/>
              <a:gd name="connsiteY2" fmla="*/ 389002 h 2561350"/>
              <a:gd name="connsiteX3" fmla="*/ 1968899 w 2073465"/>
              <a:gd name="connsiteY3" fmla="*/ 369108 h 2561350"/>
              <a:gd name="connsiteX4" fmla="*/ 1949005 w 2073465"/>
              <a:gd name="connsiteY4" fmla="*/ 1063389 h 2561350"/>
              <a:gd name="connsiteX5" fmla="*/ 1859687 w 2073465"/>
              <a:gd name="connsiteY5" fmla="*/ 1037347 h 2561350"/>
              <a:gd name="connsiteX6" fmla="*/ 1857307 w 2073465"/>
              <a:gd name="connsiteY6" fmla="*/ 1487403 h 2561350"/>
              <a:gd name="connsiteX7" fmla="*/ 1949005 w 2073465"/>
              <a:gd name="connsiteY7" fmla="*/ 1449629 h 2561350"/>
              <a:gd name="connsiteX8" fmla="*/ 1949005 w 2073465"/>
              <a:gd name="connsiteY8" fmla="*/ 2167002 h 2561350"/>
              <a:gd name="connsiteX9" fmla="*/ 1219874 w 2073465"/>
              <a:gd name="connsiteY9" fmla="*/ 2167002 h 2561350"/>
              <a:gd name="connsiteX10" fmla="*/ 1239747 w 2073465"/>
              <a:gd name="connsiteY10" fmla="*/ 2275300 h 2561350"/>
              <a:gd name="connsiteX11" fmla="*/ 789691 w 2073465"/>
              <a:gd name="connsiteY11" fmla="*/ 2277680 h 2561350"/>
              <a:gd name="connsiteX12" fmla="*/ 819624 w 2073465"/>
              <a:gd name="connsiteY12" fmla="*/ 2167002 h 2561350"/>
              <a:gd name="connsiteX13" fmla="*/ 153225 w 2073465"/>
              <a:gd name="connsiteY13" fmla="*/ 2167002 h 2561350"/>
              <a:gd name="connsiteX14" fmla="*/ 153225 w 2073465"/>
              <a:gd name="connsiteY14" fmla="*/ 1458174 h 2561350"/>
              <a:gd name="connsiteX15" fmla="*/ 248224 w 2073465"/>
              <a:gd name="connsiteY15" fmla="*/ 1495354 h 2561350"/>
              <a:gd name="connsiteX16" fmla="*/ 245844 w 2073465"/>
              <a:gd name="connsiteY16" fmla="*/ 1045298 h 2561350"/>
              <a:gd name="connsiteX17" fmla="*/ 153225 w 2073465"/>
              <a:gd name="connsiteY17" fmla="*/ 1071146 h 2561350"/>
              <a:gd name="connsiteX18" fmla="*/ 106805 w 2073465"/>
              <a:gd name="connsiteY18" fmla="*/ 382371 h 2561350"/>
              <a:gd name="connsiteX19" fmla="*/ 824595 w 2073465"/>
              <a:gd name="connsiteY19" fmla="*/ 389002 h 2561350"/>
              <a:gd name="connsiteX20" fmla="*/ 789691 w 2073465"/>
              <a:gd name="connsiteY20" fmla="*/ 283670 h 2561350"/>
              <a:gd name="connsiteX21" fmla="*/ 1025434 w 2073465"/>
              <a:gd name="connsiteY21" fmla="*/ 3 h 2561350"/>
              <a:gd name="connsiteX0" fmla="*/ 1025434 w 2102756"/>
              <a:gd name="connsiteY0" fmla="*/ 3 h 2561350"/>
              <a:gd name="connsiteX1" fmla="*/ 1239747 w 2102756"/>
              <a:gd name="connsiteY1" fmla="*/ 286050 h 2561350"/>
              <a:gd name="connsiteX2" fmla="*/ 1217611 w 2102756"/>
              <a:gd name="connsiteY2" fmla="*/ 389002 h 2561350"/>
              <a:gd name="connsiteX3" fmla="*/ 1968899 w 2102756"/>
              <a:gd name="connsiteY3" fmla="*/ 369108 h 2561350"/>
              <a:gd name="connsiteX4" fmla="*/ 1949005 w 2102756"/>
              <a:gd name="connsiteY4" fmla="*/ 1063389 h 2561350"/>
              <a:gd name="connsiteX5" fmla="*/ 1859687 w 2102756"/>
              <a:gd name="connsiteY5" fmla="*/ 1037347 h 2561350"/>
              <a:gd name="connsiteX6" fmla="*/ 1857307 w 2102756"/>
              <a:gd name="connsiteY6" fmla="*/ 1487403 h 2561350"/>
              <a:gd name="connsiteX7" fmla="*/ 1995425 w 2102756"/>
              <a:gd name="connsiteY7" fmla="*/ 1456260 h 2561350"/>
              <a:gd name="connsiteX8" fmla="*/ 1949005 w 2102756"/>
              <a:gd name="connsiteY8" fmla="*/ 2167002 h 2561350"/>
              <a:gd name="connsiteX9" fmla="*/ 1219874 w 2102756"/>
              <a:gd name="connsiteY9" fmla="*/ 2167002 h 2561350"/>
              <a:gd name="connsiteX10" fmla="*/ 1239747 w 2102756"/>
              <a:gd name="connsiteY10" fmla="*/ 2275300 h 2561350"/>
              <a:gd name="connsiteX11" fmla="*/ 789691 w 2102756"/>
              <a:gd name="connsiteY11" fmla="*/ 2277680 h 2561350"/>
              <a:gd name="connsiteX12" fmla="*/ 819624 w 2102756"/>
              <a:gd name="connsiteY12" fmla="*/ 2167002 h 2561350"/>
              <a:gd name="connsiteX13" fmla="*/ 153225 w 2102756"/>
              <a:gd name="connsiteY13" fmla="*/ 2167002 h 2561350"/>
              <a:gd name="connsiteX14" fmla="*/ 153225 w 2102756"/>
              <a:gd name="connsiteY14" fmla="*/ 1458174 h 2561350"/>
              <a:gd name="connsiteX15" fmla="*/ 248224 w 2102756"/>
              <a:gd name="connsiteY15" fmla="*/ 1495354 h 2561350"/>
              <a:gd name="connsiteX16" fmla="*/ 245844 w 2102756"/>
              <a:gd name="connsiteY16" fmla="*/ 1045298 h 2561350"/>
              <a:gd name="connsiteX17" fmla="*/ 153225 w 2102756"/>
              <a:gd name="connsiteY17" fmla="*/ 1071146 h 2561350"/>
              <a:gd name="connsiteX18" fmla="*/ 106805 w 2102756"/>
              <a:gd name="connsiteY18" fmla="*/ 382371 h 2561350"/>
              <a:gd name="connsiteX19" fmla="*/ 824595 w 2102756"/>
              <a:gd name="connsiteY19" fmla="*/ 389002 h 2561350"/>
              <a:gd name="connsiteX20" fmla="*/ 789691 w 2102756"/>
              <a:gd name="connsiteY20" fmla="*/ 283670 h 2561350"/>
              <a:gd name="connsiteX21" fmla="*/ 1025434 w 2102756"/>
              <a:gd name="connsiteY21" fmla="*/ 3 h 2561350"/>
              <a:gd name="connsiteX0" fmla="*/ 1025434 w 2076232"/>
              <a:gd name="connsiteY0" fmla="*/ 3 h 2561350"/>
              <a:gd name="connsiteX1" fmla="*/ 1239747 w 2076232"/>
              <a:gd name="connsiteY1" fmla="*/ 286050 h 2561350"/>
              <a:gd name="connsiteX2" fmla="*/ 1217611 w 2076232"/>
              <a:gd name="connsiteY2" fmla="*/ 389002 h 2561350"/>
              <a:gd name="connsiteX3" fmla="*/ 1968899 w 2076232"/>
              <a:gd name="connsiteY3" fmla="*/ 369108 h 2561350"/>
              <a:gd name="connsiteX4" fmla="*/ 1949005 w 2076232"/>
              <a:gd name="connsiteY4" fmla="*/ 1063389 h 2561350"/>
              <a:gd name="connsiteX5" fmla="*/ 1859687 w 2076232"/>
              <a:gd name="connsiteY5" fmla="*/ 1037347 h 2561350"/>
              <a:gd name="connsiteX6" fmla="*/ 1857307 w 2076232"/>
              <a:gd name="connsiteY6" fmla="*/ 1487403 h 2561350"/>
              <a:gd name="connsiteX7" fmla="*/ 1995425 w 2076232"/>
              <a:gd name="connsiteY7" fmla="*/ 1456260 h 2561350"/>
              <a:gd name="connsiteX8" fmla="*/ 1949005 w 2076232"/>
              <a:gd name="connsiteY8" fmla="*/ 2167002 h 2561350"/>
              <a:gd name="connsiteX9" fmla="*/ 1219874 w 2076232"/>
              <a:gd name="connsiteY9" fmla="*/ 2167002 h 2561350"/>
              <a:gd name="connsiteX10" fmla="*/ 1239747 w 2076232"/>
              <a:gd name="connsiteY10" fmla="*/ 2275300 h 2561350"/>
              <a:gd name="connsiteX11" fmla="*/ 789691 w 2076232"/>
              <a:gd name="connsiteY11" fmla="*/ 2277680 h 2561350"/>
              <a:gd name="connsiteX12" fmla="*/ 819624 w 2076232"/>
              <a:gd name="connsiteY12" fmla="*/ 2167002 h 2561350"/>
              <a:gd name="connsiteX13" fmla="*/ 153225 w 2076232"/>
              <a:gd name="connsiteY13" fmla="*/ 2167002 h 2561350"/>
              <a:gd name="connsiteX14" fmla="*/ 153225 w 2076232"/>
              <a:gd name="connsiteY14" fmla="*/ 1458174 h 2561350"/>
              <a:gd name="connsiteX15" fmla="*/ 248224 w 2076232"/>
              <a:gd name="connsiteY15" fmla="*/ 1495354 h 2561350"/>
              <a:gd name="connsiteX16" fmla="*/ 245844 w 2076232"/>
              <a:gd name="connsiteY16" fmla="*/ 1045298 h 2561350"/>
              <a:gd name="connsiteX17" fmla="*/ 153225 w 2076232"/>
              <a:gd name="connsiteY17" fmla="*/ 1071146 h 2561350"/>
              <a:gd name="connsiteX18" fmla="*/ 106805 w 2076232"/>
              <a:gd name="connsiteY18" fmla="*/ 382371 h 2561350"/>
              <a:gd name="connsiteX19" fmla="*/ 824595 w 2076232"/>
              <a:gd name="connsiteY19" fmla="*/ 389002 h 2561350"/>
              <a:gd name="connsiteX20" fmla="*/ 789691 w 2076232"/>
              <a:gd name="connsiteY20" fmla="*/ 283670 h 2561350"/>
              <a:gd name="connsiteX21" fmla="*/ 1025434 w 2076232"/>
              <a:gd name="connsiteY21" fmla="*/ 3 h 2561350"/>
              <a:gd name="connsiteX0" fmla="*/ 1025434 w 2077711"/>
              <a:gd name="connsiteY0" fmla="*/ 3 h 2561350"/>
              <a:gd name="connsiteX1" fmla="*/ 1239747 w 2077711"/>
              <a:gd name="connsiteY1" fmla="*/ 286050 h 2561350"/>
              <a:gd name="connsiteX2" fmla="*/ 1217611 w 2077711"/>
              <a:gd name="connsiteY2" fmla="*/ 389002 h 2561350"/>
              <a:gd name="connsiteX3" fmla="*/ 1968899 w 2077711"/>
              <a:gd name="connsiteY3" fmla="*/ 369108 h 2561350"/>
              <a:gd name="connsiteX4" fmla="*/ 1949005 w 2077711"/>
              <a:gd name="connsiteY4" fmla="*/ 1063389 h 2561350"/>
              <a:gd name="connsiteX5" fmla="*/ 1859687 w 2077711"/>
              <a:gd name="connsiteY5" fmla="*/ 1037347 h 2561350"/>
              <a:gd name="connsiteX6" fmla="*/ 1857307 w 2077711"/>
              <a:gd name="connsiteY6" fmla="*/ 1487403 h 2561350"/>
              <a:gd name="connsiteX7" fmla="*/ 1995425 w 2077711"/>
              <a:gd name="connsiteY7" fmla="*/ 1456260 h 2561350"/>
              <a:gd name="connsiteX8" fmla="*/ 1949005 w 2077711"/>
              <a:gd name="connsiteY8" fmla="*/ 2167002 h 2561350"/>
              <a:gd name="connsiteX9" fmla="*/ 1219874 w 2077711"/>
              <a:gd name="connsiteY9" fmla="*/ 2167002 h 2561350"/>
              <a:gd name="connsiteX10" fmla="*/ 1239747 w 2077711"/>
              <a:gd name="connsiteY10" fmla="*/ 2275300 h 2561350"/>
              <a:gd name="connsiteX11" fmla="*/ 789691 w 2077711"/>
              <a:gd name="connsiteY11" fmla="*/ 2277680 h 2561350"/>
              <a:gd name="connsiteX12" fmla="*/ 819624 w 2077711"/>
              <a:gd name="connsiteY12" fmla="*/ 2167002 h 2561350"/>
              <a:gd name="connsiteX13" fmla="*/ 153225 w 2077711"/>
              <a:gd name="connsiteY13" fmla="*/ 2167002 h 2561350"/>
              <a:gd name="connsiteX14" fmla="*/ 153225 w 2077711"/>
              <a:gd name="connsiteY14" fmla="*/ 1458174 h 2561350"/>
              <a:gd name="connsiteX15" fmla="*/ 248224 w 2077711"/>
              <a:gd name="connsiteY15" fmla="*/ 1495354 h 2561350"/>
              <a:gd name="connsiteX16" fmla="*/ 245844 w 2077711"/>
              <a:gd name="connsiteY16" fmla="*/ 1045298 h 2561350"/>
              <a:gd name="connsiteX17" fmla="*/ 153225 w 2077711"/>
              <a:gd name="connsiteY17" fmla="*/ 1071146 h 2561350"/>
              <a:gd name="connsiteX18" fmla="*/ 106805 w 2077711"/>
              <a:gd name="connsiteY18" fmla="*/ 382371 h 2561350"/>
              <a:gd name="connsiteX19" fmla="*/ 824595 w 2077711"/>
              <a:gd name="connsiteY19" fmla="*/ 389002 h 2561350"/>
              <a:gd name="connsiteX20" fmla="*/ 789691 w 2077711"/>
              <a:gd name="connsiteY20" fmla="*/ 283670 h 2561350"/>
              <a:gd name="connsiteX21" fmla="*/ 1025434 w 2077711"/>
              <a:gd name="connsiteY21" fmla="*/ 3 h 2561350"/>
              <a:gd name="connsiteX0" fmla="*/ 1025434 w 2082173"/>
              <a:gd name="connsiteY0" fmla="*/ 3 h 2561350"/>
              <a:gd name="connsiteX1" fmla="*/ 1239747 w 2082173"/>
              <a:gd name="connsiteY1" fmla="*/ 286050 h 2561350"/>
              <a:gd name="connsiteX2" fmla="*/ 1217611 w 2082173"/>
              <a:gd name="connsiteY2" fmla="*/ 389002 h 2561350"/>
              <a:gd name="connsiteX3" fmla="*/ 1968899 w 2082173"/>
              <a:gd name="connsiteY3" fmla="*/ 369108 h 2561350"/>
              <a:gd name="connsiteX4" fmla="*/ 1962267 w 2082173"/>
              <a:gd name="connsiteY4" fmla="*/ 1096546 h 2561350"/>
              <a:gd name="connsiteX5" fmla="*/ 1859687 w 2082173"/>
              <a:gd name="connsiteY5" fmla="*/ 1037347 h 2561350"/>
              <a:gd name="connsiteX6" fmla="*/ 1857307 w 2082173"/>
              <a:gd name="connsiteY6" fmla="*/ 1487403 h 2561350"/>
              <a:gd name="connsiteX7" fmla="*/ 1995425 w 2082173"/>
              <a:gd name="connsiteY7" fmla="*/ 1456260 h 2561350"/>
              <a:gd name="connsiteX8" fmla="*/ 1949005 w 2082173"/>
              <a:gd name="connsiteY8" fmla="*/ 2167002 h 2561350"/>
              <a:gd name="connsiteX9" fmla="*/ 1219874 w 2082173"/>
              <a:gd name="connsiteY9" fmla="*/ 2167002 h 2561350"/>
              <a:gd name="connsiteX10" fmla="*/ 1239747 w 2082173"/>
              <a:gd name="connsiteY10" fmla="*/ 2275300 h 2561350"/>
              <a:gd name="connsiteX11" fmla="*/ 789691 w 2082173"/>
              <a:gd name="connsiteY11" fmla="*/ 2277680 h 2561350"/>
              <a:gd name="connsiteX12" fmla="*/ 819624 w 2082173"/>
              <a:gd name="connsiteY12" fmla="*/ 2167002 h 2561350"/>
              <a:gd name="connsiteX13" fmla="*/ 153225 w 2082173"/>
              <a:gd name="connsiteY13" fmla="*/ 2167002 h 2561350"/>
              <a:gd name="connsiteX14" fmla="*/ 153225 w 2082173"/>
              <a:gd name="connsiteY14" fmla="*/ 1458174 h 2561350"/>
              <a:gd name="connsiteX15" fmla="*/ 248224 w 2082173"/>
              <a:gd name="connsiteY15" fmla="*/ 1495354 h 2561350"/>
              <a:gd name="connsiteX16" fmla="*/ 245844 w 2082173"/>
              <a:gd name="connsiteY16" fmla="*/ 1045298 h 2561350"/>
              <a:gd name="connsiteX17" fmla="*/ 153225 w 2082173"/>
              <a:gd name="connsiteY17" fmla="*/ 1071146 h 2561350"/>
              <a:gd name="connsiteX18" fmla="*/ 106805 w 2082173"/>
              <a:gd name="connsiteY18" fmla="*/ 382371 h 2561350"/>
              <a:gd name="connsiteX19" fmla="*/ 824595 w 2082173"/>
              <a:gd name="connsiteY19" fmla="*/ 389002 h 2561350"/>
              <a:gd name="connsiteX20" fmla="*/ 789691 w 2082173"/>
              <a:gd name="connsiteY20" fmla="*/ 283670 h 2561350"/>
              <a:gd name="connsiteX21" fmla="*/ 1025434 w 2082173"/>
              <a:gd name="connsiteY21" fmla="*/ 3 h 2561350"/>
              <a:gd name="connsiteX0" fmla="*/ 1025434 w 2082173"/>
              <a:gd name="connsiteY0" fmla="*/ 3 h 2561350"/>
              <a:gd name="connsiteX1" fmla="*/ 1239747 w 2082173"/>
              <a:gd name="connsiteY1" fmla="*/ 286050 h 2561350"/>
              <a:gd name="connsiteX2" fmla="*/ 1217611 w 2082173"/>
              <a:gd name="connsiteY2" fmla="*/ 389002 h 2561350"/>
              <a:gd name="connsiteX3" fmla="*/ 1968899 w 2082173"/>
              <a:gd name="connsiteY3" fmla="*/ 369108 h 2561350"/>
              <a:gd name="connsiteX4" fmla="*/ 1962267 w 2082173"/>
              <a:gd name="connsiteY4" fmla="*/ 1096546 h 2561350"/>
              <a:gd name="connsiteX5" fmla="*/ 1859687 w 2082173"/>
              <a:gd name="connsiteY5" fmla="*/ 1037347 h 2561350"/>
              <a:gd name="connsiteX6" fmla="*/ 1857307 w 2082173"/>
              <a:gd name="connsiteY6" fmla="*/ 1487403 h 2561350"/>
              <a:gd name="connsiteX7" fmla="*/ 1995425 w 2082173"/>
              <a:gd name="connsiteY7" fmla="*/ 1456260 h 2561350"/>
              <a:gd name="connsiteX8" fmla="*/ 1949005 w 2082173"/>
              <a:gd name="connsiteY8" fmla="*/ 2167002 h 2561350"/>
              <a:gd name="connsiteX9" fmla="*/ 1219874 w 2082173"/>
              <a:gd name="connsiteY9" fmla="*/ 2167002 h 2561350"/>
              <a:gd name="connsiteX10" fmla="*/ 1239747 w 2082173"/>
              <a:gd name="connsiteY10" fmla="*/ 2275300 h 2561350"/>
              <a:gd name="connsiteX11" fmla="*/ 789691 w 2082173"/>
              <a:gd name="connsiteY11" fmla="*/ 2277680 h 2561350"/>
              <a:gd name="connsiteX12" fmla="*/ 819624 w 2082173"/>
              <a:gd name="connsiteY12" fmla="*/ 2167002 h 2561350"/>
              <a:gd name="connsiteX13" fmla="*/ 153225 w 2082173"/>
              <a:gd name="connsiteY13" fmla="*/ 2167002 h 2561350"/>
              <a:gd name="connsiteX14" fmla="*/ 153225 w 2082173"/>
              <a:gd name="connsiteY14" fmla="*/ 1458174 h 2561350"/>
              <a:gd name="connsiteX15" fmla="*/ 248224 w 2082173"/>
              <a:gd name="connsiteY15" fmla="*/ 1495354 h 2561350"/>
              <a:gd name="connsiteX16" fmla="*/ 245844 w 2082173"/>
              <a:gd name="connsiteY16" fmla="*/ 1045298 h 2561350"/>
              <a:gd name="connsiteX17" fmla="*/ 153225 w 2082173"/>
              <a:gd name="connsiteY17" fmla="*/ 1071146 h 2561350"/>
              <a:gd name="connsiteX18" fmla="*/ 106805 w 2082173"/>
              <a:gd name="connsiteY18" fmla="*/ 382371 h 2561350"/>
              <a:gd name="connsiteX19" fmla="*/ 824595 w 2082173"/>
              <a:gd name="connsiteY19" fmla="*/ 389002 h 2561350"/>
              <a:gd name="connsiteX20" fmla="*/ 789691 w 2082173"/>
              <a:gd name="connsiteY20" fmla="*/ 283670 h 2561350"/>
              <a:gd name="connsiteX21" fmla="*/ 1025434 w 2082173"/>
              <a:gd name="connsiteY21" fmla="*/ 3 h 2561350"/>
              <a:gd name="connsiteX0" fmla="*/ 1025434 w 2082173"/>
              <a:gd name="connsiteY0" fmla="*/ 3 h 2561350"/>
              <a:gd name="connsiteX1" fmla="*/ 1239747 w 2082173"/>
              <a:gd name="connsiteY1" fmla="*/ 286050 h 2561350"/>
              <a:gd name="connsiteX2" fmla="*/ 1217611 w 2082173"/>
              <a:gd name="connsiteY2" fmla="*/ 389002 h 2561350"/>
              <a:gd name="connsiteX3" fmla="*/ 1968899 w 2082173"/>
              <a:gd name="connsiteY3" fmla="*/ 369108 h 2561350"/>
              <a:gd name="connsiteX4" fmla="*/ 1962267 w 2082173"/>
              <a:gd name="connsiteY4" fmla="*/ 1096546 h 2561350"/>
              <a:gd name="connsiteX5" fmla="*/ 1859687 w 2082173"/>
              <a:gd name="connsiteY5" fmla="*/ 1037347 h 2561350"/>
              <a:gd name="connsiteX6" fmla="*/ 1844045 w 2082173"/>
              <a:gd name="connsiteY6" fmla="*/ 1520560 h 2561350"/>
              <a:gd name="connsiteX7" fmla="*/ 1995425 w 2082173"/>
              <a:gd name="connsiteY7" fmla="*/ 1456260 h 2561350"/>
              <a:gd name="connsiteX8" fmla="*/ 1949005 w 2082173"/>
              <a:gd name="connsiteY8" fmla="*/ 2167002 h 2561350"/>
              <a:gd name="connsiteX9" fmla="*/ 1219874 w 2082173"/>
              <a:gd name="connsiteY9" fmla="*/ 2167002 h 2561350"/>
              <a:gd name="connsiteX10" fmla="*/ 1239747 w 2082173"/>
              <a:gd name="connsiteY10" fmla="*/ 2275300 h 2561350"/>
              <a:gd name="connsiteX11" fmla="*/ 789691 w 2082173"/>
              <a:gd name="connsiteY11" fmla="*/ 2277680 h 2561350"/>
              <a:gd name="connsiteX12" fmla="*/ 819624 w 2082173"/>
              <a:gd name="connsiteY12" fmla="*/ 2167002 h 2561350"/>
              <a:gd name="connsiteX13" fmla="*/ 153225 w 2082173"/>
              <a:gd name="connsiteY13" fmla="*/ 2167002 h 2561350"/>
              <a:gd name="connsiteX14" fmla="*/ 153225 w 2082173"/>
              <a:gd name="connsiteY14" fmla="*/ 1458174 h 2561350"/>
              <a:gd name="connsiteX15" fmla="*/ 248224 w 2082173"/>
              <a:gd name="connsiteY15" fmla="*/ 1495354 h 2561350"/>
              <a:gd name="connsiteX16" fmla="*/ 245844 w 2082173"/>
              <a:gd name="connsiteY16" fmla="*/ 1045298 h 2561350"/>
              <a:gd name="connsiteX17" fmla="*/ 153225 w 2082173"/>
              <a:gd name="connsiteY17" fmla="*/ 1071146 h 2561350"/>
              <a:gd name="connsiteX18" fmla="*/ 106805 w 2082173"/>
              <a:gd name="connsiteY18" fmla="*/ 382371 h 2561350"/>
              <a:gd name="connsiteX19" fmla="*/ 824595 w 2082173"/>
              <a:gd name="connsiteY19" fmla="*/ 389002 h 2561350"/>
              <a:gd name="connsiteX20" fmla="*/ 789691 w 2082173"/>
              <a:gd name="connsiteY20" fmla="*/ 283670 h 2561350"/>
              <a:gd name="connsiteX21" fmla="*/ 1025434 w 2082173"/>
              <a:gd name="connsiteY21" fmla="*/ 3 h 2561350"/>
              <a:gd name="connsiteX0" fmla="*/ 1025434 w 2082173"/>
              <a:gd name="connsiteY0" fmla="*/ 3 h 2561350"/>
              <a:gd name="connsiteX1" fmla="*/ 1239747 w 2082173"/>
              <a:gd name="connsiteY1" fmla="*/ 286050 h 2561350"/>
              <a:gd name="connsiteX2" fmla="*/ 1217611 w 2082173"/>
              <a:gd name="connsiteY2" fmla="*/ 389002 h 2561350"/>
              <a:gd name="connsiteX3" fmla="*/ 1968899 w 2082173"/>
              <a:gd name="connsiteY3" fmla="*/ 369108 h 2561350"/>
              <a:gd name="connsiteX4" fmla="*/ 1962267 w 2082173"/>
              <a:gd name="connsiteY4" fmla="*/ 1096546 h 2561350"/>
              <a:gd name="connsiteX5" fmla="*/ 1859687 w 2082173"/>
              <a:gd name="connsiteY5" fmla="*/ 1037347 h 2561350"/>
              <a:gd name="connsiteX6" fmla="*/ 1844045 w 2082173"/>
              <a:gd name="connsiteY6" fmla="*/ 1520560 h 2561350"/>
              <a:gd name="connsiteX7" fmla="*/ 1995425 w 2082173"/>
              <a:gd name="connsiteY7" fmla="*/ 1456260 h 2561350"/>
              <a:gd name="connsiteX8" fmla="*/ 1949005 w 2082173"/>
              <a:gd name="connsiteY8" fmla="*/ 2167002 h 2561350"/>
              <a:gd name="connsiteX9" fmla="*/ 1219874 w 2082173"/>
              <a:gd name="connsiteY9" fmla="*/ 2167002 h 2561350"/>
              <a:gd name="connsiteX10" fmla="*/ 1239747 w 2082173"/>
              <a:gd name="connsiteY10" fmla="*/ 2275300 h 2561350"/>
              <a:gd name="connsiteX11" fmla="*/ 789691 w 2082173"/>
              <a:gd name="connsiteY11" fmla="*/ 2277680 h 2561350"/>
              <a:gd name="connsiteX12" fmla="*/ 819624 w 2082173"/>
              <a:gd name="connsiteY12" fmla="*/ 2167002 h 2561350"/>
              <a:gd name="connsiteX13" fmla="*/ 153225 w 2082173"/>
              <a:gd name="connsiteY13" fmla="*/ 2167002 h 2561350"/>
              <a:gd name="connsiteX14" fmla="*/ 153225 w 2082173"/>
              <a:gd name="connsiteY14" fmla="*/ 1458174 h 2561350"/>
              <a:gd name="connsiteX15" fmla="*/ 248224 w 2082173"/>
              <a:gd name="connsiteY15" fmla="*/ 1495354 h 2561350"/>
              <a:gd name="connsiteX16" fmla="*/ 245844 w 2082173"/>
              <a:gd name="connsiteY16" fmla="*/ 1045298 h 2561350"/>
              <a:gd name="connsiteX17" fmla="*/ 153225 w 2082173"/>
              <a:gd name="connsiteY17" fmla="*/ 1071146 h 2561350"/>
              <a:gd name="connsiteX18" fmla="*/ 106805 w 2082173"/>
              <a:gd name="connsiteY18" fmla="*/ 382371 h 2561350"/>
              <a:gd name="connsiteX19" fmla="*/ 824595 w 2082173"/>
              <a:gd name="connsiteY19" fmla="*/ 389002 h 2561350"/>
              <a:gd name="connsiteX20" fmla="*/ 789691 w 2082173"/>
              <a:gd name="connsiteY20" fmla="*/ 283670 h 2561350"/>
              <a:gd name="connsiteX21" fmla="*/ 1025434 w 2082173"/>
              <a:gd name="connsiteY21" fmla="*/ 3 h 2561350"/>
              <a:gd name="connsiteX0" fmla="*/ 1025434 w 2082173"/>
              <a:gd name="connsiteY0" fmla="*/ 3 h 2561350"/>
              <a:gd name="connsiteX1" fmla="*/ 1239747 w 2082173"/>
              <a:gd name="connsiteY1" fmla="*/ 286050 h 2561350"/>
              <a:gd name="connsiteX2" fmla="*/ 1217611 w 2082173"/>
              <a:gd name="connsiteY2" fmla="*/ 389002 h 2561350"/>
              <a:gd name="connsiteX3" fmla="*/ 1968899 w 2082173"/>
              <a:gd name="connsiteY3" fmla="*/ 369108 h 2561350"/>
              <a:gd name="connsiteX4" fmla="*/ 1962267 w 2082173"/>
              <a:gd name="connsiteY4" fmla="*/ 1096546 h 2561350"/>
              <a:gd name="connsiteX5" fmla="*/ 1859687 w 2082173"/>
              <a:gd name="connsiteY5" fmla="*/ 1037347 h 2561350"/>
              <a:gd name="connsiteX6" fmla="*/ 1844045 w 2082173"/>
              <a:gd name="connsiteY6" fmla="*/ 1520560 h 2561350"/>
              <a:gd name="connsiteX7" fmla="*/ 1995425 w 2082173"/>
              <a:gd name="connsiteY7" fmla="*/ 1456260 h 2561350"/>
              <a:gd name="connsiteX8" fmla="*/ 1949005 w 2082173"/>
              <a:gd name="connsiteY8" fmla="*/ 2167002 h 2561350"/>
              <a:gd name="connsiteX9" fmla="*/ 1219874 w 2082173"/>
              <a:gd name="connsiteY9" fmla="*/ 2167002 h 2561350"/>
              <a:gd name="connsiteX10" fmla="*/ 1239747 w 2082173"/>
              <a:gd name="connsiteY10" fmla="*/ 2275300 h 2561350"/>
              <a:gd name="connsiteX11" fmla="*/ 789691 w 2082173"/>
              <a:gd name="connsiteY11" fmla="*/ 2277680 h 2561350"/>
              <a:gd name="connsiteX12" fmla="*/ 819624 w 2082173"/>
              <a:gd name="connsiteY12" fmla="*/ 2167002 h 2561350"/>
              <a:gd name="connsiteX13" fmla="*/ 153225 w 2082173"/>
              <a:gd name="connsiteY13" fmla="*/ 2167002 h 2561350"/>
              <a:gd name="connsiteX14" fmla="*/ 153225 w 2082173"/>
              <a:gd name="connsiteY14" fmla="*/ 1458174 h 2561350"/>
              <a:gd name="connsiteX15" fmla="*/ 248224 w 2082173"/>
              <a:gd name="connsiteY15" fmla="*/ 1495354 h 2561350"/>
              <a:gd name="connsiteX16" fmla="*/ 245844 w 2082173"/>
              <a:gd name="connsiteY16" fmla="*/ 1045298 h 2561350"/>
              <a:gd name="connsiteX17" fmla="*/ 153225 w 2082173"/>
              <a:gd name="connsiteY17" fmla="*/ 1071146 h 2561350"/>
              <a:gd name="connsiteX18" fmla="*/ 106805 w 2082173"/>
              <a:gd name="connsiteY18" fmla="*/ 382371 h 2561350"/>
              <a:gd name="connsiteX19" fmla="*/ 824595 w 2082173"/>
              <a:gd name="connsiteY19" fmla="*/ 389002 h 2561350"/>
              <a:gd name="connsiteX20" fmla="*/ 789691 w 2082173"/>
              <a:gd name="connsiteY20" fmla="*/ 283670 h 2561350"/>
              <a:gd name="connsiteX21" fmla="*/ 1025434 w 2082173"/>
              <a:gd name="connsiteY21" fmla="*/ 3 h 2561350"/>
              <a:gd name="connsiteX0" fmla="*/ 1025434 w 2082173"/>
              <a:gd name="connsiteY0" fmla="*/ 3 h 2561350"/>
              <a:gd name="connsiteX1" fmla="*/ 1239747 w 2082173"/>
              <a:gd name="connsiteY1" fmla="*/ 286050 h 2561350"/>
              <a:gd name="connsiteX2" fmla="*/ 1217611 w 2082173"/>
              <a:gd name="connsiteY2" fmla="*/ 389002 h 2561350"/>
              <a:gd name="connsiteX3" fmla="*/ 1968899 w 2082173"/>
              <a:gd name="connsiteY3" fmla="*/ 369108 h 2561350"/>
              <a:gd name="connsiteX4" fmla="*/ 1962267 w 2082173"/>
              <a:gd name="connsiteY4" fmla="*/ 1096546 h 2561350"/>
              <a:gd name="connsiteX5" fmla="*/ 1859687 w 2082173"/>
              <a:gd name="connsiteY5" fmla="*/ 1037347 h 2561350"/>
              <a:gd name="connsiteX6" fmla="*/ 1844045 w 2082173"/>
              <a:gd name="connsiteY6" fmla="*/ 1520560 h 2561350"/>
              <a:gd name="connsiteX7" fmla="*/ 1995425 w 2082173"/>
              <a:gd name="connsiteY7" fmla="*/ 1456260 h 2561350"/>
              <a:gd name="connsiteX8" fmla="*/ 1949005 w 2082173"/>
              <a:gd name="connsiteY8" fmla="*/ 2167002 h 2561350"/>
              <a:gd name="connsiteX9" fmla="*/ 1219874 w 2082173"/>
              <a:gd name="connsiteY9" fmla="*/ 2167002 h 2561350"/>
              <a:gd name="connsiteX10" fmla="*/ 1239747 w 2082173"/>
              <a:gd name="connsiteY10" fmla="*/ 2275300 h 2561350"/>
              <a:gd name="connsiteX11" fmla="*/ 789691 w 2082173"/>
              <a:gd name="connsiteY11" fmla="*/ 2277680 h 2561350"/>
              <a:gd name="connsiteX12" fmla="*/ 819624 w 2082173"/>
              <a:gd name="connsiteY12" fmla="*/ 2167002 h 2561350"/>
              <a:gd name="connsiteX13" fmla="*/ 153225 w 2082173"/>
              <a:gd name="connsiteY13" fmla="*/ 2167002 h 2561350"/>
              <a:gd name="connsiteX14" fmla="*/ 153225 w 2082173"/>
              <a:gd name="connsiteY14" fmla="*/ 1458174 h 2561350"/>
              <a:gd name="connsiteX15" fmla="*/ 248224 w 2082173"/>
              <a:gd name="connsiteY15" fmla="*/ 1495354 h 2561350"/>
              <a:gd name="connsiteX16" fmla="*/ 245844 w 2082173"/>
              <a:gd name="connsiteY16" fmla="*/ 1045298 h 2561350"/>
              <a:gd name="connsiteX17" fmla="*/ 153225 w 2082173"/>
              <a:gd name="connsiteY17" fmla="*/ 1071146 h 2561350"/>
              <a:gd name="connsiteX18" fmla="*/ 106805 w 2082173"/>
              <a:gd name="connsiteY18" fmla="*/ 382371 h 2561350"/>
              <a:gd name="connsiteX19" fmla="*/ 824595 w 2082173"/>
              <a:gd name="connsiteY19" fmla="*/ 389002 h 2561350"/>
              <a:gd name="connsiteX20" fmla="*/ 789691 w 2082173"/>
              <a:gd name="connsiteY20" fmla="*/ 283670 h 2561350"/>
              <a:gd name="connsiteX21" fmla="*/ 1025434 w 2082173"/>
              <a:gd name="connsiteY21" fmla="*/ 3 h 2561350"/>
              <a:gd name="connsiteX0" fmla="*/ 1025434 w 2082173"/>
              <a:gd name="connsiteY0" fmla="*/ 3 h 2561350"/>
              <a:gd name="connsiteX1" fmla="*/ 1239747 w 2082173"/>
              <a:gd name="connsiteY1" fmla="*/ 286050 h 2561350"/>
              <a:gd name="connsiteX2" fmla="*/ 1217611 w 2082173"/>
              <a:gd name="connsiteY2" fmla="*/ 389002 h 2561350"/>
              <a:gd name="connsiteX3" fmla="*/ 1968899 w 2082173"/>
              <a:gd name="connsiteY3" fmla="*/ 369108 h 2561350"/>
              <a:gd name="connsiteX4" fmla="*/ 1962267 w 2082173"/>
              <a:gd name="connsiteY4" fmla="*/ 1096546 h 2561350"/>
              <a:gd name="connsiteX5" fmla="*/ 1859687 w 2082173"/>
              <a:gd name="connsiteY5" fmla="*/ 1037347 h 2561350"/>
              <a:gd name="connsiteX6" fmla="*/ 1844045 w 2082173"/>
              <a:gd name="connsiteY6" fmla="*/ 1520560 h 2561350"/>
              <a:gd name="connsiteX7" fmla="*/ 1995425 w 2082173"/>
              <a:gd name="connsiteY7" fmla="*/ 1456260 h 2561350"/>
              <a:gd name="connsiteX8" fmla="*/ 1949005 w 2082173"/>
              <a:gd name="connsiteY8" fmla="*/ 2167002 h 2561350"/>
              <a:gd name="connsiteX9" fmla="*/ 1219874 w 2082173"/>
              <a:gd name="connsiteY9" fmla="*/ 2167002 h 2561350"/>
              <a:gd name="connsiteX10" fmla="*/ 1239747 w 2082173"/>
              <a:gd name="connsiteY10" fmla="*/ 2275300 h 2561350"/>
              <a:gd name="connsiteX11" fmla="*/ 789691 w 2082173"/>
              <a:gd name="connsiteY11" fmla="*/ 2277680 h 2561350"/>
              <a:gd name="connsiteX12" fmla="*/ 819624 w 2082173"/>
              <a:gd name="connsiteY12" fmla="*/ 2167002 h 2561350"/>
              <a:gd name="connsiteX13" fmla="*/ 153225 w 2082173"/>
              <a:gd name="connsiteY13" fmla="*/ 2167002 h 2561350"/>
              <a:gd name="connsiteX14" fmla="*/ 153225 w 2082173"/>
              <a:gd name="connsiteY14" fmla="*/ 1458174 h 2561350"/>
              <a:gd name="connsiteX15" fmla="*/ 248224 w 2082173"/>
              <a:gd name="connsiteY15" fmla="*/ 1495354 h 2561350"/>
              <a:gd name="connsiteX16" fmla="*/ 245844 w 2082173"/>
              <a:gd name="connsiteY16" fmla="*/ 1045298 h 2561350"/>
              <a:gd name="connsiteX17" fmla="*/ 153225 w 2082173"/>
              <a:gd name="connsiteY17" fmla="*/ 1071146 h 2561350"/>
              <a:gd name="connsiteX18" fmla="*/ 106805 w 2082173"/>
              <a:gd name="connsiteY18" fmla="*/ 382371 h 2561350"/>
              <a:gd name="connsiteX19" fmla="*/ 824595 w 2082173"/>
              <a:gd name="connsiteY19" fmla="*/ 389002 h 2561350"/>
              <a:gd name="connsiteX20" fmla="*/ 789691 w 2082173"/>
              <a:gd name="connsiteY20" fmla="*/ 283670 h 2561350"/>
              <a:gd name="connsiteX21" fmla="*/ 1025434 w 2082173"/>
              <a:gd name="connsiteY21" fmla="*/ 3 h 2561350"/>
              <a:gd name="connsiteX0" fmla="*/ 1025434 w 2082173"/>
              <a:gd name="connsiteY0" fmla="*/ 3 h 2561350"/>
              <a:gd name="connsiteX1" fmla="*/ 1239747 w 2082173"/>
              <a:gd name="connsiteY1" fmla="*/ 286050 h 2561350"/>
              <a:gd name="connsiteX2" fmla="*/ 1217611 w 2082173"/>
              <a:gd name="connsiteY2" fmla="*/ 389002 h 2561350"/>
              <a:gd name="connsiteX3" fmla="*/ 1968899 w 2082173"/>
              <a:gd name="connsiteY3" fmla="*/ 369108 h 2561350"/>
              <a:gd name="connsiteX4" fmla="*/ 1962267 w 2082173"/>
              <a:gd name="connsiteY4" fmla="*/ 1096546 h 2561350"/>
              <a:gd name="connsiteX5" fmla="*/ 1859687 w 2082173"/>
              <a:gd name="connsiteY5" fmla="*/ 1037347 h 2561350"/>
              <a:gd name="connsiteX6" fmla="*/ 1844045 w 2082173"/>
              <a:gd name="connsiteY6" fmla="*/ 1520560 h 2561350"/>
              <a:gd name="connsiteX7" fmla="*/ 1995425 w 2082173"/>
              <a:gd name="connsiteY7" fmla="*/ 1456260 h 2561350"/>
              <a:gd name="connsiteX8" fmla="*/ 1949005 w 2082173"/>
              <a:gd name="connsiteY8" fmla="*/ 2167002 h 2561350"/>
              <a:gd name="connsiteX9" fmla="*/ 1219874 w 2082173"/>
              <a:gd name="connsiteY9" fmla="*/ 2167002 h 2561350"/>
              <a:gd name="connsiteX10" fmla="*/ 1239747 w 2082173"/>
              <a:gd name="connsiteY10" fmla="*/ 2275300 h 2561350"/>
              <a:gd name="connsiteX11" fmla="*/ 789691 w 2082173"/>
              <a:gd name="connsiteY11" fmla="*/ 2277680 h 2561350"/>
              <a:gd name="connsiteX12" fmla="*/ 819624 w 2082173"/>
              <a:gd name="connsiteY12" fmla="*/ 2167002 h 2561350"/>
              <a:gd name="connsiteX13" fmla="*/ 153225 w 2082173"/>
              <a:gd name="connsiteY13" fmla="*/ 2167002 h 2561350"/>
              <a:gd name="connsiteX14" fmla="*/ 153225 w 2082173"/>
              <a:gd name="connsiteY14" fmla="*/ 1458174 h 2561350"/>
              <a:gd name="connsiteX15" fmla="*/ 248224 w 2082173"/>
              <a:gd name="connsiteY15" fmla="*/ 1495354 h 2561350"/>
              <a:gd name="connsiteX16" fmla="*/ 245844 w 2082173"/>
              <a:gd name="connsiteY16" fmla="*/ 1045298 h 2561350"/>
              <a:gd name="connsiteX17" fmla="*/ 153225 w 2082173"/>
              <a:gd name="connsiteY17" fmla="*/ 1071146 h 2561350"/>
              <a:gd name="connsiteX18" fmla="*/ 106805 w 2082173"/>
              <a:gd name="connsiteY18" fmla="*/ 382371 h 2561350"/>
              <a:gd name="connsiteX19" fmla="*/ 824595 w 2082173"/>
              <a:gd name="connsiteY19" fmla="*/ 389002 h 2561350"/>
              <a:gd name="connsiteX20" fmla="*/ 789691 w 2082173"/>
              <a:gd name="connsiteY20" fmla="*/ 283670 h 2561350"/>
              <a:gd name="connsiteX21" fmla="*/ 1025434 w 2082173"/>
              <a:gd name="connsiteY21" fmla="*/ 3 h 2561350"/>
              <a:gd name="connsiteX0" fmla="*/ 1025434 w 2082173"/>
              <a:gd name="connsiteY0" fmla="*/ 3 h 2561350"/>
              <a:gd name="connsiteX1" fmla="*/ 1239747 w 2082173"/>
              <a:gd name="connsiteY1" fmla="*/ 286050 h 2561350"/>
              <a:gd name="connsiteX2" fmla="*/ 1217611 w 2082173"/>
              <a:gd name="connsiteY2" fmla="*/ 389002 h 2561350"/>
              <a:gd name="connsiteX3" fmla="*/ 1968899 w 2082173"/>
              <a:gd name="connsiteY3" fmla="*/ 369108 h 2561350"/>
              <a:gd name="connsiteX4" fmla="*/ 1962267 w 2082173"/>
              <a:gd name="connsiteY4" fmla="*/ 1096546 h 2561350"/>
              <a:gd name="connsiteX5" fmla="*/ 1859687 w 2082173"/>
              <a:gd name="connsiteY5" fmla="*/ 1037347 h 2561350"/>
              <a:gd name="connsiteX6" fmla="*/ 1844045 w 2082173"/>
              <a:gd name="connsiteY6" fmla="*/ 1520560 h 2561350"/>
              <a:gd name="connsiteX7" fmla="*/ 1995425 w 2082173"/>
              <a:gd name="connsiteY7" fmla="*/ 1456260 h 2561350"/>
              <a:gd name="connsiteX8" fmla="*/ 1949005 w 2082173"/>
              <a:gd name="connsiteY8" fmla="*/ 2167002 h 2561350"/>
              <a:gd name="connsiteX9" fmla="*/ 1219874 w 2082173"/>
              <a:gd name="connsiteY9" fmla="*/ 2167002 h 2561350"/>
              <a:gd name="connsiteX10" fmla="*/ 1239747 w 2082173"/>
              <a:gd name="connsiteY10" fmla="*/ 2275300 h 2561350"/>
              <a:gd name="connsiteX11" fmla="*/ 789691 w 2082173"/>
              <a:gd name="connsiteY11" fmla="*/ 2277680 h 2561350"/>
              <a:gd name="connsiteX12" fmla="*/ 819624 w 2082173"/>
              <a:gd name="connsiteY12" fmla="*/ 2167002 h 2561350"/>
              <a:gd name="connsiteX13" fmla="*/ 153225 w 2082173"/>
              <a:gd name="connsiteY13" fmla="*/ 2167002 h 2561350"/>
              <a:gd name="connsiteX14" fmla="*/ 153225 w 2082173"/>
              <a:gd name="connsiteY14" fmla="*/ 1458174 h 2561350"/>
              <a:gd name="connsiteX15" fmla="*/ 248224 w 2082173"/>
              <a:gd name="connsiteY15" fmla="*/ 1495354 h 2561350"/>
              <a:gd name="connsiteX16" fmla="*/ 245844 w 2082173"/>
              <a:gd name="connsiteY16" fmla="*/ 1045298 h 2561350"/>
              <a:gd name="connsiteX17" fmla="*/ 153225 w 2082173"/>
              <a:gd name="connsiteY17" fmla="*/ 1071146 h 2561350"/>
              <a:gd name="connsiteX18" fmla="*/ 106805 w 2082173"/>
              <a:gd name="connsiteY18" fmla="*/ 382371 h 2561350"/>
              <a:gd name="connsiteX19" fmla="*/ 824595 w 2082173"/>
              <a:gd name="connsiteY19" fmla="*/ 389002 h 2561350"/>
              <a:gd name="connsiteX20" fmla="*/ 789691 w 2082173"/>
              <a:gd name="connsiteY20" fmla="*/ 283670 h 2561350"/>
              <a:gd name="connsiteX21" fmla="*/ 1025434 w 2082173"/>
              <a:gd name="connsiteY21" fmla="*/ 3 h 2561350"/>
              <a:gd name="connsiteX0" fmla="*/ 1025434 w 2082173"/>
              <a:gd name="connsiteY0" fmla="*/ 3 h 2561350"/>
              <a:gd name="connsiteX1" fmla="*/ 1239747 w 2082173"/>
              <a:gd name="connsiteY1" fmla="*/ 286050 h 2561350"/>
              <a:gd name="connsiteX2" fmla="*/ 1217611 w 2082173"/>
              <a:gd name="connsiteY2" fmla="*/ 389002 h 2561350"/>
              <a:gd name="connsiteX3" fmla="*/ 1968899 w 2082173"/>
              <a:gd name="connsiteY3" fmla="*/ 369108 h 2561350"/>
              <a:gd name="connsiteX4" fmla="*/ 1962267 w 2082173"/>
              <a:gd name="connsiteY4" fmla="*/ 1096546 h 2561350"/>
              <a:gd name="connsiteX5" fmla="*/ 1859687 w 2082173"/>
              <a:gd name="connsiteY5" fmla="*/ 1037347 h 2561350"/>
              <a:gd name="connsiteX6" fmla="*/ 1844045 w 2082173"/>
              <a:gd name="connsiteY6" fmla="*/ 1520560 h 2561350"/>
              <a:gd name="connsiteX7" fmla="*/ 1995425 w 2082173"/>
              <a:gd name="connsiteY7" fmla="*/ 1456260 h 2561350"/>
              <a:gd name="connsiteX8" fmla="*/ 1949005 w 2082173"/>
              <a:gd name="connsiteY8" fmla="*/ 2180265 h 2561350"/>
              <a:gd name="connsiteX9" fmla="*/ 1219874 w 2082173"/>
              <a:gd name="connsiteY9" fmla="*/ 2167002 h 2561350"/>
              <a:gd name="connsiteX10" fmla="*/ 1239747 w 2082173"/>
              <a:gd name="connsiteY10" fmla="*/ 2275300 h 2561350"/>
              <a:gd name="connsiteX11" fmla="*/ 789691 w 2082173"/>
              <a:gd name="connsiteY11" fmla="*/ 2277680 h 2561350"/>
              <a:gd name="connsiteX12" fmla="*/ 819624 w 2082173"/>
              <a:gd name="connsiteY12" fmla="*/ 2167002 h 2561350"/>
              <a:gd name="connsiteX13" fmla="*/ 153225 w 2082173"/>
              <a:gd name="connsiteY13" fmla="*/ 2167002 h 2561350"/>
              <a:gd name="connsiteX14" fmla="*/ 153225 w 2082173"/>
              <a:gd name="connsiteY14" fmla="*/ 1458174 h 2561350"/>
              <a:gd name="connsiteX15" fmla="*/ 248224 w 2082173"/>
              <a:gd name="connsiteY15" fmla="*/ 1495354 h 2561350"/>
              <a:gd name="connsiteX16" fmla="*/ 245844 w 2082173"/>
              <a:gd name="connsiteY16" fmla="*/ 1045298 h 2561350"/>
              <a:gd name="connsiteX17" fmla="*/ 153225 w 2082173"/>
              <a:gd name="connsiteY17" fmla="*/ 1071146 h 2561350"/>
              <a:gd name="connsiteX18" fmla="*/ 106805 w 2082173"/>
              <a:gd name="connsiteY18" fmla="*/ 382371 h 2561350"/>
              <a:gd name="connsiteX19" fmla="*/ 824595 w 2082173"/>
              <a:gd name="connsiteY19" fmla="*/ 389002 h 2561350"/>
              <a:gd name="connsiteX20" fmla="*/ 789691 w 2082173"/>
              <a:gd name="connsiteY20" fmla="*/ 283670 h 2561350"/>
              <a:gd name="connsiteX21" fmla="*/ 1025434 w 2082173"/>
              <a:gd name="connsiteY21" fmla="*/ 3 h 2561350"/>
              <a:gd name="connsiteX0" fmla="*/ 1025434 w 2082173"/>
              <a:gd name="connsiteY0" fmla="*/ 3 h 2561350"/>
              <a:gd name="connsiteX1" fmla="*/ 1239747 w 2082173"/>
              <a:gd name="connsiteY1" fmla="*/ 286050 h 2561350"/>
              <a:gd name="connsiteX2" fmla="*/ 1217611 w 2082173"/>
              <a:gd name="connsiteY2" fmla="*/ 389002 h 2561350"/>
              <a:gd name="connsiteX3" fmla="*/ 1968899 w 2082173"/>
              <a:gd name="connsiteY3" fmla="*/ 369108 h 2561350"/>
              <a:gd name="connsiteX4" fmla="*/ 1962267 w 2082173"/>
              <a:gd name="connsiteY4" fmla="*/ 1096546 h 2561350"/>
              <a:gd name="connsiteX5" fmla="*/ 1859687 w 2082173"/>
              <a:gd name="connsiteY5" fmla="*/ 1037347 h 2561350"/>
              <a:gd name="connsiteX6" fmla="*/ 1844045 w 2082173"/>
              <a:gd name="connsiteY6" fmla="*/ 1520560 h 2561350"/>
              <a:gd name="connsiteX7" fmla="*/ 1995425 w 2082173"/>
              <a:gd name="connsiteY7" fmla="*/ 1456260 h 2561350"/>
              <a:gd name="connsiteX8" fmla="*/ 1949005 w 2082173"/>
              <a:gd name="connsiteY8" fmla="*/ 2180265 h 2561350"/>
              <a:gd name="connsiteX9" fmla="*/ 1219874 w 2082173"/>
              <a:gd name="connsiteY9" fmla="*/ 2167002 h 2561350"/>
              <a:gd name="connsiteX10" fmla="*/ 1239747 w 2082173"/>
              <a:gd name="connsiteY10" fmla="*/ 2275300 h 2561350"/>
              <a:gd name="connsiteX11" fmla="*/ 789691 w 2082173"/>
              <a:gd name="connsiteY11" fmla="*/ 2277680 h 2561350"/>
              <a:gd name="connsiteX12" fmla="*/ 819624 w 2082173"/>
              <a:gd name="connsiteY12" fmla="*/ 2167002 h 2561350"/>
              <a:gd name="connsiteX13" fmla="*/ 153225 w 2082173"/>
              <a:gd name="connsiteY13" fmla="*/ 2167002 h 2561350"/>
              <a:gd name="connsiteX14" fmla="*/ 153225 w 2082173"/>
              <a:gd name="connsiteY14" fmla="*/ 1458174 h 2561350"/>
              <a:gd name="connsiteX15" fmla="*/ 248224 w 2082173"/>
              <a:gd name="connsiteY15" fmla="*/ 1495354 h 2561350"/>
              <a:gd name="connsiteX16" fmla="*/ 245844 w 2082173"/>
              <a:gd name="connsiteY16" fmla="*/ 1045298 h 2561350"/>
              <a:gd name="connsiteX17" fmla="*/ 153225 w 2082173"/>
              <a:gd name="connsiteY17" fmla="*/ 1071146 h 2561350"/>
              <a:gd name="connsiteX18" fmla="*/ 106805 w 2082173"/>
              <a:gd name="connsiteY18" fmla="*/ 382371 h 2561350"/>
              <a:gd name="connsiteX19" fmla="*/ 824595 w 2082173"/>
              <a:gd name="connsiteY19" fmla="*/ 389002 h 2561350"/>
              <a:gd name="connsiteX20" fmla="*/ 789691 w 2082173"/>
              <a:gd name="connsiteY20" fmla="*/ 283670 h 2561350"/>
              <a:gd name="connsiteX21" fmla="*/ 1025434 w 2082173"/>
              <a:gd name="connsiteY21" fmla="*/ 3 h 2561350"/>
              <a:gd name="connsiteX0" fmla="*/ 1025434 w 2082173"/>
              <a:gd name="connsiteY0" fmla="*/ 3 h 2561350"/>
              <a:gd name="connsiteX1" fmla="*/ 1239747 w 2082173"/>
              <a:gd name="connsiteY1" fmla="*/ 286050 h 2561350"/>
              <a:gd name="connsiteX2" fmla="*/ 1217611 w 2082173"/>
              <a:gd name="connsiteY2" fmla="*/ 389002 h 2561350"/>
              <a:gd name="connsiteX3" fmla="*/ 1968899 w 2082173"/>
              <a:gd name="connsiteY3" fmla="*/ 369108 h 2561350"/>
              <a:gd name="connsiteX4" fmla="*/ 1962267 w 2082173"/>
              <a:gd name="connsiteY4" fmla="*/ 1096546 h 2561350"/>
              <a:gd name="connsiteX5" fmla="*/ 1859687 w 2082173"/>
              <a:gd name="connsiteY5" fmla="*/ 1037347 h 2561350"/>
              <a:gd name="connsiteX6" fmla="*/ 1844045 w 2082173"/>
              <a:gd name="connsiteY6" fmla="*/ 1520560 h 2561350"/>
              <a:gd name="connsiteX7" fmla="*/ 1995425 w 2082173"/>
              <a:gd name="connsiteY7" fmla="*/ 1456260 h 2561350"/>
              <a:gd name="connsiteX8" fmla="*/ 1949005 w 2082173"/>
              <a:gd name="connsiteY8" fmla="*/ 2180265 h 2561350"/>
              <a:gd name="connsiteX9" fmla="*/ 1219874 w 2082173"/>
              <a:gd name="connsiteY9" fmla="*/ 2167002 h 2561350"/>
              <a:gd name="connsiteX10" fmla="*/ 1239747 w 2082173"/>
              <a:gd name="connsiteY10" fmla="*/ 2275300 h 2561350"/>
              <a:gd name="connsiteX11" fmla="*/ 789691 w 2082173"/>
              <a:gd name="connsiteY11" fmla="*/ 2277680 h 2561350"/>
              <a:gd name="connsiteX12" fmla="*/ 819624 w 2082173"/>
              <a:gd name="connsiteY12" fmla="*/ 2167002 h 2561350"/>
              <a:gd name="connsiteX13" fmla="*/ 153225 w 2082173"/>
              <a:gd name="connsiteY13" fmla="*/ 2167002 h 2561350"/>
              <a:gd name="connsiteX14" fmla="*/ 153225 w 2082173"/>
              <a:gd name="connsiteY14" fmla="*/ 1458174 h 2561350"/>
              <a:gd name="connsiteX15" fmla="*/ 248224 w 2082173"/>
              <a:gd name="connsiteY15" fmla="*/ 1495354 h 2561350"/>
              <a:gd name="connsiteX16" fmla="*/ 245844 w 2082173"/>
              <a:gd name="connsiteY16" fmla="*/ 1045298 h 2561350"/>
              <a:gd name="connsiteX17" fmla="*/ 153225 w 2082173"/>
              <a:gd name="connsiteY17" fmla="*/ 1071146 h 2561350"/>
              <a:gd name="connsiteX18" fmla="*/ 106805 w 2082173"/>
              <a:gd name="connsiteY18" fmla="*/ 382371 h 2561350"/>
              <a:gd name="connsiteX19" fmla="*/ 824595 w 2082173"/>
              <a:gd name="connsiteY19" fmla="*/ 389002 h 2561350"/>
              <a:gd name="connsiteX20" fmla="*/ 789691 w 2082173"/>
              <a:gd name="connsiteY20" fmla="*/ 283670 h 2561350"/>
              <a:gd name="connsiteX21" fmla="*/ 1025434 w 2082173"/>
              <a:gd name="connsiteY21" fmla="*/ 3 h 2561350"/>
              <a:gd name="connsiteX0" fmla="*/ 1025434 w 2082173"/>
              <a:gd name="connsiteY0" fmla="*/ 3 h 2561350"/>
              <a:gd name="connsiteX1" fmla="*/ 1239747 w 2082173"/>
              <a:gd name="connsiteY1" fmla="*/ 286050 h 2561350"/>
              <a:gd name="connsiteX2" fmla="*/ 1217611 w 2082173"/>
              <a:gd name="connsiteY2" fmla="*/ 389002 h 2561350"/>
              <a:gd name="connsiteX3" fmla="*/ 1968899 w 2082173"/>
              <a:gd name="connsiteY3" fmla="*/ 369108 h 2561350"/>
              <a:gd name="connsiteX4" fmla="*/ 1962267 w 2082173"/>
              <a:gd name="connsiteY4" fmla="*/ 1096546 h 2561350"/>
              <a:gd name="connsiteX5" fmla="*/ 1859687 w 2082173"/>
              <a:gd name="connsiteY5" fmla="*/ 1037347 h 2561350"/>
              <a:gd name="connsiteX6" fmla="*/ 1844045 w 2082173"/>
              <a:gd name="connsiteY6" fmla="*/ 1520560 h 2561350"/>
              <a:gd name="connsiteX7" fmla="*/ 1995425 w 2082173"/>
              <a:gd name="connsiteY7" fmla="*/ 1456260 h 2561350"/>
              <a:gd name="connsiteX8" fmla="*/ 1949005 w 2082173"/>
              <a:gd name="connsiteY8" fmla="*/ 2180265 h 2561350"/>
              <a:gd name="connsiteX9" fmla="*/ 1219874 w 2082173"/>
              <a:gd name="connsiteY9" fmla="*/ 2167002 h 2561350"/>
              <a:gd name="connsiteX10" fmla="*/ 1239747 w 2082173"/>
              <a:gd name="connsiteY10" fmla="*/ 2275300 h 2561350"/>
              <a:gd name="connsiteX11" fmla="*/ 789691 w 2082173"/>
              <a:gd name="connsiteY11" fmla="*/ 2277680 h 2561350"/>
              <a:gd name="connsiteX12" fmla="*/ 819624 w 2082173"/>
              <a:gd name="connsiteY12" fmla="*/ 2167002 h 2561350"/>
              <a:gd name="connsiteX13" fmla="*/ 126699 w 2082173"/>
              <a:gd name="connsiteY13" fmla="*/ 2200159 h 2561350"/>
              <a:gd name="connsiteX14" fmla="*/ 153225 w 2082173"/>
              <a:gd name="connsiteY14" fmla="*/ 1458174 h 2561350"/>
              <a:gd name="connsiteX15" fmla="*/ 248224 w 2082173"/>
              <a:gd name="connsiteY15" fmla="*/ 1495354 h 2561350"/>
              <a:gd name="connsiteX16" fmla="*/ 245844 w 2082173"/>
              <a:gd name="connsiteY16" fmla="*/ 1045298 h 2561350"/>
              <a:gd name="connsiteX17" fmla="*/ 153225 w 2082173"/>
              <a:gd name="connsiteY17" fmla="*/ 1071146 h 2561350"/>
              <a:gd name="connsiteX18" fmla="*/ 106805 w 2082173"/>
              <a:gd name="connsiteY18" fmla="*/ 382371 h 2561350"/>
              <a:gd name="connsiteX19" fmla="*/ 824595 w 2082173"/>
              <a:gd name="connsiteY19" fmla="*/ 389002 h 2561350"/>
              <a:gd name="connsiteX20" fmla="*/ 789691 w 2082173"/>
              <a:gd name="connsiteY20" fmla="*/ 283670 h 2561350"/>
              <a:gd name="connsiteX21" fmla="*/ 1025434 w 2082173"/>
              <a:gd name="connsiteY21" fmla="*/ 3 h 2561350"/>
              <a:gd name="connsiteX0" fmla="*/ 1025434 w 2082173"/>
              <a:gd name="connsiteY0" fmla="*/ 3 h 2561350"/>
              <a:gd name="connsiteX1" fmla="*/ 1239747 w 2082173"/>
              <a:gd name="connsiteY1" fmla="*/ 286050 h 2561350"/>
              <a:gd name="connsiteX2" fmla="*/ 1217611 w 2082173"/>
              <a:gd name="connsiteY2" fmla="*/ 389002 h 2561350"/>
              <a:gd name="connsiteX3" fmla="*/ 1968899 w 2082173"/>
              <a:gd name="connsiteY3" fmla="*/ 369108 h 2561350"/>
              <a:gd name="connsiteX4" fmla="*/ 1962267 w 2082173"/>
              <a:gd name="connsiteY4" fmla="*/ 1096546 h 2561350"/>
              <a:gd name="connsiteX5" fmla="*/ 1859687 w 2082173"/>
              <a:gd name="connsiteY5" fmla="*/ 1037347 h 2561350"/>
              <a:gd name="connsiteX6" fmla="*/ 1844045 w 2082173"/>
              <a:gd name="connsiteY6" fmla="*/ 1520560 h 2561350"/>
              <a:gd name="connsiteX7" fmla="*/ 1995425 w 2082173"/>
              <a:gd name="connsiteY7" fmla="*/ 1456260 h 2561350"/>
              <a:gd name="connsiteX8" fmla="*/ 1949005 w 2082173"/>
              <a:gd name="connsiteY8" fmla="*/ 2180265 h 2561350"/>
              <a:gd name="connsiteX9" fmla="*/ 1219874 w 2082173"/>
              <a:gd name="connsiteY9" fmla="*/ 2167002 h 2561350"/>
              <a:gd name="connsiteX10" fmla="*/ 1239747 w 2082173"/>
              <a:gd name="connsiteY10" fmla="*/ 2275300 h 2561350"/>
              <a:gd name="connsiteX11" fmla="*/ 789691 w 2082173"/>
              <a:gd name="connsiteY11" fmla="*/ 2277680 h 2561350"/>
              <a:gd name="connsiteX12" fmla="*/ 819624 w 2082173"/>
              <a:gd name="connsiteY12" fmla="*/ 2167002 h 2561350"/>
              <a:gd name="connsiteX13" fmla="*/ 126699 w 2082173"/>
              <a:gd name="connsiteY13" fmla="*/ 2200159 h 2561350"/>
              <a:gd name="connsiteX14" fmla="*/ 153225 w 2082173"/>
              <a:gd name="connsiteY14" fmla="*/ 1458174 h 2561350"/>
              <a:gd name="connsiteX15" fmla="*/ 248224 w 2082173"/>
              <a:gd name="connsiteY15" fmla="*/ 1495354 h 2561350"/>
              <a:gd name="connsiteX16" fmla="*/ 245844 w 2082173"/>
              <a:gd name="connsiteY16" fmla="*/ 1045298 h 2561350"/>
              <a:gd name="connsiteX17" fmla="*/ 153225 w 2082173"/>
              <a:gd name="connsiteY17" fmla="*/ 1071146 h 2561350"/>
              <a:gd name="connsiteX18" fmla="*/ 106805 w 2082173"/>
              <a:gd name="connsiteY18" fmla="*/ 382371 h 2561350"/>
              <a:gd name="connsiteX19" fmla="*/ 824595 w 2082173"/>
              <a:gd name="connsiteY19" fmla="*/ 389002 h 2561350"/>
              <a:gd name="connsiteX20" fmla="*/ 789691 w 2082173"/>
              <a:gd name="connsiteY20" fmla="*/ 283670 h 2561350"/>
              <a:gd name="connsiteX21" fmla="*/ 1025434 w 2082173"/>
              <a:gd name="connsiteY21" fmla="*/ 3 h 2561350"/>
              <a:gd name="connsiteX0" fmla="*/ 1025434 w 2082173"/>
              <a:gd name="connsiteY0" fmla="*/ 3 h 2561350"/>
              <a:gd name="connsiteX1" fmla="*/ 1239747 w 2082173"/>
              <a:gd name="connsiteY1" fmla="*/ 286050 h 2561350"/>
              <a:gd name="connsiteX2" fmla="*/ 1217611 w 2082173"/>
              <a:gd name="connsiteY2" fmla="*/ 389002 h 2561350"/>
              <a:gd name="connsiteX3" fmla="*/ 1968899 w 2082173"/>
              <a:gd name="connsiteY3" fmla="*/ 369108 h 2561350"/>
              <a:gd name="connsiteX4" fmla="*/ 1962267 w 2082173"/>
              <a:gd name="connsiteY4" fmla="*/ 1096546 h 2561350"/>
              <a:gd name="connsiteX5" fmla="*/ 1859687 w 2082173"/>
              <a:gd name="connsiteY5" fmla="*/ 1037347 h 2561350"/>
              <a:gd name="connsiteX6" fmla="*/ 1844045 w 2082173"/>
              <a:gd name="connsiteY6" fmla="*/ 1520560 h 2561350"/>
              <a:gd name="connsiteX7" fmla="*/ 1995425 w 2082173"/>
              <a:gd name="connsiteY7" fmla="*/ 1456260 h 2561350"/>
              <a:gd name="connsiteX8" fmla="*/ 1949005 w 2082173"/>
              <a:gd name="connsiteY8" fmla="*/ 2180265 h 2561350"/>
              <a:gd name="connsiteX9" fmla="*/ 1219874 w 2082173"/>
              <a:gd name="connsiteY9" fmla="*/ 2167002 h 2561350"/>
              <a:gd name="connsiteX10" fmla="*/ 1239747 w 2082173"/>
              <a:gd name="connsiteY10" fmla="*/ 2275300 h 2561350"/>
              <a:gd name="connsiteX11" fmla="*/ 789691 w 2082173"/>
              <a:gd name="connsiteY11" fmla="*/ 2277680 h 2561350"/>
              <a:gd name="connsiteX12" fmla="*/ 819624 w 2082173"/>
              <a:gd name="connsiteY12" fmla="*/ 2167002 h 2561350"/>
              <a:gd name="connsiteX13" fmla="*/ 126699 w 2082173"/>
              <a:gd name="connsiteY13" fmla="*/ 2200159 h 2561350"/>
              <a:gd name="connsiteX14" fmla="*/ 153225 w 2082173"/>
              <a:gd name="connsiteY14" fmla="*/ 1458174 h 2561350"/>
              <a:gd name="connsiteX15" fmla="*/ 248224 w 2082173"/>
              <a:gd name="connsiteY15" fmla="*/ 1495354 h 2561350"/>
              <a:gd name="connsiteX16" fmla="*/ 245844 w 2082173"/>
              <a:gd name="connsiteY16" fmla="*/ 1045298 h 2561350"/>
              <a:gd name="connsiteX17" fmla="*/ 153225 w 2082173"/>
              <a:gd name="connsiteY17" fmla="*/ 1071146 h 2561350"/>
              <a:gd name="connsiteX18" fmla="*/ 106805 w 2082173"/>
              <a:gd name="connsiteY18" fmla="*/ 382371 h 2561350"/>
              <a:gd name="connsiteX19" fmla="*/ 824595 w 2082173"/>
              <a:gd name="connsiteY19" fmla="*/ 389002 h 2561350"/>
              <a:gd name="connsiteX20" fmla="*/ 789691 w 2082173"/>
              <a:gd name="connsiteY20" fmla="*/ 283670 h 2561350"/>
              <a:gd name="connsiteX21" fmla="*/ 1025434 w 2082173"/>
              <a:gd name="connsiteY21" fmla="*/ 3 h 2561350"/>
              <a:gd name="connsiteX0" fmla="*/ 1025434 w 2082173"/>
              <a:gd name="connsiteY0" fmla="*/ 3 h 2561350"/>
              <a:gd name="connsiteX1" fmla="*/ 1239747 w 2082173"/>
              <a:gd name="connsiteY1" fmla="*/ 286050 h 2561350"/>
              <a:gd name="connsiteX2" fmla="*/ 1217611 w 2082173"/>
              <a:gd name="connsiteY2" fmla="*/ 389002 h 2561350"/>
              <a:gd name="connsiteX3" fmla="*/ 1968899 w 2082173"/>
              <a:gd name="connsiteY3" fmla="*/ 369108 h 2561350"/>
              <a:gd name="connsiteX4" fmla="*/ 1962267 w 2082173"/>
              <a:gd name="connsiteY4" fmla="*/ 1096546 h 2561350"/>
              <a:gd name="connsiteX5" fmla="*/ 1859687 w 2082173"/>
              <a:gd name="connsiteY5" fmla="*/ 1037347 h 2561350"/>
              <a:gd name="connsiteX6" fmla="*/ 1844045 w 2082173"/>
              <a:gd name="connsiteY6" fmla="*/ 1520560 h 2561350"/>
              <a:gd name="connsiteX7" fmla="*/ 1995425 w 2082173"/>
              <a:gd name="connsiteY7" fmla="*/ 1456260 h 2561350"/>
              <a:gd name="connsiteX8" fmla="*/ 1949005 w 2082173"/>
              <a:gd name="connsiteY8" fmla="*/ 2180265 h 2561350"/>
              <a:gd name="connsiteX9" fmla="*/ 1219874 w 2082173"/>
              <a:gd name="connsiteY9" fmla="*/ 2167002 h 2561350"/>
              <a:gd name="connsiteX10" fmla="*/ 1239747 w 2082173"/>
              <a:gd name="connsiteY10" fmla="*/ 2275300 h 2561350"/>
              <a:gd name="connsiteX11" fmla="*/ 789691 w 2082173"/>
              <a:gd name="connsiteY11" fmla="*/ 2277680 h 2561350"/>
              <a:gd name="connsiteX12" fmla="*/ 819624 w 2082173"/>
              <a:gd name="connsiteY12" fmla="*/ 2167002 h 2561350"/>
              <a:gd name="connsiteX13" fmla="*/ 126699 w 2082173"/>
              <a:gd name="connsiteY13" fmla="*/ 2200159 h 2561350"/>
              <a:gd name="connsiteX14" fmla="*/ 106805 w 2082173"/>
              <a:gd name="connsiteY14" fmla="*/ 1491331 h 2561350"/>
              <a:gd name="connsiteX15" fmla="*/ 248224 w 2082173"/>
              <a:gd name="connsiteY15" fmla="*/ 1495354 h 2561350"/>
              <a:gd name="connsiteX16" fmla="*/ 245844 w 2082173"/>
              <a:gd name="connsiteY16" fmla="*/ 1045298 h 2561350"/>
              <a:gd name="connsiteX17" fmla="*/ 153225 w 2082173"/>
              <a:gd name="connsiteY17" fmla="*/ 1071146 h 2561350"/>
              <a:gd name="connsiteX18" fmla="*/ 106805 w 2082173"/>
              <a:gd name="connsiteY18" fmla="*/ 382371 h 2561350"/>
              <a:gd name="connsiteX19" fmla="*/ 824595 w 2082173"/>
              <a:gd name="connsiteY19" fmla="*/ 389002 h 2561350"/>
              <a:gd name="connsiteX20" fmla="*/ 789691 w 2082173"/>
              <a:gd name="connsiteY20" fmla="*/ 283670 h 2561350"/>
              <a:gd name="connsiteX21" fmla="*/ 1025434 w 2082173"/>
              <a:gd name="connsiteY21" fmla="*/ 3 h 2561350"/>
              <a:gd name="connsiteX0" fmla="*/ 1025434 w 2082173"/>
              <a:gd name="connsiteY0" fmla="*/ 3 h 2561350"/>
              <a:gd name="connsiteX1" fmla="*/ 1239747 w 2082173"/>
              <a:gd name="connsiteY1" fmla="*/ 286050 h 2561350"/>
              <a:gd name="connsiteX2" fmla="*/ 1217611 w 2082173"/>
              <a:gd name="connsiteY2" fmla="*/ 389002 h 2561350"/>
              <a:gd name="connsiteX3" fmla="*/ 1968899 w 2082173"/>
              <a:gd name="connsiteY3" fmla="*/ 369108 h 2561350"/>
              <a:gd name="connsiteX4" fmla="*/ 1962267 w 2082173"/>
              <a:gd name="connsiteY4" fmla="*/ 1096546 h 2561350"/>
              <a:gd name="connsiteX5" fmla="*/ 1859687 w 2082173"/>
              <a:gd name="connsiteY5" fmla="*/ 1037347 h 2561350"/>
              <a:gd name="connsiteX6" fmla="*/ 1844045 w 2082173"/>
              <a:gd name="connsiteY6" fmla="*/ 1520560 h 2561350"/>
              <a:gd name="connsiteX7" fmla="*/ 1995425 w 2082173"/>
              <a:gd name="connsiteY7" fmla="*/ 1456260 h 2561350"/>
              <a:gd name="connsiteX8" fmla="*/ 1949005 w 2082173"/>
              <a:gd name="connsiteY8" fmla="*/ 2180265 h 2561350"/>
              <a:gd name="connsiteX9" fmla="*/ 1219874 w 2082173"/>
              <a:gd name="connsiteY9" fmla="*/ 2167002 h 2561350"/>
              <a:gd name="connsiteX10" fmla="*/ 1239747 w 2082173"/>
              <a:gd name="connsiteY10" fmla="*/ 2275300 h 2561350"/>
              <a:gd name="connsiteX11" fmla="*/ 789691 w 2082173"/>
              <a:gd name="connsiteY11" fmla="*/ 2277680 h 2561350"/>
              <a:gd name="connsiteX12" fmla="*/ 819624 w 2082173"/>
              <a:gd name="connsiteY12" fmla="*/ 2167002 h 2561350"/>
              <a:gd name="connsiteX13" fmla="*/ 126699 w 2082173"/>
              <a:gd name="connsiteY13" fmla="*/ 2200159 h 2561350"/>
              <a:gd name="connsiteX14" fmla="*/ 106805 w 2082173"/>
              <a:gd name="connsiteY14" fmla="*/ 1491331 h 2561350"/>
              <a:gd name="connsiteX15" fmla="*/ 248224 w 2082173"/>
              <a:gd name="connsiteY15" fmla="*/ 1495354 h 2561350"/>
              <a:gd name="connsiteX16" fmla="*/ 245844 w 2082173"/>
              <a:gd name="connsiteY16" fmla="*/ 1045298 h 2561350"/>
              <a:gd name="connsiteX17" fmla="*/ 153225 w 2082173"/>
              <a:gd name="connsiteY17" fmla="*/ 1071146 h 2561350"/>
              <a:gd name="connsiteX18" fmla="*/ 106805 w 2082173"/>
              <a:gd name="connsiteY18" fmla="*/ 382371 h 2561350"/>
              <a:gd name="connsiteX19" fmla="*/ 824595 w 2082173"/>
              <a:gd name="connsiteY19" fmla="*/ 389002 h 2561350"/>
              <a:gd name="connsiteX20" fmla="*/ 789691 w 2082173"/>
              <a:gd name="connsiteY20" fmla="*/ 283670 h 2561350"/>
              <a:gd name="connsiteX21" fmla="*/ 1025434 w 2082173"/>
              <a:gd name="connsiteY21" fmla="*/ 3 h 2561350"/>
              <a:gd name="connsiteX0" fmla="*/ 1025434 w 2082173"/>
              <a:gd name="connsiteY0" fmla="*/ 3 h 2561350"/>
              <a:gd name="connsiteX1" fmla="*/ 1239747 w 2082173"/>
              <a:gd name="connsiteY1" fmla="*/ 286050 h 2561350"/>
              <a:gd name="connsiteX2" fmla="*/ 1217611 w 2082173"/>
              <a:gd name="connsiteY2" fmla="*/ 389002 h 2561350"/>
              <a:gd name="connsiteX3" fmla="*/ 1968899 w 2082173"/>
              <a:gd name="connsiteY3" fmla="*/ 369108 h 2561350"/>
              <a:gd name="connsiteX4" fmla="*/ 1962267 w 2082173"/>
              <a:gd name="connsiteY4" fmla="*/ 1096546 h 2561350"/>
              <a:gd name="connsiteX5" fmla="*/ 1859687 w 2082173"/>
              <a:gd name="connsiteY5" fmla="*/ 1037347 h 2561350"/>
              <a:gd name="connsiteX6" fmla="*/ 1844045 w 2082173"/>
              <a:gd name="connsiteY6" fmla="*/ 1520560 h 2561350"/>
              <a:gd name="connsiteX7" fmla="*/ 1995425 w 2082173"/>
              <a:gd name="connsiteY7" fmla="*/ 1456260 h 2561350"/>
              <a:gd name="connsiteX8" fmla="*/ 1949005 w 2082173"/>
              <a:gd name="connsiteY8" fmla="*/ 2180265 h 2561350"/>
              <a:gd name="connsiteX9" fmla="*/ 1219874 w 2082173"/>
              <a:gd name="connsiteY9" fmla="*/ 2167002 h 2561350"/>
              <a:gd name="connsiteX10" fmla="*/ 1239747 w 2082173"/>
              <a:gd name="connsiteY10" fmla="*/ 2275300 h 2561350"/>
              <a:gd name="connsiteX11" fmla="*/ 789691 w 2082173"/>
              <a:gd name="connsiteY11" fmla="*/ 2277680 h 2561350"/>
              <a:gd name="connsiteX12" fmla="*/ 819624 w 2082173"/>
              <a:gd name="connsiteY12" fmla="*/ 2167002 h 2561350"/>
              <a:gd name="connsiteX13" fmla="*/ 126699 w 2082173"/>
              <a:gd name="connsiteY13" fmla="*/ 2200159 h 2561350"/>
              <a:gd name="connsiteX14" fmla="*/ 113436 w 2082173"/>
              <a:gd name="connsiteY14" fmla="*/ 1511225 h 2561350"/>
              <a:gd name="connsiteX15" fmla="*/ 248224 w 2082173"/>
              <a:gd name="connsiteY15" fmla="*/ 1495354 h 2561350"/>
              <a:gd name="connsiteX16" fmla="*/ 245844 w 2082173"/>
              <a:gd name="connsiteY16" fmla="*/ 1045298 h 2561350"/>
              <a:gd name="connsiteX17" fmla="*/ 153225 w 2082173"/>
              <a:gd name="connsiteY17" fmla="*/ 1071146 h 2561350"/>
              <a:gd name="connsiteX18" fmla="*/ 106805 w 2082173"/>
              <a:gd name="connsiteY18" fmla="*/ 382371 h 2561350"/>
              <a:gd name="connsiteX19" fmla="*/ 824595 w 2082173"/>
              <a:gd name="connsiteY19" fmla="*/ 389002 h 2561350"/>
              <a:gd name="connsiteX20" fmla="*/ 789691 w 2082173"/>
              <a:gd name="connsiteY20" fmla="*/ 283670 h 2561350"/>
              <a:gd name="connsiteX21" fmla="*/ 1025434 w 2082173"/>
              <a:gd name="connsiteY21" fmla="*/ 3 h 2561350"/>
              <a:gd name="connsiteX0" fmla="*/ 1025434 w 2082173"/>
              <a:gd name="connsiteY0" fmla="*/ 3 h 2561350"/>
              <a:gd name="connsiteX1" fmla="*/ 1239747 w 2082173"/>
              <a:gd name="connsiteY1" fmla="*/ 286050 h 2561350"/>
              <a:gd name="connsiteX2" fmla="*/ 1217611 w 2082173"/>
              <a:gd name="connsiteY2" fmla="*/ 389002 h 2561350"/>
              <a:gd name="connsiteX3" fmla="*/ 1968899 w 2082173"/>
              <a:gd name="connsiteY3" fmla="*/ 369108 h 2561350"/>
              <a:gd name="connsiteX4" fmla="*/ 1962267 w 2082173"/>
              <a:gd name="connsiteY4" fmla="*/ 1096546 h 2561350"/>
              <a:gd name="connsiteX5" fmla="*/ 1859687 w 2082173"/>
              <a:gd name="connsiteY5" fmla="*/ 1037347 h 2561350"/>
              <a:gd name="connsiteX6" fmla="*/ 1844045 w 2082173"/>
              <a:gd name="connsiteY6" fmla="*/ 1520560 h 2561350"/>
              <a:gd name="connsiteX7" fmla="*/ 1995425 w 2082173"/>
              <a:gd name="connsiteY7" fmla="*/ 1456260 h 2561350"/>
              <a:gd name="connsiteX8" fmla="*/ 1949005 w 2082173"/>
              <a:gd name="connsiteY8" fmla="*/ 2180265 h 2561350"/>
              <a:gd name="connsiteX9" fmla="*/ 1219874 w 2082173"/>
              <a:gd name="connsiteY9" fmla="*/ 2167002 h 2561350"/>
              <a:gd name="connsiteX10" fmla="*/ 1239747 w 2082173"/>
              <a:gd name="connsiteY10" fmla="*/ 2275300 h 2561350"/>
              <a:gd name="connsiteX11" fmla="*/ 789691 w 2082173"/>
              <a:gd name="connsiteY11" fmla="*/ 2277680 h 2561350"/>
              <a:gd name="connsiteX12" fmla="*/ 819624 w 2082173"/>
              <a:gd name="connsiteY12" fmla="*/ 2167002 h 2561350"/>
              <a:gd name="connsiteX13" fmla="*/ 126699 w 2082173"/>
              <a:gd name="connsiteY13" fmla="*/ 2200159 h 2561350"/>
              <a:gd name="connsiteX14" fmla="*/ 106805 w 2082173"/>
              <a:gd name="connsiteY14" fmla="*/ 1497962 h 2561350"/>
              <a:gd name="connsiteX15" fmla="*/ 248224 w 2082173"/>
              <a:gd name="connsiteY15" fmla="*/ 1495354 h 2561350"/>
              <a:gd name="connsiteX16" fmla="*/ 245844 w 2082173"/>
              <a:gd name="connsiteY16" fmla="*/ 1045298 h 2561350"/>
              <a:gd name="connsiteX17" fmla="*/ 153225 w 2082173"/>
              <a:gd name="connsiteY17" fmla="*/ 1071146 h 2561350"/>
              <a:gd name="connsiteX18" fmla="*/ 106805 w 2082173"/>
              <a:gd name="connsiteY18" fmla="*/ 382371 h 2561350"/>
              <a:gd name="connsiteX19" fmla="*/ 824595 w 2082173"/>
              <a:gd name="connsiteY19" fmla="*/ 389002 h 2561350"/>
              <a:gd name="connsiteX20" fmla="*/ 789691 w 2082173"/>
              <a:gd name="connsiteY20" fmla="*/ 283670 h 2561350"/>
              <a:gd name="connsiteX21" fmla="*/ 1025434 w 2082173"/>
              <a:gd name="connsiteY21" fmla="*/ 3 h 2561350"/>
              <a:gd name="connsiteX0" fmla="*/ 1025434 w 2082173"/>
              <a:gd name="connsiteY0" fmla="*/ 3 h 2561350"/>
              <a:gd name="connsiteX1" fmla="*/ 1239747 w 2082173"/>
              <a:gd name="connsiteY1" fmla="*/ 286050 h 2561350"/>
              <a:gd name="connsiteX2" fmla="*/ 1217611 w 2082173"/>
              <a:gd name="connsiteY2" fmla="*/ 389002 h 2561350"/>
              <a:gd name="connsiteX3" fmla="*/ 1968899 w 2082173"/>
              <a:gd name="connsiteY3" fmla="*/ 369108 h 2561350"/>
              <a:gd name="connsiteX4" fmla="*/ 1962267 w 2082173"/>
              <a:gd name="connsiteY4" fmla="*/ 1096546 h 2561350"/>
              <a:gd name="connsiteX5" fmla="*/ 1859687 w 2082173"/>
              <a:gd name="connsiteY5" fmla="*/ 1037347 h 2561350"/>
              <a:gd name="connsiteX6" fmla="*/ 1844045 w 2082173"/>
              <a:gd name="connsiteY6" fmla="*/ 1520560 h 2561350"/>
              <a:gd name="connsiteX7" fmla="*/ 1995425 w 2082173"/>
              <a:gd name="connsiteY7" fmla="*/ 1456260 h 2561350"/>
              <a:gd name="connsiteX8" fmla="*/ 1949005 w 2082173"/>
              <a:gd name="connsiteY8" fmla="*/ 2180265 h 2561350"/>
              <a:gd name="connsiteX9" fmla="*/ 1219874 w 2082173"/>
              <a:gd name="connsiteY9" fmla="*/ 2167002 h 2561350"/>
              <a:gd name="connsiteX10" fmla="*/ 1239747 w 2082173"/>
              <a:gd name="connsiteY10" fmla="*/ 2275300 h 2561350"/>
              <a:gd name="connsiteX11" fmla="*/ 789691 w 2082173"/>
              <a:gd name="connsiteY11" fmla="*/ 2277680 h 2561350"/>
              <a:gd name="connsiteX12" fmla="*/ 819624 w 2082173"/>
              <a:gd name="connsiteY12" fmla="*/ 2167002 h 2561350"/>
              <a:gd name="connsiteX13" fmla="*/ 126699 w 2082173"/>
              <a:gd name="connsiteY13" fmla="*/ 2200159 h 2561350"/>
              <a:gd name="connsiteX14" fmla="*/ 106805 w 2082173"/>
              <a:gd name="connsiteY14" fmla="*/ 1497962 h 2561350"/>
              <a:gd name="connsiteX15" fmla="*/ 248224 w 2082173"/>
              <a:gd name="connsiteY15" fmla="*/ 1495354 h 2561350"/>
              <a:gd name="connsiteX16" fmla="*/ 245844 w 2082173"/>
              <a:gd name="connsiteY16" fmla="*/ 1045298 h 2561350"/>
              <a:gd name="connsiteX17" fmla="*/ 153225 w 2082173"/>
              <a:gd name="connsiteY17" fmla="*/ 1071146 h 2561350"/>
              <a:gd name="connsiteX18" fmla="*/ 106805 w 2082173"/>
              <a:gd name="connsiteY18" fmla="*/ 382371 h 2561350"/>
              <a:gd name="connsiteX19" fmla="*/ 824595 w 2082173"/>
              <a:gd name="connsiteY19" fmla="*/ 389002 h 2561350"/>
              <a:gd name="connsiteX20" fmla="*/ 789691 w 2082173"/>
              <a:gd name="connsiteY20" fmla="*/ 283670 h 2561350"/>
              <a:gd name="connsiteX21" fmla="*/ 1025434 w 2082173"/>
              <a:gd name="connsiteY21" fmla="*/ 3 h 2561350"/>
              <a:gd name="connsiteX0" fmla="*/ 1025434 w 2082173"/>
              <a:gd name="connsiteY0" fmla="*/ 3 h 2561350"/>
              <a:gd name="connsiteX1" fmla="*/ 1239747 w 2082173"/>
              <a:gd name="connsiteY1" fmla="*/ 286050 h 2561350"/>
              <a:gd name="connsiteX2" fmla="*/ 1217611 w 2082173"/>
              <a:gd name="connsiteY2" fmla="*/ 389002 h 2561350"/>
              <a:gd name="connsiteX3" fmla="*/ 1968899 w 2082173"/>
              <a:gd name="connsiteY3" fmla="*/ 369108 h 2561350"/>
              <a:gd name="connsiteX4" fmla="*/ 1962267 w 2082173"/>
              <a:gd name="connsiteY4" fmla="*/ 1096546 h 2561350"/>
              <a:gd name="connsiteX5" fmla="*/ 1859687 w 2082173"/>
              <a:gd name="connsiteY5" fmla="*/ 1037347 h 2561350"/>
              <a:gd name="connsiteX6" fmla="*/ 1844045 w 2082173"/>
              <a:gd name="connsiteY6" fmla="*/ 1520560 h 2561350"/>
              <a:gd name="connsiteX7" fmla="*/ 1995425 w 2082173"/>
              <a:gd name="connsiteY7" fmla="*/ 1456260 h 2561350"/>
              <a:gd name="connsiteX8" fmla="*/ 1949005 w 2082173"/>
              <a:gd name="connsiteY8" fmla="*/ 2180265 h 2561350"/>
              <a:gd name="connsiteX9" fmla="*/ 1219874 w 2082173"/>
              <a:gd name="connsiteY9" fmla="*/ 2167002 h 2561350"/>
              <a:gd name="connsiteX10" fmla="*/ 1239747 w 2082173"/>
              <a:gd name="connsiteY10" fmla="*/ 2275300 h 2561350"/>
              <a:gd name="connsiteX11" fmla="*/ 789691 w 2082173"/>
              <a:gd name="connsiteY11" fmla="*/ 2277680 h 2561350"/>
              <a:gd name="connsiteX12" fmla="*/ 819624 w 2082173"/>
              <a:gd name="connsiteY12" fmla="*/ 2167002 h 2561350"/>
              <a:gd name="connsiteX13" fmla="*/ 126699 w 2082173"/>
              <a:gd name="connsiteY13" fmla="*/ 2200159 h 2561350"/>
              <a:gd name="connsiteX14" fmla="*/ 106805 w 2082173"/>
              <a:gd name="connsiteY14" fmla="*/ 1497962 h 2561350"/>
              <a:gd name="connsiteX15" fmla="*/ 248224 w 2082173"/>
              <a:gd name="connsiteY15" fmla="*/ 1495354 h 2561350"/>
              <a:gd name="connsiteX16" fmla="*/ 245844 w 2082173"/>
              <a:gd name="connsiteY16" fmla="*/ 1045298 h 2561350"/>
              <a:gd name="connsiteX17" fmla="*/ 153225 w 2082173"/>
              <a:gd name="connsiteY17" fmla="*/ 1071146 h 2561350"/>
              <a:gd name="connsiteX18" fmla="*/ 106805 w 2082173"/>
              <a:gd name="connsiteY18" fmla="*/ 382371 h 2561350"/>
              <a:gd name="connsiteX19" fmla="*/ 824595 w 2082173"/>
              <a:gd name="connsiteY19" fmla="*/ 389002 h 2561350"/>
              <a:gd name="connsiteX20" fmla="*/ 789691 w 2082173"/>
              <a:gd name="connsiteY20" fmla="*/ 283670 h 2561350"/>
              <a:gd name="connsiteX21" fmla="*/ 1025434 w 2082173"/>
              <a:gd name="connsiteY21" fmla="*/ 3 h 2561350"/>
              <a:gd name="connsiteX0" fmla="*/ 1025434 w 2082173"/>
              <a:gd name="connsiteY0" fmla="*/ 3 h 2561350"/>
              <a:gd name="connsiteX1" fmla="*/ 1239747 w 2082173"/>
              <a:gd name="connsiteY1" fmla="*/ 286050 h 2561350"/>
              <a:gd name="connsiteX2" fmla="*/ 1217611 w 2082173"/>
              <a:gd name="connsiteY2" fmla="*/ 389002 h 2561350"/>
              <a:gd name="connsiteX3" fmla="*/ 1968899 w 2082173"/>
              <a:gd name="connsiteY3" fmla="*/ 369108 h 2561350"/>
              <a:gd name="connsiteX4" fmla="*/ 1962267 w 2082173"/>
              <a:gd name="connsiteY4" fmla="*/ 1096546 h 2561350"/>
              <a:gd name="connsiteX5" fmla="*/ 1859687 w 2082173"/>
              <a:gd name="connsiteY5" fmla="*/ 1037347 h 2561350"/>
              <a:gd name="connsiteX6" fmla="*/ 1844045 w 2082173"/>
              <a:gd name="connsiteY6" fmla="*/ 1520560 h 2561350"/>
              <a:gd name="connsiteX7" fmla="*/ 1995425 w 2082173"/>
              <a:gd name="connsiteY7" fmla="*/ 1456260 h 2561350"/>
              <a:gd name="connsiteX8" fmla="*/ 1949005 w 2082173"/>
              <a:gd name="connsiteY8" fmla="*/ 2180265 h 2561350"/>
              <a:gd name="connsiteX9" fmla="*/ 1219874 w 2082173"/>
              <a:gd name="connsiteY9" fmla="*/ 2167002 h 2561350"/>
              <a:gd name="connsiteX10" fmla="*/ 1239747 w 2082173"/>
              <a:gd name="connsiteY10" fmla="*/ 2275300 h 2561350"/>
              <a:gd name="connsiteX11" fmla="*/ 789691 w 2082173"/>
              <a:gd name="connsiteY11" fmla="*/ 2277680 h 2561350"/>
              <a:gd name="connsiteX12" fmla="*/ 819624 w 2082173"/>
              <a:gd name="connsiteY12" fmla="*/ 2167002 h 2561350"/>
              <a:gd name="connsiteX13" fmla="*/ 126699 w 2082173"/>
              <a:gd name="connsiteY13" fmla="*/ 2200159 h 2561350"/>
              <a:gd name="connsiteX14" fmla="*/ 106805 w 2082173"/>
              <a:gd name="connsiteY14" fmla="*/ 1497962 h 2561350"/>
              <a:gd name="connsiteX15" fmla="*/ 248224 w 2082173"/>
              <a:gd name="connsiteY15" fmla="*/ 1495354 h 2561350"/>
              <a:gd name="connsiteX16" fmla="*/ 245844 w 2082173"/>
              <a:gd name="connsiteY16" fmla="*/ 1045298 h 2561350"/>
              <a:gd name="connsiteX17" fmla="*/ 153225 w 2082173"/>
              <a:gd name="connsiteY17" fmla="*/ 1071146 h 2561350"/>
              <a:gd name="connsiteX18" fmla="*/ 106805 w 2082173"/>
              <a:gd name="connsiteY18" fmla="*/ 382371 h 2561350"/>
              <a:gd name="connsiteX19" fmla="*/ 824595 w 2082173"/>
              <a:gd name="connsiteY19" fmla="*/ 389002 h 2561350"/>
              <a:gd name="connsiteX20" fmla="*/ 789691 w 2082173"/>
              <a:gd name="connsiteY20" fmla="*/ 283670 h 2561350"/>
              <a:gd name="connsiteX21" fmla="*/ 1025434 w 2082173"/>
              <a:gd name="connsiteY21" fmla="*/ 3 h 2561350"/>
              <a:gd name="connsiteX0" fmla="*/ 1025434 w 2082173"/>
              <a:gd name="connsiteY0" fmla="*/ 3 h 2561350"/>
              <a:gd name="connsiteX1" fmla="*/ 1239747 w 2082173"/>
              <a:gd name="connsiteY1" fmla="*/ 286050 h 2561350"/>
              <a:gd name="connsiteX2" fmla="*/ 1217611 w 2082173"/>
              <a:gd name="connsiteY2" fmla="*/ 389002 h 2561350"/>
              <a:gd name="connsiteX3" fmla="*/ 1968899 w 2082173"/>
              <a:gd name="connsiteY3" fmla="*/ 369108 h 2561350"/>
              <a:gd name="connsiteX4" fmla="*/ 1962267 w 2082173"/>
              <a:gd name="connsiteY4" fmla="*/ 1096546 h 2561350"/>
              <a:gd name="connsiteX5" fmla="*/ 1859687 w 2082173"/>
              <a:gd name="connsiteY5" fmla="*/ 1037347 h 2561350"/>
              <a:gd name="connsiteX6" fmla="*/ 1844045 w 2082173"/>
              <a:gd name="connsiteY6" fmla="*/ 1520560 h 2561350"/>
              <a:gd name="connsiteX7" fmla="*/ 1995425 w 2082173"/>
              <a:gd name="connsiteY7" fmla="*/ 1456260 h 2561350"/>
              <a:gd name="connsiteX8" fmla="*/ 1949005 w 2082173"/>
              <a:gd name="connsiteY8" fmla="*/ 2180265 h 2561350"/>
              <a:gd name="connsiteX9" fmla="*/ 1219874 w 2082173"/>
              <a:gd name="connsiteY9" fmla="*/ 2167002 h 2561350"/>
              <a:gd name="connsiteX10" fmla="*/ 1239747 w 2082173"/>
              <a:gd name="connsiteY10" fmla="*/ 2275300 h 2561350"/>
              <a:gd name="connsiteX11" fmla="*/ 789691 w 2082173"/>
              <a:gd name="connsiteY11" fmla="*/ 2277680 h 2561350"/>
              <a:gd name="connsiteX12" fmla="*/ 819624 w 2082173"/>
              <a:gd name="connsiteY12" fmla="*/ 2167002 h 2561350"/>
              <a:gd name="connsiteX13" fmla="*/ 126699 w 2082173"/>
              <a:gd name="connsiteY13" fmla="*/ 2200159 h 2561350"/>
              <a:gd name="connsiteX14" fmla="*/ 106805 w 2082173"/>
              <a:gd name="connsiteY14" fmla="*/ 1497962 h 2561350"/>
              <a:gd name="connsiteX15" fmla="*/ 294643 w 2082173"/>
              <a:gd name="connsiteY15" fmla="*/ 1574931 h 2561350"/>
              <a:gd name="connsiteX16" fmla="*/ 245844 w 2082173"/>
              <a:gd name="connsiteY16" fmla="*/ 1045298 h 2561350"/>
              <a:gd name="connsiteX17" fmla="*/ 153225 w 2082173"/>
              <a:gd name="connsiteY17" fmla="*/ 1071146 h 2561350"/>
              <a:gd name="connsiteX18" fmla="*/ 106805 w 2082173"/>
              <a:gd name="connsiteY18" fmla="*/ 382371 h 2561350"/>
              <a:gd name="connsiteX19" fmla="*/ 824595 w 2082173"/>
              <a:gd name="connsiteY19" fmla="*/ 389002 h 2561350"/>
              <a:gd name="connsiteX20" fmla="*/ 789691 w 2082173"/>
              <a:gd name="connsiteY20" fmla="*/ 283670 h 2561350"/>
              <a:gd name="connsiteX21" fmla="*/ 1025434 w 2082173"/>
              <a:gd name="connsiteY21" fmla="*/ 3 h 2561350"/>
              <a:gd name="connsiteX0" fmla="*/ 1025434 w 2082173"/>
              <a:gd name="connsiteY0" fmla="*/ 3 h 2561350"/>
              <a:gd name="connsiteX1" fmla="*/ 1239747 w 2082173"/>
              <a:gd name="connsiteY1" fmla="*/ 286050 h 2561350"/>
              <a:gd name="connsiteX2" fmla="*/ 1217611 w 2082173"/>
              <a:gd name="connsiteY2" fmla="*/ 389002 h 2561350"/>
              <a:gd name="connsiteX3" fmla="*/ 1968899 w 2082173"/>
              <a:gd name="connsiteY3" fmla="*/ 369108 h 2561350"/>
              <a:gd name="connsiteX4" fmla="*/ 1962267 w 2082173"/>
              <a:gd name="connsiteY4" fmla="*/ 1096546 h 2561350"/>
              <a:gd name="connsiteX5" fmla="*/ 1859687 w 2082173"/>
              <a:gd name="connsiteY5" fmla="*/ 1037347 h 2561350"/>
              <a:gd name="connsiteX6" fmla="*/ 1844045 w 2082173"/>
              <a:gd name="connsiteY6" fmla="*/ 1520560 h 2561350"/>
              <a:gd name="connsiteX7" fmla="*/ 1995425 w 2082173"/>
              <a:gd name="connsiteY7" fmla="*/ 1456260 h 2561350"/>
              <a:gd name="connsiteX8" fmla="*/ 1949005 w 2082173"/>
              <a:gd name="connsiteY8" fmla="*/ 2180265 h 2561350"/>
              <a:gd name="connsiteX9" fmla="*/ 1219874 w 2082173"/>
              <a:gd name="connsiteY9" fmla="*/ 2167002 h 2561350"/>
              <a:gd name="connsiteX10" fmla="*/ 1239747 w 2082173"/>
              <a:gd name="connsiteY10" fmla="*/ 2275300 h 2561350"/>
              <a:gd name="connsiteX11" fmla="*/ 789691 w 2082173"/>
              <a:gd name="connsiteY11" fmla="*/ 2277680 h 2561350"/>
              <a:gd name="connsiteX12" fmla="*/ 819624 w 2082173"/>
              <a:gd name="connsiteY12" fmla="*/ 2167002 h 2561350"/>
              <a:gd name="connsiteX13" fmla="*/ 126699 w 2082173"/>
              <a:gd name="connsiteY13" fmla="*/ 2200159 h 2561350"/>
              <a:gd name="connsiteX14" fmla="*/ 106805 w 2082173"/>
              <a:gd name="connsiteY14" fmla="*/ 1497962 h 2561350"/>
              <a:gd name="connsiteX15" fmla="*/ 294643 w 2082173"/>
              <a:gd name="connsiteY15" fmla="*/ 1574931 h 2561350"/>
              <a:gd name="connsiteX16" fmla="*/ 245844 w 2082173"/>
              <a:gd name="connsiteY16" fmla="*/ 1045298 h 2561350"/>
              <a:gd name="connsiteX17" fmla="*/ 153225 w 2082173"/>
              <a:gd name="connsiteY17" fmla="*/ 1071146 h 2561350"/>
              <a:gd name="connsiteX18" fmla="*/ 106805 w 2082173"/>
              <a:gd name="connsiteY18" fmla="*/ 382371 h 2561350"/>
              <a:gd name="connsiteX19" fmla="*/ 824595 w 2082173"/>
              <a:gd name="connsiteY19" fmla="*/ 389002 h 2561350"/>
              <a:gd name="connsiteX20" fmla="*/ 789691 w 2082173"/>
              <a:gd name="connsiteY20" fmla="*/ 283670 h 2561350"/>
              <a:gd name="connsiteX21" fmla="*/ 1025434 w 2082173"/>
              <a:gd name="connsiteY21" fmla="*/ 3 h 2561350"/>
              <a:gd name="connsiteX0" fmla="*/ 1025434 w 2082173"/>
              <a:gd name="connsiteY0" fmla="*/ 3 h 2561350"/>
              <a:gd name="connsiteX1" fmla="*/ 1239747 w 2082173"/>
              <a:gd name="connsiteY1" fmla="*/ 286050 h 2561350"/>
              <a:gd name="connsiteX2" fmla="*/ 1217611 w 2082173"/>
              <a:gd name="connsiteY2" fmla="*/ 389002 h 2561350"/>
              <a:gd name="connsiteX3" fmla="*/ 1968899 w 2082173"/>
              <a:gd name="connsiteY3" fmla="*/ 369108 h 2561350"/>
              <a:gd name="connsiteX4" fmla="*/ 1962267 w 2082173"/>
              <a:gd name="connsiteY4" fmla="*/ 1096546 h 2561350"/>
              <a:gd name="connsiteX5" fmla="*/ 1859687 w 2082173"/>
              <a:gd name="connsiteY5" fmla="*/ 1037347 h 2561350"/>
              <a:gd name="connsiteX6" fmla="*/ 1844045 w 2082173"/>
              <a:gd name="connsiteY6" fmla="*/ 1520560 h 2561350"/>
              <a:gd name="connsiteX7" fmla="*/ 1995425 w 2082173"/>
              <a:gd name="connsiteY7" fmla="*/ 1456260 h 2561350"/>
              <a:gd name="connsiteX8" fmla="*/ 1949005 w 2082173"/>
              <a:gd name="connsiteY8" fmla="*/ 2180265 h 2561350"/>
              <a:gd name="connsiteX9" fmla="*/ 1219874 w 2082173"/>
              <a:gd name="connsiteY9" fmla="*/ 2167002 h 2561350"/>
              <a:gd name="connsiteX10" fmla="*/ 1239747 w 2082173"/>
              <a:gd name="connsiteY10" fmla="*/ 2275300 h 2561350"/>
              <a:gd name="connsiteX11" fmla="*/ 789691 w 2082173"/>
              <a:gd name="connsiteY11" fmla="*/ 2277680 h 2561350"/>
              <a:gd name="connsiteX12" fmla="*/ 819624 w 2082173"/>
              <a:gd name="connsiteY12" fmla="*/ 2167002 h 2561350"/>
              <a:gd name="connsiteX13" fmla="*/ 126699 w 2082173"/>
              <a:gd name="connsiteY13" fmla="*/ 2200159 h 2561350"/>
              <a:gd name="connsiteX14" fmla="*/ 106805 w 2082173"/>
              <a:gd name="connsiteY14" fmla="*/ 1497962 h 2561350"/>
              <a:gd name="connsiteX15" fmla="*/ 294643 w 2082173"/>
              <a:gd name="connsiteY15" fmla="*/ 1574931 h 2561350"/>
              <a:gd name="connsiteX16" fmla="*/ 245844 w 2082173"/>
              <a:gd name="connsiteY16" fmla="*/ 1045298 h 2561350"/>
              <a:gd name="connsiteX17" fmla="*/ 153225 w 2082173"/>
              <a:gd name="connsiteY17" fmla="*/ 1071146 h 2561350"/>
              <a:gd name="connsiteX18" fmla="*/ 106805 w 2082173"/>
              <a:gd name="connsiteY18" fmla="*/ 382371 h 2561350"/>
              <a:gd name="connsiteX19" fmla="*/ 824595 w 2082173"/>
              <a:gd name="connsiteY19" fmla="*/ 389002 h 2561350"/>
              <a:gd name="connsiteX20" fmla="*/ 789691 w 2082173"/>
              <a:gd name="connsiteY20" fmla="*/ 283670 h 2561350"/>
              <a:gd name="connsiteX21" fmla="*/ 1025434 w 2082173"/>
              <a:gd name="connsiteY21" fmla="*/ 3 h 2561350"/>
              <a:gd name="connsiteX0" fmla="*/ 1025434 w 2082173"/>
              <a:gd name="connsiteY0" fmla="*/ 3 h 2561350"/>
              <a:gd name="connsiteX1" fmla="*/ 1239747 w 2082173"/>
              <a:gd name="connsiteY1" fmla="*/ 286050 h 2561350"/>
              <a:gd name="connsiteX2" fmla="*/ 1217611 w 2082173"/>
              <a:gd name="connsiteY2" fmla="*/ 389002 h 2561350"/>
              <a:gd name="connsiteX3" fmla="*/ 1968899 w 2082173"/>
              <a:gd name="connsiteY3" fmla="*/ 369108 h 2561350"/>
              <a:gd name="connsiteX4" fmla="*/ 1962267 w 2082173"/>
              <a:gd name="connsiteY4" fmla="*/ 1096546 h 2561350"/>
              <a:gd name="connsiteX5" fmla="*/ 1859687 w 2082173"/>
              <a:gd name="connsiteY5" fmla="*/ 1037347 h 2561350"/>
              <a:gd name="connsiteX6" fmla="*/ 1844045 w 2082173"/>
              <a:gd name="connsiteY6" fmla="*/ 1520560 h 2561350"/>
              <a:gd name="connsiteX7" fmla="*/ 1995425 w 2082173"/>
              <a:gd name="connsiteY7" fmla="*/ 1456260 h 2561350"/>
              <a:gd name="connsiteX8" fmla="*/ 1949005 w 2082173"/>
              <a:gd name="connsiteY8" fmla="*/ 2180265 h 2561350"/>
              <a:gd name="connsiteX9" fmla="*/ 1219874 w 2082173"/>
              <a:gd name="connsiteY9" fmla="*/ 2167002 h 2561350"/>
              <a:gd name="connsiteX10" fmla="*/ 1239747 w 2082173"/>
              <a:gd name="connsiteY10" fmla="*/ 2275300 h 2561350"/>
              <a:gd name="connsiteX11" fmla="*/ 789691 w 2082173"/>
              <a:gd name="connsiteY11" fmla="*/ 2277680 h 2561350"/>
              <a:gd name="connsiteX12" fmla="*/ 819624 w 2082173"/>
              <a:gd name="connsiteY12" fmla="*/ 2167002 h 2561350"/>
              <a:gd name="connsiteX13" fmla="*/ 126699 w 2082173"/>
              <a:gd name="connsiteY13" fmla="*/ 2200159 h 2561350"/>
              <a:gd name="connsiteX14" fmla="*/ 106805 w 2082173"/>
              <a:gd name="connsiteY14" fmla="*/ 1497962 h 2561350"/>
              <a:gd name="connsiteX15" fmla="*/ 268118 w 2082173"/>
              <a:gd name="connsiteY15" fmla="*/ 1561668 h 2561350"/>
              <a:gd name="connsiteX16" fmla="*/ 245844 w 2082173"/>
              <a:gd name="connsiteY16" fmla="*/ 1045298 h 2561350"/>
              <a:gd name="connsiteX17" fmla="*/ 153225 w 2082173"/>
              <a:gd name="connsiteY17" fmla="*/ 1071146 h 2561350"/>
              <a:gd name="connsiteX18" fmla="*/ 106805 w 2082173"/>
              <a:gd name="connsiteY18" fmla="*/ 382371 h 2561350"/>
              <a:gd name="connsiteX19" fmla="*/ 824595 w 2082173"/>
              <a:gd name="connsiteY19" fmla="*/ 389002 h 2561350"/>
              <a:gd name="connsiteX20" fmla="*/ 789691 w 2082173"/>
              <a:gd name="connsiteY20" fmla="*/ 283670 h 2561350"/>
              <a:gd name="connsiteX21" fmla="*/ 1025434 w 2082173"/>
              <a:gd name="connsiteY21" fmla="*/ 3 h 2561350"/>
              <a:gd name="connsiteX0" fmla="*/ 1025434 w 2082173"/>
              <a:gd name="connsiteY0" fmla="*/ 3 h 2561350"/>
              <a:gd name="connsiteX1" fmla="*/ 1239747 w 2082173"/>
              <a:gd name="connsiteY1" fmla="*/ 286050 h 2561350"/>
              <a:gd name="connsiteX2" fmla="*/ 1217611 w 2082173"/>
              <a:gd name="connsiteY2" fmla="*/ 389002 h 2561350"/>
              <a:gd name="connsiteX3" fmla="*/ 1968899 w 2082173"/>
              <a:gd name="connsiteY3" fmla="*/ 369108 h 2561350"/>
              <a:gd name="connsiteX4" fmla="*/ 1962267 w 2082173"/>
              <a:gd name="connsiteY4" fmla="*/ 1096546 h 2561350"/>
              <a:gd name="connsiteX5" fmla="*/ 1859687 w 2082173"/>
              <a:gd name="connsiteY5" fmla="*/ 1037347 h 2561350"/>
              <a:gd name="connsiteX6" fmla="*/ 1844045 w 2082173"/>
              <a:gd name="connsiteY6" fmla="*/ 1520560 h 2561350"/>
              <a:gd name="connsiteX7" fmla="*/ 1995425 w 2082173"/>
              <a:gd name="connsiteY7" fmla="*/ 1456260 h 2561350"/>
              <a:gd name="connsiteX8" fmla="*/ 1949005 w 2082173"/>
              <a:gd name="connsiteY8" fmla="*/ 2180265 h 2561350"/>
              <a:gd name="connsiteX9" fmla="*/ 1219874 w 2082173"/>
              <a:gd name="connsiteY9" fmla="*/ 2167002 h 2561350"/>
              <a:gd name="connsiteX10" fmla="*/ 1239747 w 2082173"/>
              <a:gd name="connsiteY10" fmla="*/ 2275300 h 2561350"/>
              <a:gd name="connsiteX11" fmla="*/ 789691 w 2082173"/>
              <a:gd name="connsiteY11" fmla="*/ 2277680 h 2561350"/>
              <a:gd name="connsiteX12" fmla="*/ 819624 w 2082173"/>
              <a:gd name="connsiteY12" fmla="*/ 2167002 h 2561350"/>
              <a:gd name="connsiteX13" fmla="*/ 126699 w 2082173"/>
              <a:gd name="connsiteY13" fmla="*/ 2200159 h 2561350"/>
              <a:gd name="connsiteX14" fmla="*/ 106805 w 2082173"/>
              <a:gd name="connsiteY14" fmla="*/ 1497962 h 2561350"/>
              <a:gd name="connsiteX15" fmla="*/ 268118 w 2082173"/>
              <a:gd name="connsiteY15" fmla="*/ 1561668 h 2561350"/>
              <a:gd name="connsiteX16" fmla="*/ 245844 w 2082173"/>
              <a:gd name="connsiteY16" fmla="*/ 1045298 h 2561350"/>
              <a:gd name="connsiteX17" fmla="*/ 153225 w 2082173"/>
              <a:gd name="connsiteY17" fmla="*/ 1071146 h 2561350"/>
              <a:gd name="connsiteX18" fmla="*/ 106805 w 2082173"/>
              <a:gd name="connsiteY18" fmla="*/ 382371 h 2561350"/>
              <a:gd name="connsiteX19" fmla="*/ 824595 w 2082173"/>
              <a:gd name="connsiteY19" fmla="*/ 389002 h 2561350"/>
              <a:gd name="connsiteX20" fmla="*/ 789691 w 2082173"/>
              <a:gd name="connsiteY20" fmla="*/ 283670 h 2561350"/>
              <a:gd name="connsiteX21" fmla="*/ 1025434 w 2082173"/>
              <a:gd name="connsiteY21" fmla="*/ 3 h 2561350"/>
              <a:gd name="connsiteX0" fmla="*/ 1025434 w 2082173"/>
              <a:gd name="connsiteY0" fmla="*/ 3 h 2561350"/>
              <a:gd name="connsiteX1" fmla="*/ 1239747 w 2082173"/>
              <a:gd name="connsiteY1" fmla="*/ 286050 h 2561350"/>
              <a:gd name="connsiteX2" fmla="*/ 1217611 w 2082173"/>
              <a:gd name="connsiteY2" fmla="*/ 389002 h 2561350"/>
              <a:gd name="connsiteX3" fmla="*/ 1968899 w 2082173"/>
              <a:gd name="connsiteY3" fmla="*/ 369108 h 2561350"/>
              <a:gd name="connsiteX4" fmla="*/ 1962267 w 2082173"/>
              <a:gd name="connsiteY4" fmla="*/ 1096546 h 2561350"/>
              <a:gd name="connsiteX5" fmla="*/ 1859687 w 2082173"/>
              <a:gd name="connsiteY5" fmla="*/ 1037347 h 2561350"/>
              <a:gd name="connsiteX6" fmla="*/ 1844045 w 2082173"/>
              <a:gd name="connsiteY6" fmla="*/ 1520560 h 2561350"/>
              <a:gd name="connsiteX7" fmla="*/ 1995425 w 2082173"/>
              <a:gd name="connsiteY7" fmla="*/ 1456260 h 2561350"/>
              <a:gd name="connsiteX8" fmla="*/ 1949005 w 2082173"/>
              <a:gd name="connsiteY8" fmla="*/ 2180265 h 2561350"/>
              <a:gd name="connsiteX9" fmla="*/ 1219874 w 2082173"/>
              <a:gd name="connsiteY9" fmla="*/ 2167002 h 2561350"/>
              <a:gd name="connsiteX10" fmla="*/ 1239747 w 2082173"/>
              <a:gd name="connsiteY10" fmla="*/ 2275300 h 2561350"/>
              <a:gd name="connsiteX11" fmla="*/ 789691 w 2082173"/>
              <a:gd name="connsiteY11" fmla="*/ 2277680 h 2561350"/>
              <a:gd name="connsiteX12" fmla="*/ 819624 w 2082173"/>
              <a:gd name="connsiteY12" fmla="*/ 2167002 h 2561350"/>
              <a:gd name="connsiteX13" fmla="*/ 126699 w 2082173"/>
              <a:gd name="connsiteY13" fmla="*/ 2200159 h 2561350"/>
              <a:gd name="connsiteX14" fmla="*/ 106805 w 2082173"/>
              <a:gd name="connsiteY14" fmla="*/ 1497962 h 2561350"/>
              <a:gd name="connsiteX15" fmla="*/ 268118 w 2082173"/>
              <a:gd name="connsiteY15" fmla="*/ 1561668 h 2561350"/>
              <a:gd name="connsiteX16" fmla="*/ 245844 w 2082173"/>
              <a:gd name="connsiteY16" fmla="*/ 1045298 h 2561350"/>
              <a:gd name="connsiteX17" fmla="*/ 153225 w 2082173"/>
              <a:gd name="connsiteY17" fmla="*/ 1071146 h 2561350"/>
              <a:gd name="connsiteX18" fmla="*/ 106805 w 2082173"/>
              <a:gd name="connsiteY18" fmla="*/ 382371 h 2561350"/>
              <a:gd name="connsiteX19" fmla="*/ 824595 w 2082173"/>
              <a:gd name="connsiteY19" fmla="*/ 389002 h 2561350"/>
              <a:gd name="connsiteX20" fmla="*/ 789691 w 2082173"/>
              <a:gd name="connsiteY20" fmla="*/ 283670 h 2561350"/>
              <a:gd name="connsiteX21" fmla="*/ 1025434 w 2082173"/>
              <a:gd name="connsiteY21" fmla="*/ 3 h 2561350"/>
              <a:gd name="connsiteX0" fmla="*/ 1038495 w 2095234"/>
              <a:gd name="connsiteY0" fmla="*/ 3 h 2561350"/>
              <a:gd name="connsiteX1" fmla="*/ 1252808 w 2095234"/>
              <a:gd name="connsiteY1" fmla="*/ 286050 h 2561350"/>
              <a:gd name="connsiteX2" fmla="*/ 1230672 w 2095234"/>
              <a:gd name="connsiteY2" fmla="*/ 389002 h 2561350"/>
              <a:gd name="connsiteX3" fmla="*/ 1981960 w 2095234"/>
              <a:gd name="connsiteY3" fmla="*/ 369108 h 2561350"/>
              <a:gd name="connsiteX4" fmla="*/ 1975328 w 2095234"/>
              <a:gd name="connsiteY4" fmla="*/ 1096546 h 2561350"/>
              <a:gd name="connsiteX5" fmla="*/ 1872748 w 2095234"/>
              <a:gd name="connsiteY5" fmla="*/ 1037347 h 2561350"/>
              <a:gd name="connsiteX6" fmla="*/ 1857106 w 2095234"/>
              <a:gd name="connsiteY6" fmla="*/ 1520560 h 2561350"/>
              <a:gd name="connsiteX7" fmla="*/ 2008486 w 2095234"/>
              <a:gd name="connsiteY7" fmla="*/ 1456260 h 2561350"/>
              <a:gd name="connsiteX8" fmla="*/ 1962066 w 2095234"/>
              <a:gd name="connsiteY8" fmla="*/ 2180265 h 2561350"/>
              <a:gd name="connsiteX9" fmla="*/ 1232935 w 2095234"/>
              <a:gd name="connsiteY9" fmla="*/ 2167002 h 2561350"/>
              <a:gd name="connsiteX10" fmla="*/ 1252808 w 2095234"/>
              <a:gd name="connsiteY10" fmla="*/ 2275300 h 2561350"/>
              <a:gd name="connsiteX11" fmla="*/ 802752 w 2095234"/>
              <a:gd name="connsiteY11" fmla="*/ 2277680 h 2561350"/>
              <a:gd name="connsiteX12" fmla="*/ 832685 w 2095234"/>
              <a:gd name="connsiteY12" fmla="*/ 2167002 h 2561350"/>
              <a:gd name="connsiteX13" fmla="*/ 139760 w 2095234"/>
              <a:gd name="connsiteY13" fmla="*/ 2200159 h 2561350"/>
              <a:gd name="connsiteX14" fmla="*/ 119866 w 2095234"/>
              <a:gd name="connsiteY14" fmla="*/ 1497962 h 2561350"/>
              <a:gd name="connsiteX15" fmla="*/ 281179 w 2095234"/>
              <a:gd name="connsiteY15" fmla="*/ 1561668 h 2561350"/>
              <a:gd name="connsiteX16" fmla="*/ 258905 w 2095234"/>
              <a:gd name="connsiteY16" fmla="*/ 1045298 h 2561350"/>
              <a:gd name="connsiteX17" fmla="*/ 146392 w 2095234"/>
              <a:gd name="connsiteY17" fmla="*/ 1091040 h 2561350"/>
              <a:gd name="connsiteX18" fmla="*/ 119866 w 2095234"/>
              <a:gd name="connsiteY18" fmla="*/ 382371 h 2561350"/>
              <a:gd name="connsiteX19" fmla="*/ 837656 w 2095234"/>
              <a:gd name="connsiteY19" fmla="*/ 389002 h 2561350"/>
              <a:gd name="connsiteX20" fmla="*/ 802752 w 2095234"/>
              <a:gd name="connsiteY20" fmla="*/ 283670 h 2561350"/>
              <a:gd name="connsiteX21" fmla="*/ 1038495 w 2095234"/>
              <a:gd name="connsiteY21" fmla="*/ 3 h 2561350"/>
              <a:gd name="connsiteX0" fmla="*/ 1029810 w 2086549"/>
              <a:gd name="connsiteY0" fmla="*/ 3 h 2561350"/>
              <a:gd name="connsiteX1" fmla="*/ 1244123 w 2086549"/>
              <a:gd name="connsiteY1" fmla="*/ 286050 h 2561350"/>
              <a:gd name="connsiteX2" fmla="*/ 1221987 w 2086549"/>
              <a:gd name="connsiteY2" fmla="*/ 389002 h 2561350"/>
              <a:gd name="connsiteX3" fmla="*/ 1973275 w 2086549"/>
              <a:gd name="connsiteY3" fmla="*/ 369108 h 2561350"/>
              <a:gd name="connsiteX4" fmla="*/ 1966643 w 2086549"/>
              <a:gd name="connsiteY4" fmla="*/ 1096546 h 2561350"/>
              <a:gd name="connsiteX5" fmla="*/ 1864063 w 2086549"/>
              <a:gd name="connsiteY5" fmla="*/ 1037347 h 2561350"/>
              <a:gd name="connsiteX6" fmla="*/ 1848421 w 2086549"/>
              <a:gd name="connsiteY6" fmla="*/ 1520560 h 2561350"/>
              <a:gd name="connsiteX7" fmla="*/ 1999801 w 2086549"/>
              <a:gd name="connsiteY7" fmla="*/ 1456260 h 2561350"/>
              <a:gd name="connsiteX8" fmla="*/ 1953381 w 2086549"/>
              <a:gd name="connsiteY8" fmla="*/ 2180265 h 2561350"/>
              <a:gd name="connsiteX9" fmla="*/ 1224250 w 2086549"/>
              <a:gd name="connsiteY9" fmla="*/ 2167002 h 2561350"/>
              <a:gd name="connsiteX10" fmla="*/ 1244123 w 2086549"/>
              <a:gd name="connsiteY10" fmla="*/ 2275300 h 2561350"/>
              <a:gd name="connsiteX11" fmla="*/ 794067 w 2086549"/>
              <a:gd name="connsiteY11" fmla="*/ 2277680 h 2561350"/>
              <a:gd name="connsiteX12" fmla="*/ 824000 w 2086549"/>
              <a:gd name="connsiteY12" fmla="*/ 2167002 h 2561350"/>
              <a:gd name="connsiteX13" fmla="*/ 131075 w 2086549"/>
              <a:gd name="connsiteY13" fmla="*/ 2200159 h 2561350"/>
              <a:gd name="connsiteX14" fmla="*/ 111181 w 2086549"/>
              <a:gd name="connsiteY14" fmla="*/ 1497962 h 2561350"/>
              <a:gd name="connsiteX15" fmla="*/ 272494 w 2086549"/>
              <a:gd name="connsiteY15" fmla="*/ 1561668 h 2561350"/>
              <a:gd name="connsiteX16" fmla="*/ 250220 w 2086549"/>
              <a:gd name="connsiteY16" fmla="*/ 1045298 h 2561350"/>
              <a:gd name="connsiteX17" fmla="*/ 137707 w 2086549"/>
              <a:gd name="connsiteY17" fmla="*/ 1091040 h 2561350"/>
              <a:gd name="connsiteX18" fmla="*/ 111181 w 2086549"/>
              <a:gd name="connsiteY18" fmla="*/ 382371 h 2561350"/>
              <a:gd name="connsiteX19" fmla="*/ 828971 w 2086549"/>
              <a:gd name="connsiteY19" fmla="*/ 389002 h 2561350"/>
              <a:gd name="connsiteX20" fmla="*/ 794067 w 2086549"/>
              <a:gd name="connsiteY20" fmla="*/ 283670 h 2561350"/>
              <a:gd name="connsiteX21" fmla="*/ 1029810 w 2086549"/>
              <a:gd name="connsiteY21" fmla="*/ 3 h 2561350"/>
              <a:gd name="connsiteX0" fmla="*/ 1029810 w 2086549"/>
              <a:gd name="connsiteY0" fmla="*/ 3 h 2561350"/>
              <a:gd name="connsiteX1" fmla="*/ 1244123 w 2086549"/>
              <a:gd name="connsiteY1" fmla="*/ 286050 h 2561350"/>
              <a:gd name="connsiteX2" fmla="*/ 1221987 w 2086549"/>
              <a:gd name="connsiteY2" fmla="*/ 389002 h 2561350"/>
              <a:gd name="connsiteX3" fmla="*/ 1973275 w 2086549"/>
              <a:gd name="connsiteY3" fmla="*/ 369108 h 2561350"/>
              <a:gd name="connsiteX4" fmla="*/ 1966643 w 2086549"/>
              <a:gd name="connsiteY4" fmla="*/ 1096546 h 2561350"/>
              <a:gd name="connsiteX5" fmla="*/ 1864063 w 2086549"/>
              <a:gd name="connsiteY5" fmla="*/ 1037347 h 2561350"/>
              <a:gd name="connsiteX6" fmla="*/ 1848421 w 2086549"/>
              <a:gd name="connsiteY6" fmla="*/ 1520560 h 2561350"/>
              <a:gd name="connsiteX7" fmla="*/ 1999801 w 2086549"/>
              <a:gd name="connsiteY7" fmla="*/ 1456260 h 2561350"/>
              <a:gd name="connsiteX8" fmla="*/ 1953381 w 2086549"/>
              <a:gd name="connsiteY8" fmla="*/ 2180265 h 2561350"/>
              <a:gd name="connsiteX9" fmla="*/ 1224250 w 2086549"/>
              <a:gd name="connsiteY9" fmla="*/ 2167002 h 2561350"/>
              <a:gd name="connsiteX10" fmla="*/ 1244123 w 2086549"/>
              <a:gd name="connsiteY10" fmla="*/ 2275300 h 2561350"/>
              <a:gd name="connsiteX11" fmla="*/ 794067 w 2086549"/>
              <a:gd name="connsiteY11" fmla="*/ 2277680 h 2561350"/>
              <a:gd name="connsiteX12" fmla="*/ 824000 w 2086549"/>
              <a:gd name="connsiteY12" fmla="*/ 2167002 h 2561350"/>
              <a:gd name="connsiteX13" fmla="*/ 131075 w 2086549"/>
              <a:gd name="connsiteY13" fmla="*/ 2200159 h 2561350"/>
              <a:gd name="connsiteX14" fmla="*/ 111181 w 2086549"/>
              <a:gd name="connsiteY14" fmla="*/ 1497962 h 2561350"/>
              <a:gd name="connsiteX15" fmla="*/ 272494 w 2086549"/>
              <a:gd name="connsiteY15" fmla="*/ 1561668 h 2561350"/>
              <a:gd name="connsiteX16" fmla="*/ 250220 w 2086549"/>
              <a:gd name="connsiteY16" fmla="*/ 1045298 h 2561350"/>
              <a:gd name="connsiteX17" fmla="*/ 137707 w 2086549"/>
              <a:gd name="connsiteY17" fmla="*/ 1091040 h 2561350"/>
              <a:gd name="connsiteX18" fmla="*/ 111181 w 2086549"/>
              <a:gd name="connsiteY18" fmla="*/ 382371 h 2561350"/>
              <a:gd name="connsiteX19" fmla="*/ 828971 w 2086549"/>
              <a:gd name="connsiteY19" fmla="*/ 389002 h 2561350"/>
              <a:gd name="connsiteX20" fmla="*/ 794067 w 2086549"/>
              <a:gd name="connsiteY20" fmla="*/ 283670 h 2561350"/>
              <a:gd name="connsiteX21" fmla="*/ 1029810 w 2086549"/>
              <a:gd name="connsiteY21" fmla="*/ 3 h 2561350"/>
              <a:gd name="connsiteX0" fmla="*/ 1029810 w 2086549"/>
              <a:gd name="connsiteY0" fmla="*/ 3 h 2561350"/>
              <a:gd name="connsiteX1" fmla="*/ 1244123 w 2086549"/>
              <a:gd name="connsiteY1" fmla="*/ 286050 h 2561350"/>
              <a:gd name="connsiteX2" fmla="*/ 1221987 w 2086549"/>
              <a:gd name="connsiteY2" fmla="*/ 389002 h 2561350"/>
              <a:gd name="connsiteX3" fmla="*/ 1973275 w 2086549"/>
              <a:gd name="connsiteY3" fmla="*/ 369108 h 2561350"/>
              <a:gd name="connsiteX4" fmla="*/ 1966643 w 2086549"/>
              <a:gd name="connsiteY4" fmla="*/ 1096546 h 2561350"/>
              <a:gd name="connsiteX5" fmla="*/ 1864063 w 2086549"/>
              <a:gd name="connsiteY5" fmla="*/ 1037347 h 2561350"/>
              <a:gd name="connsiteX6" fmla="*/ 1848421 w 2086549"/>
              <a:gd name="connsiteY6" fmla="*/ 1520560 h 2561350"/>
              <a:gd name="connsiteX7" fmla="*/ 1999801 w 2086549"/>
              <a:gd name="connsiteY7" fmla="*/ 1456260 h 2561350"/>
              <a:gd name="connsiteX8" fmla="*/ 1953381 w 2086549"/>
              <a:gd name="connsiteY8" fmla="*/ 2180265 h 2561350"/>
              <a:gd name="connsiteX9" fmla="*/ 1224250 w 2086549"/>
              <a:gd name="connsiteY9" fmla="*/ 2167002 h 2561350"/>
              <a:gd name="connsiteX10" fmla="*/ 1244123 w 2086549"/>
              <a:gd name="connsiteY10" fmla="*/ 2275300 h 2561350"/>
              <a:gd name="connsiteX11" fmla="*/ 794067 w 2086549"/>
              <a:gd name="connsiteY11" fmla="*/ 2277680 h 2561350"/>
              <a:gd name="connsiteX12" fmla="*/ 824000 w 2086549"/>
              <a:gd name="connsiteY12" fmla="*/ 2167002 h 2561350"/>
              <a:gd name="connsiteX13" fmla="*/ 131075 w 2086549"/>
              <a:gd name="connsiteY13" fmla="*/ 2200159 h 2561350"/>
              <a:gd name="connsiteX14" fmla="*/ 111181 w 2086549"/>
              <a:gd name="connsiteY14" fmla="*/ 1497962 h 2561350"/>
              <a:gd name="connsiteX15" fmla="*/ 272494 w 2086549"/>
              <a:gd name="connsiteY15" fmla="*/ 1561668 h 2561350"/>
              <a:gd name="connsiteX16" fmla="*/ 250220 w 2086549"/>
              <a:gd name="connsiteY16" fmla="*/ 1045298 h 2561350"/>
              <a:gd name="connsiteX17" fmla="*/ 137707 w 2086549"/>
              <a:gd name="connsiteY17" fmla="*/ 1091040 h 2561350"/>
              <a:gd name="connsiteX18" fmla="*/ 111181 w 2086549"/>
              <a:gd name="connsiteY18" fmla="*/ 382371 h 2561350"/>
              <a:gd name="connsiteX19" fmla="*/ 828971 w 2086549"/>
              <a:gd name="connsiteY19" fmla="*/ 389002 h 2561350"/>
              <a:gd name="connsiteX20" fmla="*/ 794067 w 2086549"/>
              <a:gd name="connsiteY20" fmla="*/ 283670 h 2561350"/>
              <a:gd name="connsiteX21" fmla="*/ 1029810 w 2086549"/>
              <a:gd name="connsiteY21" fmla="*/ 3 h 2561350"/>
              <a:gd name="connsiteX0" fmla="*/ 1019868 w 2076607"/>
              <a:gd name="connsiteY0" fmla="*/ 3 h 2561350"/>
              <a:gd name="connsiteX1" fmla="*/ 1234181 w 2076607"/>
              <a:gd name="connsiteY1" fmla="*/ 286050 h 2561350"/>
              <a:gd name="connsiteX2" fmla="*/ 1212045 w 2076607"/>
              <a:gd name="connsiteY2" fmla="*/ 389002 h 2561350"/>
              <a:gd name="connsiteX3" fmla="*/ 1963333 w 2076607"/>
              <a:gd name="connsiteY3" fmla="*/ 369108 h 2561350"/>
              <a:gd name="connsiteX4" fmla="*/ 1956701 w 2076607"/>
              <a:gd name="connsiteY4" fmla="*/ 1096546 h 2561350"/>
              <a:gd name="connsiteX5" fmla="*/ 1854121 w 2076607"/>
              <a:gd name="connsiteY5" fmla="*/ 1037347 h 2561350"/>
              <a:gd name="connsiteX6" fmla="*/ 1838479 w 2076607"/>
              <a:gd name="connsiteY6" fmla="*/ 1520560 h 2561350"/>
              <a:gd name="connsiteX7" fmla="*/ 1989859 w 2076607"/>
              <a:gd name="connsiteY7" fmla="*/ 1456260 h 2561350"/>
              <a:gd name="connsiteX8" fmla="*/ 1943439 w 2076607"/>
              <a:gd name="connsiteY8" fmla="*/ 2180265 h 2561350"/>
              <a:gd name="connsiteX9" fmla="*/ 1214308 w 2076607"/>
              <a:gd name="connsiteY9" fmla="*/ 2167002 h 2561350"/>
              <a:gd name="connsiteX10" fmla="*/ 1234181 w 2076607"/>
              <a:gd name="connsiteY10" fmla="*/ 2275300 h 2561350"/>
              <a:gd name="connsiteX11" fmla="*/ 784125 w 2076607"/>
              <a:gd name="connsiteY11" fmla="*/ 2277680 h 2561350"/>
              <a:gd name="connsiteX12" fmla="*/ 814058 w 2076607"/>
              <a:gd name="connsiteY12" fmla="*/ 2167002 h 2561350"/>
              <a:gd name="connsiteX13" fmla="*/ 121133 w 2076607"/>
              <a:gd name="connsiteY13" fmla="*/ 2200159 h 2561350"/>
              <a:gd name="connsiteX14" fmla="*/ 101239 w 2076607"/>
              <a:gd name="connsiteY14" fmla="*/ 1497962 h 2561350"/>
              <a:gd name="connsiteX15" fmla="*/ 262552 w 2076607"/>
              <a:gd name="connsiteY15" fmla="*/ 1561668 h 2561350"/>
              <a:gd name="connsiteX16" fmla="*/ 240278 w 2076607"/>
              <a:gd name="connsiteY16" fmla="*/ 1045298 h 2561350"/>
              <a:gd name="connsiteX17" fmla="*/ 101239 w 2076607"/>
              <a:gd name="connsiteY17" fmla="*/ 382371 h 2561350"/>
              <a:gd name="connsiteX18" fmla="*/ 819029 w 2076607"/>
              <a:gd name="connsiteY18" fmla="*/ 389002 h 2561350"/>
              <a:gd name="connsiteX19" fmla="*/ 784125 w 2076607"/>
              <a:gd name="connsiteY19" fmla="*/ 283670 h 2561350"/>
              <a:gd name="connsiteX20" fmla="*/ 1019868 w 2076607"/>
              <a:gd name="connsiteY20" fmla="*/ 3 h 2561350"/>
              <a:gd name="connsiteX0" fmla="*/ 1019868 w 2076607"/>
              <a:gd name="connsiteY0" fmla="*/ 3 h 2561350"/>
              <a:gd name="connsiteX1" fmla="*/ 1234181 w 2076607"/>
              <a:gd name="connsiteY1" fmla="*/ 286050 h 2561350"/>
              <a:gd name="connsiteX2" fmla="*/ 1212045 w 2076607"/>
              <a:gd name="connsiteY2" fmla="*/ 389002 h 2561350"/>
              <a:gd name="connsiteX3" fmla="*/ 1963333 w 2076607"/>
              <a:gd name="connsiteY3" fmla="*/ 369108 h 2561350"/>
              <a:gd name="connsiteX4" fmla="*/ 1956701 w 2076607"/>
              <a:gd name="connsiteY4" fmla="*/ 1096546 h 2561350"/>
              <a:gd name="connsiteX5" fmla="*/ 1854121 w 2076607"/>
              <a:gd name="connsiteY5" fmla="*/ 1037347 h 2561350"/>
              <a:gd name="connsiteX6" fmla="*/ 1838479 w 2076607"/>
              <a:gd name="connsiteY6" fmla="*/ 1520560 h 2561350"/>
              <a:gd name="connsiteX7" fmla="*/ 1989859 w 2076607"/>
              <a:gd name="connsiteY7" fmla="*/ 1456260 h 2561350"/>
              <a:gd name="connsiteX8" fmla="*/ 1943439 w 2076607"/>
              <a:gd name="connsiteY8" fmla="*/ 2180265 h 2561350"/>
              <a:gd name="connsiteX9" fmla="*/ 1214308 w 2076607"/>
              <a:gd name="connsiteY9" fmla="*/ 2167002 h 2561350"/>
              <a:gd name="connsiteX10" fmla="*/ 1234181 w 2076607"/>
              <a:gd name="connsiteY10" fmla="*/ 2275300 h 2561350"/>
              <a:gd name="connsiteX11" fmla="*/ 784125 w 2076607"/>
              <a:gd name="connsiteY11" fmla="*/ 2277680 h 2561350"/>
              <a:gd name="connsiteX12" fmla="*/ 814058 w 2076607"/>
              <a:gd name="connsiteY12" fmla="*/ 2167002 h 2561350"/>
              <a:gd name="connsiteX13" fmla="*/ 121133 w 2076607"/>
              <a:gd name="connsiteY13" fmla="*/ 2200159 h 2561350"/>
              <a:gd name="connsiteX14" fmla="*/ 101239 w 2076607"/>
              <a:gd name="connsiteY14" fmla="*/ 1497962 h 2561350"/>
              <a:gd name="connsiteX15" fmla="*/ 262552 w 2076607"/>
              <a:gd name="connsiteY15" fmla="*/ 1561668 h 2561350"/>
              <a:gd name="connsiteX16" fmla="*/ 240278 w 2076607"/>
              <a:gd name="connsiteY16" fmla="*/ 1045298 h 2561350"/>
              <a:gd name="connsiteX17" fmla="*/ 136388 w 2076607"/>
              <a:gd name="connsiteY17" fmla="*/ 727479 h 2561350"/>
              <a:gd name="connsiteX18" fmla="*/ 101239 w 2076607"/>
              <a:gd name="connsiteY18" fmla="*/ 382371 h 2561350"/>
              <a:gd name="connsiteX19" fmla="*/ 819029 w 2076607"/>
              <a:gd name="connsiteY19" fmla="*/ 389002 h 2561350"/>
              <a:gd name="connsiteX20" fmla="*/ 784125 w 2076607"/>
              <a:gd name="connsiteY20" fmla="*/ 283670 h 2561350"/>
              <a:gd name="connsiteX21" fmla="*/ 1019868 w 2076607"/>
              <a:gd name="connsiteY21" fmla="*/ 3 h 2561350"/>
              <a:gd name="connsiteX0" fmla="*/ 1030195 w 2086934"/>
              <a:gd name="connsiteY0" fmla="*/ 3 h 2561350"/>
              <a:gd name="connsiteX1" fmla="*/ 1244508 w 2086934"/>
              <a:gd name="connsiteY1" fmla="*/ 286050 h 2561350"/>
              <a:gd name="connsiteX2" fmla="*/ 1222372 w 2086934"/>
              <a:gd name="connsiteY2" fmla="*/ 389002 h 2561350"/>
              <a:gd name="connsiteX3" fmla="*/ 1973660 w 2086934"/>
              <a:gd name="connsiteY3" fmla="*/ 369108 h 2561350"/>
              <a:gd name="connsiteX4" fmla="*/ 1967028 w 2086934"/>
              <a:gd name="connsiteY4" fmla="*/ 1096546 h 2561350"/>
              <a:gd name="connsiteX5" fmla="*/ 1864448 w 2086934"/>
              <a:gd name="connsiteY5" fmla="*/ 1037347 h 2561350"/>
              <a:gd name="connsiteX6" fmla="*/ 1848806 w 2086934"/>
              <a:gd name="connsiteY6" fmla="*/ 1520560 h 2561350"/>
              <a:gd name="connsiteX7" fmla="*/ 2000186 w 2086934"/>
              <a:gd name="connsiteY7" fmla="*/ 1456260 h 2561350"/>
              <a:gd name="connsiteX8" fmla="*/ 1953766 w 2086934"/>
              <a:gd name="connsiteY8" fmla="*/ 2180265 h 2561350"/>
              <a:gd name="connsiteX9" fmla="*/ 1224635 w 2086934"/>
              <a:gd name="connsiteY9" fmla="*/ 2167002 h 2561350"/>
              <a:gd name="connsiteX10" fmla="*/ 1244508 w 2086934"/>
              <a:gd name="connsiteY10" fmla="*/ 2275300 h 2561350"/>
              <a:gd name="connsiteX11" fmla="*/ 794452 w 2086934"/>
              <a:gd name="connsiteY11" fmla="*/ 2277680 h 2561350"/>
              <a:gd name="connsiteX12" fmla="*/ 824385 w 2086934"/>
              <a:gd name="connsiteY12" fmla="*/ 2167002 h 2561350"/>
              <a:gd name="connsiteX13" fmla="*/ 131460 w 2086934"/>
              <a:gd name="connsiteY13" fmla="*/ 2200159 h 2561350"/>
              <a:gd name="connsiteX14" fmla="*/ 111566 w 2086934"/>
              <a:gd name="connsiteY14" fmla="*/ 1497962 h 2561350"/>
              <a:gd name="connsiteX15" fmla="*/ 272879 w 2086934"/>
              <a:gd name="connsiteY15" fmla="*/ 1561668 h 2561350"/>
              <a:gd name="connsiteX16" fmla="*/ 250605 w 2086934"/>
              <a:gd name="connsiteY16" fmla="*/ 1045298 h 2561350"/>
              <a:gd name="connsiteX17" fmla="*/ 9943 w 2086934"/>
              <a:gd name="connsiteY17" fmla="*/ 1018431 h 2561350"/>
              <a:gd name="connsiteX18" fmla="*/ 111566 w 2086934"/>
              <a:gd name="connsiteY18" fmla="*/ 382371 h 2561350"/>
              <a:gd name="connsiteX19" fmla="*/ 829356 w 2086934"/>
              <a:gd name="connsiteY19" fmla="*/ 389002 h 2561350"/>
              <a:gd name="connsiteX20" fmla="*/ 794452 w 2086934"/>
              <a:gd name="connsiteY20" fmla="*/ 283670 h 2561350"/>
              <a:gd name="connsiteX21" fmla="*/ 1030195 w 2086934"/>
              <a:gd name="connsiteY21" fmla="*/ 3 h 2561350"/>
              <a:gd name="connsiteX0" fmla="*/ 1027882 w 2084621"/>
              <a:gd name="connsiteY0" fmla="*/ 3 h 2561350"/>
              <a:gd name="connsiteX1" fmla="*/ 1242195 w 2084621"/>
              <a:gd name="connsiteY1" fmla="*/ 286050 h 2561350"/>
              <a:gd name="connsiteX2" fmla="*/ 1220059 w 2084621"/>
              <a:gd name="connsiteY2" fmla="*/ 389002 h 2561350"/>
              <a:gd name="connsiteX3" fmla="*/ 1971347 w 2084621"/>
              <a:gd name="connsiteY3" fmla="*/ 369108 h 2561350"/>
              <a:gd name="connsiteX4" fmla="*/ 1964715 w 2084621"/>
              <a:gd name="connsiteY4" fmla="*/ 1096546 h 2561350"/>
              <a:gd name="connsiteX5" fmla="*/ 1862135 w 2084621"/>
              <a:gd name="connsiteY5" fmla="*/ 1037347 h 2561350"/>
              <a:gd name="connsiteX6" fmla="*/ 1846493 w 2084621"/>
              <a:gd name="connsiteY6" fmla="*/ 1520560 h 2561350"/>
              <a:gd name="connsiteX7" fmla="*/ 1997873 w 2084621"/>
              <a:gd name="connsiteY7" fmla="*/ 1456260 h 2561350"/>
              <a:gd name="connsiteX8" fmla="*/ 1951453 w 2084621"/>
              <a:gd name="connsiteY8" fmla="*/ 2180265 h 2561350"/>
              <a:gd name="connsiteX9" fmla="*/ 1222322 w 2084621"/>
              <a:gd name="connsiteY9" fmla="*/ 2167002 h 2561350"/>
              <a:gd name="connsiteX10" fmla="*/ 1242195 w 2084621"/>
              <a:gd name="connsiteY10" fmla="*/ 2275300 h 2561350"/>
              <a:gd name="connsiteX11" fmla="*/ 792139 w 2084621"/>
              <a:gd name="connsiteY11" fmla="*/ 2277680 h 2561350"/>
              <a:gd name="connsiteX12" fmla="*/ 822072 w 2084621"/>
              <a:gd name="connsiteY12" fmla="*/ 2167002 h 2561350"/>
              <a:gd name="connsiteX13" fmla="*/ 129147 w 2084621"/>
              <a:gd name="connsiteY13" fmla="*/ 2200159 h 2561350"/>
              <a:gd name="connsiteX14" fmla="*/ 109253 w 2084621"/>
              <a:gd name="connsiteY14" fmla="*/ 1497962 h 2561350"/>
              <a:gd name="connsiteX15" fmla="*/ 270566 w 2084621"/>
              <a:gd name="connsiteY15" fmla="*/ 1561668 h 2561350"/>
              <a:gd name="connsiteX16" fmla="*/ 248292 w 2084621"/>
              <a:gd name="connsiteY16" fmla="*/ 1045298 h 2561350"/>
              <a:gd name="connsiteX17" fmla="*/ 7630 w 2084621"/>
              <a:gd name="connsiteY17" fmla="*/ 1018431 h 2561350"/>
              <a:gd name="connsiteX18" fmla="*/ 109253 w 2084621"/>
              <a:gd name="connsiteY18" fmla="*/ 382371 h 2561350"/>
              <a:gd name="connsiteX19" fmla="*/ 827043 w 2084621"/>
              <a:gd name="connsiteY19" fmla="*/ 389002 h 2561350"/>
              <a:gd name="connsiteX20" fmla="*/ 792139 w 2084621"/>
              <a:gd name="connsiteY20" fmla="*/ 283670 h 2561350"/>
              <a:gd name="connsiteX21" fmla="*/ 1027882 w 2084621"/>
              <a:gd name="connsiteY21" fmla="*/ 3 h 2561350"/>
              <a:gd name="connsiteX0" fmla="*/ 1027882 w 2084621"/>
              <a:gd name="connsiteY0" fmla="*/ 3 h 2561350"/>
              <a:gd name="connsiteX1" fmla="*/ 1242195 w 2084621"/>
              <a:gd name="connsiteY1" fmla="*/ 286050 h 2561350"/>
              <a:gd name="connsiteX2" fmla="*/ 1220059 w 2084621"/>
              <a:gd name="connsiteY2" fmla="*/ 389002 h 2561350"/>
              <a:gd name="connsiteX3" fmla="*/ 1971347 w 2084621"/>
              <a:gd name="connsiteY3" fmla="*/ 369108 h 2561350"/>
              <a:gd name="connsiteX4" fmla="*/ 1964715 w 2084621"/>
              <a:gd name="connsiteY4" fmla="*/ 1096546 h 2561350"/>
              <a:gd name="connsiteX5" fmla="*/ 1862135 w 2084621"/>
              <a:gd name="connsiteY5" fmla="*/ 1037347 h 2561350"/>
              <a:gd name="connsiteX6" fmla="*/ 1846493 w 2084621"/>
              <a:gd name="connsiteY6" fmla="*/ 1520560 h 2561350"/>
              <a:gd name="connsiteX7" fmla="*/ 1997873 w 2084621"/>
              <a:gd name="connsiteY7" fmla="*/ 1456260 h 2561350"/>
              <a:gd name="connsiteX8" fmla="*/ 1951453 w 2084621"/>
              <a:gd name="connsiteY8" fmla="*/ 2180265 h 2561350"/>
              <a:gd name="connsiteX9" fmla="*/ 1222322 w 2084621"/>
              <a:gd name="connsiteY9" fmla="*/ 2167002 h 2561350"/>
              <a:gd name="connsiteX10" fmla="*/ 1242195 w 2084621"/>
              <a:gd name="connsiteY10" fmla="*/ 2275300 h 2561350"/>
              <a:gd name="connsiteX11" fmla="*/ 792139 w 2084621"/>
              <a:gd name="connsiteY11" fmla="*/ 2277680 h 2561350"/>
              <a:gd name="connsiteX12" fmla="*/ 822072 w 2084621"/>
              <a:gd name="connsiteY12" fmla="*/ 2167002 h 2561350"/>
              <a:gd name="connsiteX13" fmla="*/ 129147 w 2084621"/>
              <a:gd name="connsiteY13" fmla="*/ 2200159 h 2561350"/>
              <a:gd name="connsiteX14" fmla="*/ 109253 w 2084621"/>
              <a:gd name="connsiteY14" fmla="*/ 1497962 h 2561350"/>
              <a:gd name="connsiteX15" fmla="*/ 270566 w 2084621"/>
              <a:gd name="connsiteY15" fmla="*/ 1561668 h 2561350"/>
              <a:gd name="connsiteX16" fmla="*/ 248292 w 2084621"/>
              <a:gd name="connsiteY16" fmla="*/ 1045298 h 2561350"/>
              <a:gd name="connsiteX17" fmla="*/ 7630 w 2084621"/>
              <a:gd name="connsiteY17" fmla="*/ 1018431 h 2561350"/>
              <a:gd name="connsiteX18" fmla="*/ 109253 w 2084621"/>
              <a:gd name="connsiteY18" fmla="*/ 382371 h 2561350"/>
              <a:gd name="connsiteX19" fmla="*/ 827043 w 2084621"/>
              <a:gd name="connsiteY19" fmla="*/ 389002 h 2561350"/>
              <a:gd name="connsiteX20" fmla="*/ 792139 w 2084621"/>
              <a:gd name="connsiteY20" fmla="*/ 283670 h 2561350"/>
              <a:gd name="connsiteX21" fmla="*/ 1027882 w 2084621"/>
              <a:gd name="connsiteY21" fmla="*/ 3 h 2561350"/>
              <a:gd name="connsiteX0" fmla="*/ 1027882 w 2084621"/>
              <a:gd name="connsiteY0" fmla="*/ 3 h 2561350"/>
              <a:gd name="connsiteX1" fmla="*/ 1242195 w 2084621"/>
              <a:gd name="connsiteY1" fmla="*/ 286050 h 2561350"/>
              <a:gd name="connsiteX2" fmla="*/ 1220059 w 2084621"/>
              <a:gd name="connsiteY2" fmla="*/ 389002 h 2561350"/>
              <a:gd name="connsiteX3" fmla="*/ 1971347 w 2084621"/>
              <a:gd name="connsiteY3" fmla="*/ 369108 h 2561350"/>
              <a:gd name="connsiteX4" fmla="*/ 1964715 w 2084621"/>
              <a:gd name="connsiteY4" fmla="*/ 1096546 h 2561350"/>
              <a:gd name="connsiteX5" fmla="*/ 1862135 w 2084621"/>
              <a:gd name="connsiteY5" fmla="*/ 1037347 h 2561350"/>
              <a:gd name="connsiteX6" fmla="*/ 1846493 w 2084621"/>
              <a:gd name="connsiteY6" fmla="*/ 1520560 h 2561350"/>
              <a:gd name="connsiteX7" fmla="*/ 1997873 w 2084621"/>
              <a:gd name="connsiteY7" fmla="*/ 1456260 h 2561350"/>
              <a:gd name="connsiteX8" fmla="*/ 1951453 w 2084621"/>
              <a:gd name="connsiteY8" fmla="*/ 2180265 h 2561350"/>
              <a:gd name="connsiteX9" fmla="*/ 1222322 w 2084621"/>
              <a:gd name="connsiteY9" fmla="*/ 2167002 h 2561350"/>
              <a:gd name="connsiteX10" fmla="*/ 1242195 w 2084621"/>
              <a:gd name="connsiteY10" fmla="*/ 2275300 h 2561350"/>
              <a:gd name="connsiteX11" fmla="*/ 792139 w 2084621"/>
              <a:gd name="connsiteY11" fmla="*/ 2277680 h 2561350"/>
              <a:gd name="connsiteX12" fmla="*/ 822072 w 2084621"/>
              <a:gd name="connsiteY12" fmla="*/ 2167002 h 2561350"/>
              <a:gd name="connsiteX13" fmla="*/ 129147 w 2084621"/>
              <a:gd name="connsiteY13" fmla="*/ 2200159 h 2561350"/>
              <a:gd name="connsiteX14" fmla="*/ 109253 w 2084621"/>
              <a:gd name="connsiteY14" fmla="*/ 1497962 h 2561350"/>
              <a:gd name="connsiteX15" fmla="*/ 270566 w 2084621"/>
              <a:gd name="connsiteY15" fmla="*/ 1561668 h 2561350"/>
              <a:gd name="connsiteX16" fmla="*/ 248292 w 2084621"/>
              <a:gd name="connsiteY16" fmla="*/ 1045298 h 2561350"/>
              <a:gd name="connsiteX17" fmla="*/ 7630 w 2084621"/>
              <a:gd name="connsiteY17" fmla="*/ 1018431 h 2561350"/>
              <a:gd name="connsiteX18" fmla="*/ 109253 w 2084621"/>
              <a:gd name="connsiteY18" fmla="*/ 382371 h 2561350"/>
              <a:gd name="connsiteX19" fmla="*/ 827043 w 2084621"/>
              <a:gd name="connsiteY19" fmla="*/ 389002 h 2561350"/>
              <a:gd name="connsiteX20" fmla="*/ 792139 w 2084621"/>
              <a:gd name="connsiteY20" fmla="*/ 283670 h 2561350"/>
              <a:gd name="connsiteX21" fmla="*/ 1027882 w 2084621"/>
              <a:gd name="connsiteY21" fmla="*/ 3 h 2561350"/>
              <a:gd name="connsiteX0" fmla="*/ 1027882 w 2084621"/>
              <a:gd name="connsiteY0" fmla="*/ 3 h 2561350"/>
              <a:gd name="connsiteX1" fmla="*/ 1242195 w 2084621"/>
              <a:gd name="connsiteY1" fmla="*/ 286050 h 2561350"/>
              <a:gd name="connsiteX2" fmla="*/ 1220059 w 2084621"/>
              <a:gd name="connsiteY2" fmla="*/ 389002 h 2561350"/>
              <a:gd name="connsiteX3" fmla="*/ 1971347 w 2084621"/>
              <a:gd name="connsiteY3" fmla="*/ 369108 h 2561350"/>
              <a:gd name="connsiteX4" fmla="*/ 1964715 w 2084621"/>
              <a:gd name="connsiteY4" fmla="*/ 1096546 h 2561350"/>
              <a:gd name="connsiteX5" fmla="*/ 1862135 w 2084621"/>
              <a:gd name="connsiteY5" fmla="*/ 1037347 h 2561350"/>
              <a:gd name="connsiteX6" fmla="*/ 1846493 w 2084621"/>
              <a:gd name="connsiteY6" fmla="*/ 1520560 h 2561350"/>
              <a:gd name="connsiteX7" fmla="*/ 1997873 w 2084621"/>
              <a:gd name="connsiteY7" fmla="*/ 1456260 h 2561350"/>
              <a:gd name="connsiteX8" fmla="*/ 1951453 w 2084621"/>
              <a:gd name="connsiteY8" fmla="*/ 2180265 h 2561350"/>
              <a:gd name="connsiteX9" fmla="*/ 1222322 w 2084621"/>
              <a:gd name="connsiteY9" fmla="*/ 2167002 h 2561350"/>
              <a:gd name="connsiteX10" fmla="*/ 1242195 w 2084621"/>
              <a:gd name="connsiteY10" fmla="*/ 2275300 h 2561350"/>
              <a:gd name="connsiteX11" fmla="*/ 792139 w 2084621"/>
              <a:gd name="connsiteY11" fmla="*/ 2277680 h 2561350"/>
              <a:gd name="connsiteX12" fmla="*/ 822072 w 2084621"/>
              <a:gd name="connsiteY12" fmla="*/ 2167002 h 2561350"/>
              <a:gd name="connsiteX13" fmla="*/ 129147 w 2084621"/>
              <a:gd name="connsiteY13" fmla="*/ 2200159 h 2561350"/>
              <a:gd name="connsiteX14" fmla="*/ 109253 w 2084621"/>
              <a:gd name="connsiteY14" fmla="*/ 1497962 h 2561350"/>
              <a:gd name="connsiteX15" fmla="*/ 270566 w 2084621"/>
              <a:gd name="connsiteY15" fmla="*/ 1561668 h 2561350"/>
              <a:gd name="connsiteX16" fmla="*/ 248292 w 2084621"/>
              <a:gd name="connsiteY16" fmla="*/ 1045298 h 2561350"/>
              <a:gd name="connsiteX17" fmla="*/ 7630 w 2084621"/>
              <a:gd name="connsiteY17" fmla="*/ 1018431 h 2561350"/>
              <a:gd name="connsiteX18" fmla="*/ 109253 w 2084621"/>
              <a:gd name="connsiteY18" fmla="*/ 382371 h 2561350"/>
              <a:gd name="connsiteX19" fmla="*/ 827043 w 2084621"/>
              <a:gd name="connsiteY19" fmla="*/ 389002 h 2561350"/>
              <a:gd name="connsiteX20" fmla="*/ 792139 w 2084621"/>
              <a:gd name="connsiteY20" fmla="*/ 283670 h 2561350"/>
              <a:gd name="connsiteX21" fmla="*/ 1027882 w 2084621"/>
              <a:gd name="connsiteY21" fmla="*/ 3 h 2561350"/>
              <a:gd name="connsiteX0" fmla="*/ 1027882 w 2084621"/>
              <a:gd name="connsiteY0" fmla="*/ 3 h 2561350"/>
              <a:gd name="connsiteX1" fmla="*/ 1242195 w 2084621"/>
              <a:gd name="connsiteY1" fmla="*/ 286050 h 2561350"/>
              <a:gd name="connsiteX2" fmla="*/ 1220059 w 2084621"/>
              <a:gd name="connsiteY2" fmla="*/ 389002 h 2561350"/>
              <a:gd name="connsiteX3" fmla="*/ 1971347 w 2084621"/>
              <a:gd name="connsiteY3" fmla="*/ 369108 h 2561350"/>
              <a:gd name="connsiteX4" fmla="*/ 1964715 w 2084621"/>
              <a:gd name="connsiteY4" fmla="*/ 1096546 h 2561350"/>
              <a:gd name="connsiteX5" fmla="*/ 1862135 w 2084621"/>
              <a:gd name="connsiteY5" fmla="*/ 1037347 h 2561350"/>
              <a:gd name="connsiteX6" fmla="*/ 1846493 w 2084621"/>
              <a:gd name="connsiteY6" fmla="*/ 1520560 h 2561350"/>
              <a:gd name="connsiteX7" fmla="*/ 1997873 w 2084621"/>
              <a:gd name="connsiteY7" fmla="*/ 1456260 h 2561350"/>
              <a:gd name="connsiteX8" fmla="*/ 1951453 w 2084621"/>
              <a:gd name="connsiteY8" fmla="*/ 2180265 h 2561350"/>
              <a:gd name="connsiteX9" fmla="*/ 1222322 w 2084621"/>
              <a:gd name="connsiteY9" fmla="*/ 2167002 h 2561350"/>
              <a:gd name="connsiteX10" fmla="*/ 1242195 w 2084621"/>
              <a:gd name="connsiteY10" fmla="*/ 2275300 h 2561350"/>
              <a:gd name="connsiteX11" fmla="*/ 792139 w 2084621"/>
              <a:gd name="connsiteY11" fmla="*/ 2277680 h 2561350"/>
              <a:gd name="connsiteX12" fmla="*/ 822072 w 2084621"/>
              <a:gd name="connsiteY12" fmla="*/ 2167002 h 2561350"/>
              <a:gd name="connsiteX13" fmla="*/ 129147 w 2084621"/>
              <a:gd name="connsiteY13" fmla="*/ 2200159 h 2561350"/>
              <a:gd name="connsiteX14" fmla="*/ 109253 w 2084621"/>
              <a:gd name="connsiteY14" fmla="*/ 1497962 h 2561350"/>
              <a:gd name="connsiteX15" fmla="*/ 270566 w 2084621"/>
              <a:gd name="connsiteY15" fmla="*/ 1561668 h 2561350"/>
              <a:gd name="connsiteX16" fmla="*/ 248292 w 2084621"/>
              <a:gd name="connsiteY16" fmla="*/ 1045298 h 2561350"/>
              <a:gd name="connsiteX17" fmla="*/ 7630 w 2084621"/>
              <a:gd name="connsiteY17" fmla="*/ 1018431 h 2561350"/>
              <a:gd name="connsiteX18" fmla="*/ 109253 w 2084621"/>
              <a:gd name="connsiteY18" fmla="*/ 382371 h 2561350"/>
              <a:gd name="connsiteX19" fmla="*/ 827043 w 2084621"/>
              <a:gd name="connsiteY19" fmla="*/ 389002 h 2561350"/>
              <a:gd name="connsiteX20" fmla="*/ 792139 w 2084621"/>
              <a:gd name="connsiteY20" fmla="*/ 283670 h 2561350"/>
              <a:gd name="connsiteX21" fmla="*/ 1027882 w 2084621"/>
              <a:gd name="connsiteY21" fmla="*/ 3 h 2561350"/>
              <a:gd name="connsiteX0" fmla="*/ 1027882 w 2084621"/>
              <a:gd name="connsiteY0" fmla="*/ 3 h 2561350"/>
              <a:gd name="connsiteX1" fmla="*/ 1242195 w 2084621"/>
              <a:gd name="connsiteY1" fmla="*/ 286050 h 2561350"/>
              <a:gd name="connsiteX2" fmla="*/ 1220059 w 2084621"/>
              <a:gd name="connsiteY2" fmla="*/ 389002 h 2561350"/>
              <a:gd name="connsiteX3" fmla="*/ 1971347 w 2084621"/>
              <a:gd name="connsiteY3" fmla="*/ 369108 h 2561350"/>
              <a:gd name="connsiteX4" fmla="*/ 1964715 w 2084621"/>
              <a:gd name="connsiteY4" fmla="*/ 1096546 h 2561350"/>
              <a:gd name="connsiteX5" fmla="*/ 1862135 w 2084621"/>
              <a:gd name="connsiteY5" fmla="*/ 1037347 h 2561350"/>
              <a:gd name="connsiteX6" fmla="*/ 1846493 w 2084621"/>
              <a:gd name="connsiteY6" fmla="*/ 1520560 h 2561350"/>
              <a:gd name="connsiteX7" fmla="*/ 1997873 w 2084621"/>
              <a:gd name="connsiteY7" fmla="*/ 1456260 h 2561350"/>
              <a:gd name="connsiteX8" fmla="*/ 1951453 w 2084621"/>
              <a:gd name="connsiteY8" fmla="*/ 2180265 h 2561350"/>
              <a:gd name="connsiteX9" fmla="*/ 1222322 w 2084621"/>
              <a:gd name="connsiteY9" fmla="*/ 2167002 h 2561350"/>
              <a:gd name="connsiteX10" fmla="*/ 1242195 w 2084621"/>
              <a:gd name="connsiteY10" fmla="*/ 2275300 h 2561350"/>
              <a:gd name="connsiteX11" fmla="*/ 792139 w 2084621"/>
              <a:gd name="connsiteY11" fmla="*/ 2277680 h 2561350"/>
              <a:gd name="connsiteX12" fmla="*/ 822072 w 2084621"/>
              <a:gd name="connsiteY12" fmla="*/ 2167002 h 2561350"/>
              <a:gd name="connsiteX13" fmla="*/ 129147 w 2084621"/>
              <a:gd name="connsiteY13" fmla="*/ 2200159 h 2561350"/>
              <a:gd name="connsiteX14" fmla="*/ 109253 w 2084621"/>
              <a:gd name="connsiteY14" fmla="*/ 1497962 h 2561350"/>
              <a:gd name="connsiteX15" fmla="*/ 270566 w 2084621"/>
              <a:gd name="connsiteY15" fmla="*/ 1561668 h 2561350"/>
              <a:gd name="connsiteX16" fmla="*/ 248292 w 2084621"/>
              <a:gd name="connsiteY16" fmla="*/ 1045298 h 2561350"/>
              <a:gd name="connsiteX17" fmla="*/ 7630 w 2084621"/>
              <a:gd name="connsiteY17" fmla="*/ 1018431 h 2561350"/>
              <a:gd name="connsiteX18" fmla="*/ 109253 w 2084621"/>
              <a:gd name="connsiteY18" fmla="*/ 382371 h 2561350"/>
              <a:gd name="connsiteX19" fmla="*/ 827043 w 2084621"/>
              <a:gd name="connsiteY19" fmla="*/ 389002 h 2561350"/>
              <a:gd name="connsiteX20" fmla="*/ 792139 w 2084621"/>
              <a:gd name="connsiteY20" fmla="*/ 283670 h 2561350"/>
              <a:gd name="connsiteX21" fmla="*/ 1027882 w 2084621"/>
              <a:gd name="connsiteY21" fmla="*/ 3 h 2561350"/>
              <a:gd name="connsiteX0" fmla="*/ 1027882 w 2084621"/>
              <a:gd name="connsiteY0" fmla="*/ 3 h 2561350"/>
              <a:gd name="connsiteX1" fmla="*/ 1242195 w 2084621"/>
              <a:gd name="connsiteY1" fmla="*/ 286050 h 2561350"/>
              <a:gd name="connsiteX2" fmla="*/ 1220059 w 2084621"/>
              <a:gd name="connsiteY2" fmla="*/ 389002 h 2561350"/>
              <a:gd name="connsiteX3" fmla="*/ 1971347 w 2084621"/>
              <a:gd name="connsiteY3" fmla="*/ 369108 h 2561350"/>
              <a:gd name="connsiteX4" fmla="*/ 1964715 w 2084621"/>
              <a:gd name="connsiteY4" fmla="*/ 1096546 h 2561350"/>
              <a:gd name="connsiteX5" fmla="*/ 1862135 w 2084621"/>
              <a:gd name="connsiteY5" fmla="*/ 1037347 h 2561350"/>
              <a:gd name="connsiteX6" fmla="*/ 1846493 w 2084621"/>
              <a:gd name="connsiteY6" fmla="*/ 1520560 h 2561350"/>
              <a:gd name="connsiteX7" fmla="*/ 1997873 w 2084621"/>
              <a:gd name="connsiteY7" fmla="*/ 1456260 h 2561350"/>
              <a:gd name="connsiteX8" fmla="*/ 1951453 w 2084621"/>
              <a:gd name="connsiteY8" fmla="*/ 2180265 h 2561350"/>
              <a:gd name="connsiteX9" fmla="*/ 1222322 w 2084621"/>
              <a:gd name="connsiteY9" fmla="*/ 2167002 h 2561350"/>
              <a:gd name="connsiteX10" fmla="*/ 1242195 w 2084621"/>
              <a:gd name="connsiteY10" fmla="*/ 2275300 h 2561350"/>
              <a:gd name="connsiteX11" fmla="*/ 792139 w 2084621"/>
              <a:gd name="connsiteY11" fmla="*/ 2277680 h 2561350"/>
              <a:gd name="connsiteX12" fmla="*/ 822072 w 2084621"/>
              <a:gd name="connsiteY12" fmla="*/ 2167002 h 2561350"/>
              <a:gd name="connsiteX13" fmla="*/ 129147 w 2084621"/>
              <a:gd name="connsiteY13" fmla="*/ 2200159 h 2561350"/>
              <a:gd name="connsiteX14" fmla="*/ 270566 w 2084621"/>
              <a:gd name="connsiteY14" fmla="*/ 1561668 h 2561350"/>
              <a:gd name="connsiteX15" fmla="*/ 248292 w 2084621"/>
              <a:gd name="connsiteY15" fmla="*/ 1045298 h 2561350"/>
              <a:gd name="connsiteX16" fmla="*/ 7630 w 2084621"/>
              <a:gd name="connsiteY16" fmla="*/ 1018431 h 2561350"/>
              <a:gd name="connsiteX17" fmla="*/ 109253 w 2084621"/>
              <a:gd name="connsiteY17" fmla="*/ 382371 h 2561350"/>
              <a:gd name="connsiteX18" fmla="*/ 827043 w 2084621"/>
              <a:gd name="connsiteY18" fmla="*/ 389002 h 2561350"/>
              <a:gd name="connsiteX19" fmla="*/ 792139 w 2084621"/>
              <a:gd name="connsiteY19" fmla="*/ 283670 h 2561350"/>
              <a:gd name="connsiteX20" fmla="*/ 1027882 w 2084621"/>
              <a:gd name="connsiteY20" fmla="*/ 3 h 2561350"/>
              <a:gd name="connsiteX0" fmla="*/ 1027882 w 2084621"/>
              <a:gd name="connsiteY0" fmla="*/ 3 h 2561350"/>
              <a:gd name="connsiteX1" fmla="*/ 1242195 w 2084621"/>
              <a:gd name="connsiteY1" fmla="*/ 286050 h 2561350"/>
              <a:gd name="connsiteX2" fmla="*/ 1220059 w 2084621"/>
              <a:gd name="connsiteY2" fmla="*/ 389002 h 2561350"/>
              <a:gd name="connsiteX3" fmla="*/ 1971347 w 2084621"/>
              <a:gd name="connsiteY3" fmla="*/ 369108 h 2561350"/>
              <a:gd name="connsiteX4" fmla="*/ 1964715 w 2084621"/>
              <a:gd name="connsiteY4" fmla="*/ 1096546 h 2561350"/>
              <a:gd name="connsiteX5" fmla="*/ 1862135 w 2084621"/>
              <a:gd name="connsiteY5" fmla="*/ 1037347 h 2561350"/>
              <a:gd name="connsiteX6" fmla="*/ 1846493 w 2084621"/>
              <a:gd name="connsiteY6" fmla="*/ 1520560 h 2561350"/>
              <a:gd name="connsiteX7" fmla="*/ 1997873 w 2084621"/>
              <a:gd name="connsiteY7" fmla="*/ 1456260 h 2561350"/>
              <a:gd name="connsiteX8" fmla="*/ 1951453 w 2084621"/>
              <a:gd name="connsiteY8" fmla="*/ 2180265 h 2561350"/>
              <a:gd name="connsiteX9" fmla="*/ 1222322 w 2084621"/>
              <a:gd name="connsiteY9" fmla="*/ 2167002 h 2561350"/>
              <a:gd name="connsiteX10" fmla="*/ 1242195 w 2084621"/>
              <a:gd name="connsiteY10" fmla="*/ 2275300 h 2561350"/>
              <a:gd name="connsiteX11" fmla="*/ 792139 w 2084621"/>
              <a:gd name="connsiteY11" fmla="*/ 2277680 h 2561350"/>
              <a:gd name="connsiteX12" fmla="*/ 822072 w 2084621"/>
              <a:gd name="connsiteY12" fmla="*/ 2167002 h 2561350"/>
              <a:gd name="connsiteX13" fmla="*/ 129147 w 2084621"/>
              <a:gd name="connsiteY13" fmla="*/ 2200159 h 2561350"/>
              <a:gd name="connsiteX14" fmla="*/ 176730 w 2084621"/>
              <a:gd name="connsiteY14" fmla="*/ 1866419 h 2561350"/>
              <a:gd name="connsiteX15" fmla="*/ 270566 w 2084621"/>
              <a:gd name="connsiteY15" fmla="*/ 1561668 h 2561350"/>
              <a:gd name="connsiteX16" fmla="*/ 248292 w 2084621"/>
              <a:gd name="connsiteY16" fmla="*/ 1045298 h 2561350"/>
              <a:gd name="connsiteX17" fmla="*/ 7630 w 2084621"/>
              <a:gd name="connsiteY17" fmla="*/ 1018431 h 2561350"/>
              <a:gd name="connsiteX18" fmla="*/ 109253 w 2084621"/>
              <a:gd name="connsiteY18" fmla="*/ 382371 h 2561350"/>
              <a:gd name="connsiteX19" fmla="*/ 827043 w 2084621"/>
              <a:gd name="connsiteY19" fmla="*/ 389002 h 2561350"/>
              <a:gd name="connsiteX20" fmla="*/ 792139 w 2084621"/>
              <a:gd name="connsiteY20" fmla="*/ 283670 h 2561350"/>
              <a:gd name="connsiteX21" fmla="*/ 1027882 w 2084621"/>
              <a:gd name="connsiteY21" fmla="*/ 3 h 2561350"/>
              <a:gd name="connsiteX0" fmla="*/ 1033820 w 2090559"/>
              <a:gd name="connsiteY0" fmla="*/ 3 h 2561350"/>
              <a:gd name="connsiteX1" fmla="*/ 1248133 w 2090559"/>
              <a:gd name="connsiteY1" fmla="*/ 286050 h 2561350"/>
              <a:gd name="connsiteX2" fmla="*/ 1225997 w 2090559"/>
              <a:gd name="connsiteY2" fmla="*/ 389002 h 2561350"/>
              <a:gd name="connsiteX3" fmla="*/ 1977285 w 2090559"/>
              <a:gd name="connsiteY3" fmla="*/ 369108 h 2561350"/>
              <a:gd name="connsiteX4" fmla="*/ 1970653 w 2090559"/>
              <a:gd name="connsiteY4" fmla="*/ 1096546 h 2561350"/>
              <a:gd name="connsiteX5" fmla="*/ 1868073 w 2090559"/>
              <a:gd name="connsiteY5" fmla="*/ 1037347 h 2561350"/>
              <a:gd name="connsiteX6" fmla="*/ 1852431 w 2090559"/>
              <a:gd name="connsiteY6" fmla="*/ 1520560 h 2561350"/>
              <a:gd name="connsiteX7" fmla="*/ 2003811 w 2090559"/>
              <a:gd name="connsiteY7" fmla="*/ 1456260 h 2561350"/>
              <a:gd name="connsiteX8" fmla="*/ 1957391 w 2090559"/>
              <a:gd name="connsiteY8" fmla="*/ 2180265 h 2561350"/>
              <a:gd name="connsiteX9" fmla="*/ 1228260 w 2090559"/>
              <a:gd name="connsiteY9" fmla="*/ 2167002 h 2561350"/>
              <a:gd name="connsiteX10" fmla="*/ 1248133 w 2090559"/>
              <a:gd name="connsiteY10" fmla="*/ 2275300 h 2561350"/>
              <a:gd name="connsiteX11" fmla="*/ 798077 w 2090559"/>
              <a:gd name="connsiteY11" fmla="*/ 2277680 h 2561350"/>
              <a:gd name="connsiteX12" fmla="*/ 828010 w 2090559"/>
              <a:gd name="connsiteY12" fmla="*/ 2167002 h 2561350"/>
              <a:gd name="connsiteX13" fmla="*/ 135085 w 2090559"/>
              <a:gd name="connsiteY13" fmla="*/ 2200159 h 2561350"/>
              <a:gd name="connsiteX14" fmla="*/ 6108 w 2090559"/>
              <a:gd name="connsiteY14" fmla="*/ 1657531 h 2561350"/>
              <a:gd name="connsiteX15" fmla="*/ 276504 w 2090559"/>
              <a:gd name="connsiteY15" fmla="*/ 1561668 h 2561350"/>
              <a:gd name="connsiteX16" fmla="*/ 254230 w 2090559"/>
              <a:gd name="connsiteY16" fmla="*/ 1045298 h 2561350"/>
              <a:gd name="connsiteX17" fmla="*/ 13568 w 2090559"/>
              <a:gd name="connsiteY17" fmla="*/ 1018431 h 2561350"/>
              <a:gd name="connsiteX18" fmla="*/ 115191 w 2090559"/>
              <a:gd name="connsiteY18" fmla="*/ 382371 h 2561350"/>
              <a:gd name="connsiteX19" fmla="*/ 832981 w 2090559"/>
              <a:gd name="connsiteY19" fmla="*/ 389002 h 2561350"/>
              <a:gd name="connsiteX20" fmla="*/ 798077 w 2090559"/>
              <a:gd name="connsiteY20" fmla="*/ 283670 h 2561350"/>
              <a:gd name="connsiteX21" fmla="*/ 1033820 w 2090559"/>
              <a:gd name="connsiteY21" fmla="*/ 3 h 2561350"/>
              <a:gd name="connsiteX0" fmla="*/ 1032856 w 2089595"/>
              <a:gd name="connsiteY0" fmla="*/ 3 h 2561350"/>
              <a:gd name="connsiteX1" fmla="*/ 1247169 w 2089595"/>
              <a:gd name="connsiteY1" fmla="*/ 286050 h 2561350"/>
              <a:gd name="connsiteX2" fmla="*/ 1225033 w 2089595"/>
              <a:gd name="connsiteY2" fmla="*/ 389002 h 2561350"/>
              <a:gd name="connsiteX3" fmla="*/ 1976321 w 2089595"/>
              <a:gd name="connsiteY3" fmla="*/ 369108 h 2561350"/>
              <a:gd name="connsiteX4" fmla="*/ 1969689 w 2089595"/>
              <a:gd name="connsiteY4" fmla="*/ 1096546 h 2561350"/>
              <a:gd name="connsiteX5" fmla="*/ 1867109 w 2089595"/>
              <a:gd name="connsiteY5" fmla="*/ 1037347 h 2561350"/>
              <a:gd name="connsiteX6" fmla="*/ 1851467 w 2089595"/>
              <a:gd name="connsiteY6" fmla="*/ 1520560 h 2561350"/>
              <a:gd name="connsiteX7" fmla="*/ 2002847 w 2089595"/>
              <a:gd name="connsiteY7" fmla="*/ 1456260 h 2561350"/>
              <a:gd name="connsiteX8" fmla="*/ 1956427 w 2089595"/>
              <a:gd name="connsiteY8" fmla="*/ 2180265 h 2561350"/>
              <a:gd name="connsiteX9" fmla="*/ 1227296 w 2089595"/>
              <a:gd name="connsiteY9" fmla="*/ 2167002 h 2561350"/>
              <a:gd name="connsiteX10" fmla="*/ 1247169 w 2089595"/>
              <a:gd name="connsiteY10" fmla="*/ 2275300 h 2561350"/>
              <a:gd name="connsiteX11" fmla="*/ 797113 w 2089595"/>
              <a:gd name="connsiteY11" fmla="*/ 2277680 h 2561350"/>
              <a:gd name="connsiteX12" fmla="*/ 827046 w 2089595"/>
              <a:gd name="connsiteY12" fmla="*/ 2167002 h 2561350"/>
              <a:gd name="connsiteX13" fmla="*/ 134121 w 2089595"/>
              <a:gd name="connsiteY13" fmla="*/ 2200159 h 2561350"/>
              <a:gd name="connsiteX14" fmla="*/ 5144 w 2089595"/>
              <a:gd name="connsiteY14" fmla="*/ 1657531 h 2561350"/>
              <a:gd name="connsiteX15" fmla="*/ 275540 w 2089595"/>
              <a:gd name="connsiteY15" fmla="*/ 1561668 h 2561350"/>
              <a:gd name="connsiteX16" fmla="*/ 253266 w 2089595"/>
              <a:gd name="connsiteY16" fmla="*/ 1045298 h 2561350"/>
              <a:gd name="connsiteX17" fmla="*/ 12604 w 2089595"/>
              <a:gd name="connsiteY17" fmla="*/ 1018431 h 2561350"/>
              <a:gd name="connsiteX18" fmla="*/ 114227 w 2089595"/>
              <a:gd name="connsiteY18" fmla="*/ 382371 h 2561350"/>
              <a:gd name="connsiteX19" fmla="*/ 832017 w 2089595"/>
              <a:gd name="connsiteY19" fmla="*/ 389002 h 2561350"/>
              <a:gd name="connsiteX20" fmla="*/ 797113 w 2089595"/>
              <a:gd name="connsiteY20" fmla="*/ 283670 h 2561350"/>
              <a:gd name="connsiteX21" fmla="*/ 1032856 w 2089595"/>
              <a:gd name="connsiteY21" fmla="*/ 3 h 2561350"/>
              <a:gd name="connsiteX0" fmla="*/ 1028762 w 2085501"/>
              <a:gd name="connsiteY0" fmla="*/ 3 h 2561350"/>
              <a:gd name="connsiteX1" fmla="*/ 1243075 w 2085501"/>
              <a:gd name="connsiteY1" fmla="*/ 286050 h 2561350"/>
              <a:gd name="connsiteX2" fmla="*/ 1220939 w 2085501"/>
              <a:gd name="connsiteY2" fmla="*/ 389002 h 2561350"/>
              <a:gd name="connsiteX3" fmla="*/ 1972227 w 2085501"/>
              <a:gd name="connsiteY3" fmla="*/ 369108 h 2561350"/>
              <a:gd name="connsiteX4" fmla="*/ 1965595 w 2085501"/>
              <a:gd name="connsiteY4" fmla="*/ 1096546 h 2561350"/>
              <a:gd name="connsiteX5" fmla="*/ 1863015 w 2085501"/>
              <a:gd name="connsiteY5" fmla="*/ 1037347 h 2561350"/>
              <a:gd name="connsiteX6" fmla="*/ 1847373 w 2085501"/>
              <a:gd name="connsiteY6" fmla="*/ 1520560 h 2561350"/>
              <a:gd name="connsiteX7" fmla="*/ 1998753 w 2085501"/>
              <a:gd name="connsiteY7" fmla="*/ 1456260 h 2561350"/>
              <a:gd name="connsiteX8" fmla="*/ 1952333 w 2085501"/>
              <a:gd name="connsiteY8" fmla="*/ 2180265 h 2561350"/>
              <a:gd name="connsiteX9" fmla="*/ 1223202 w 2085501"/>
              <a:gd name="connsiteY9" fmla="*/ 2167002 h 2561350"/>
              <a:gd name="connsiteX10" fmla="*/ 1243075 w 2085501"/>
              <a:gd name="connsiteY10" fmla="*/ 2275300 h 2561350"/>
              <a:gd name="connsiteX11" fmla="*/ 793019 w 2085501"/>
              <a:gd name="connsiteY11" fmla="*/ 2277680 h 2561350"/>
              <a:gd name="connsiteX12" fmla="*/ 822952 w 2085501"/>
              <a:gd name="connsiteY12" fmla="*/ 2167002 h 2561350"/>
              <a:gd name="connsiteX13" fmla="*/ 130027 w 2085501"/>
              <a:gd name="connsiteY13" fmla="*/ 2200159 h 2561350"/>
              <a:gd name="connsiteX14" fmla="*/ 1050 w 2085501"/>
              <a:gd name="connsiteY14" fmla="*/ 1657531 h 2561350"/>
              <a:gd name="connsiteX15" fmla="*/ 271446 w 2085501"/>
              <a:gd name="connsiteY15" fmla="*/ 1561668 h 2561350"/>
              <a:gd name="connsiteX16" fmla="*/ 249172 w 2085501"/>
              <a:gd name="connsiteY16" fmla="*/ 1045298 h 2561350"/>
              <a:gd name="connsiteX17" fmla="*/ 8510 w 2085501"/>
              <a:gd name="connsiteY17" fmla="*/ 1018431 h 2561350"/>
              <a:gd name="connsiteX18" fmla="*/ 110133 w 2085501"/>
              <a:gd name="connsiteY18" fmla="*/ 382371 h 2561350"/>
              <a:gd name="connsiteX19" fmla="*/ 827923 w 2085501"/>
              <a:gd name="connsiteY19" fmla="*/ 389002 h 2561350"/>
              <a:gd name="connsiteX20" fmla="*/ 793019 w 2085501"/>
              <a:gd name="connsiteY20" fmla="*/ 283670 h 2561350"/>
              <a:gd name="connsiteX21" fmla="*/ 1028762 w 2085501"/>
              <a:gd name="connsiteY21" fmla="*/ 3 h 2561350"/>
              <a:gd name="connsiteX0" fmla="*/ 1028762 w 2085501"/>
              <a:gd name="connsiteY0" fmla="*/ 3 h 2561350"/>
              <a:gd name="connsiteX1" fmla="*/ 1243075 w 2085501"/>
              <a:gd name="connsiteY1" fmla="*/ 286050 h 2561350"/>
              <a:gd name="connsiteX2" fmla="*/ 1220939 w 2085501"/>
              <a:gd name="connsiteY2" fmla="*/ 389002 h 2561350"/>
              <a:gd name="connsiteX3" fmla="*/ 1972227 w 2085501"/>
              <a:gd name="connsiteY3" fmla="*/ 369108 h 2561350"/>
              <a:gd name="connsiteX4" fmla="*/ 1965595 w 2085501"/>
              <a:gd name="connsiteY4" fmla="*/ 1096546 h 2561350"/>
              <a:gd name="connsiteX5" fmla="*/ 1863015 w 2085501"/>
              <a:gd name="connsiteY5" fmla="*/ 1037347 h 2561350"/>
              <a:gd name="connsiteX6" fmla="*/ 1847373 w 2085501"/>
              <a:gd name="connsiteY6" fmla="*/ 1520560 h 2561350"/>
              <a:gd name="connsiteX7" fmla="*/ 1998753 w 2085501"/>
              <a:gd name="connsiteY7" fmla="*/ 1456260 h 2561350"/>
              <a:gd name="connsiteX8" fmla="*/ 1952333 w 2085501"/>
              <a:gd name="connsiteY8" fmla="*/ 2180265 h 2561350"/>
              <a:gd name="connsiteX9" fmla="*/ 1223202 w 2085501"/>
              <a:gd name="connsiteY9" fmla="*/ 2167002 h 2561350"/>
              <a:gd name="connsiteX10" fmla="*/ 1243075 w 2085501"/>
              <a:gd name="connsiteY10" fmla="*/ 2275300 h 2561350"/>
              <a:gd name="connsiteX11" fmla="*/ 793019 w 2085501"/>
              <a:gd name="connsiteY11" fmla="*/ 2277680 h 2561350"/>
              <a:gd name="connsiteX12" fmla="*/ 822952 w 2085501"/>
              <a:gd name="connsiteY12" fmla="*/ 2167002 h 2561350"/>
              <a:gd name="connsiteX13" fmla="*/ 130027 w 2085501"/>
              <a:gd name="connsiteY13" fmla="*/ 2200159 h 2561350"/>
              <a:gd name="connsiteX14" fmla="*/ 1050 w 2085501"/>
              <a:gd name="connsiteY14" fmla="*/ 1657531 h 2561350"/>
              <a:gd name="connsiteX15" fmla="*/ 271446 w 2085501"/>
              <a:gd name="connsiteY15" fmla="*/ 1561668 h 2561350"/>
              <a:gd name="connsiteX16" fmla="*/ 249172 w 2085501"/>
              <a:gd name="connsiteY16" fmla="*/ 1045298 h 2561350"/>
              <a:gd name="connsiteX17" fmla="*/ 8510 w 2085501"/>
              <a:gd name="connsiteY17" fmla="*/ 1018431 h 2561350"/>
              <a:gd name="connsiteX18" fmla="*/ 110133 w 2085501"/>
              <a:gd name="connsiteY18" fmla="*/ 382371 h 2561350"/>
              <a:gd name="connsiteX19" fmla="*/ 827923 w 2085501"/>
              <a:gd name="connsiteY19" fmla="*/ 389002 h 2561350"/>
              <a:gd name="connsiteX20" fmla="*/ 793019 w 2085501"/>
              <a:gd name="connsiteY20" fmla="*/ 283670 h 2561350"/>
              <a:gd name="connsiteX21" fmla="*/ 1028762 w 2085501"/>
              <a:gd name="connsiteY21" fmla="*/ 3 h 2561350"/>
              <a:gd name="connsiteX0" fmla="*/ 1028762 w 2085501"/>
              <a:gd name="connsiteY0" fmla="*/ 3 h 2561350"/>
              <a:gd name="connsiteX1" fmla="*/ 1243075 w 2085501"/>
              <a:gd name="connsiteY1" fmla="*/ 286050 h 2561350"/>
              <a:gd name="connsiteX2" fmla="*/ 1220939 w 2085501"/>
              <a:gd name="connsiteY2" fmla="*/ 389002 h 2561350"/>
              <a:gd name="connsiteX3" fmla="*/ 1972227 w 2085501"/>
              <a:gd name="connsiteY3" fmla="*/ 369108 h 2561350"/>
              <a:gd name="connsiteX4" fmla="*/ 1965595 w 2085501"/>
              <a:gd name="connsiteY4" fmla="*/ 1096546 h 2561350"/>
              <a:gd name="connsiteX5" fmla="*/ 1863015 w 2085501"/>
              <a:gd name="connsiteY5" fmla="*/ 1037347 h 2561350"/>
              <a:gd name="connsiteX6" fmla="*/ 1847373 w 2085501"/>
              <a:gd name="connsiteY6" fmla="*/ 1520560 h 2561350"/>
              <a:gd name="connsiteX7" fmla="*/ 1998753 w 2085501"/>
              <a:gd name="connsiteY7" fmla="*/ 1456260 h 2561350"/>
              <a:gd name="connsiteX8" fmla="*/ 1952333 w 2085501"/>
              <a:gd name="connsiteY8" fmla="*/ 2180265 h 2561350"/>
              <a:gd name="connsiteX9" fmla="*/ 1223202 w 2085501"/>
              <a:gd name="connsiteY9" fmla="*/ 2167002 h 2561350"/>
              <a:gd name="connsiteX10" fmla="*/ 1243075 w 2085501"/>
              <a:gd name="connsiteY10" fmla="*/ 2275300 h 2561350"/>
              <a:gd name="connsiteX11" fmla="*/ 793019 w 2085501"/>
              <a:gd name="connsiteY11" fmla="*/ 2277680 h 2561350"/>
              <a:gd name="connsiteX12" fmla="*/ 822952 w 2085501"/>
              <a:gd name="connsiteY12" fmla="*/ 2167002 h 2561350"/>
              <a:gd name="connsiteX13" fmla="*/ 130027 w 2085501"/>
              <a:gd name="connsiteY13" fmla="*/ 2200159 h 2561350"/>
              <a:gd name="connsiteX14" fmla="*/ 1050 w 2085501"/>
              <a:gd name="connsiteY14" fmla="*/ 1657531 h 2561350"/>
              <a:gd name="connsiteX15" fmla="*/ 271446 w 2085501"/>
              <a:gd name="connsiteY15" fmla="*/ 1561668 h 2561350"/>
              <a:gd name="connsiteX16" fmla="*/ 249172 w 2085501"/>
              <a:gd name="connsiteY16" fmla="*/ 1045298 h 2561350"/>
              <a:gd name="connsiteX17" fmla="*/ 8510 w 2085501"/>
              <a:gd name="connsiteY17" fmla="*/ 1018431 h 2561350"/>
              <a:gd name="connsiteX18" fmla="*/ 110133 w 2085501"/>
              <a:gd name="connsiteY18" fmla="*/ 382371 h 2561350"/>
              <a:gd name="connsiteX19" fmla="*/ 827923 w 2085501"/>
              <a:gd name="connsiteY19" fmla="*/ 389002 h 2561350"/>
              <a:gd name="connsiteX20" fmla="*/ 793019 w 2085501"/>
              <a:gd name="connsiteY20" fmla="*/ 283670 h 2561350"/>
              <a:gd name="connsiteX21" fmla="*/ 1028762 w 2085501"/>
              <a:gd name="connsiteY21" fmla="*/ 3 h 2561350"/>
              <a:gd name="connsiteX0" fmla="*/ 1028762 w 2085501"/>
              <a:gd name="connsiteY0" fmla="*/ 3 h 2561350"/>
              <a:gd name="connsiteX1" fmla="*/ 1243075 w 2085501"/>
              <a:gd name="connsiteY1" fmla="*/ 286050 h 2561350"/>
              <a:gd name="connsiteX2" fmla="*/ 1220939 w 2085501"/>
              <a:gd name="connsiteY2" fmla="*/ 389002 h 2561350"/>
              <a:gd name="connsiteX3" fmla="*/ 1972227 w 2085501"/>
              <a:gd name="connsiteY3" fmla="*/ 369108 h 2561350"/>
              <a:gd name="connsiteX4" fmla="*/ 1965595 w 2085501"/>
              <a:gd name="connsiteY4" fmla="*/ 1096546 h 2561350"/>
              <a:gd name="connsiteX5" fmla="*/ 1863015 w 2085501"/>
              <a:gd name="connsiteY5" fmla="*/ 1037347 h 2561350"/>
              <a:gd name="connsiteX6" fmla="*/ 1847373 w 2085501"/>
              <a:gd name="connsiteY6" fmla="*/ 1520560 h 2561350"/>
              <a:gd name="connsiteX7" fmla="*/ 1998753 w 2085501"/>
              <a:gd name="connsiteY7" fmla="*/ 1456260 h 2561350"/>
              <a:gd name="connsiteX8" fmla="*/ 1952333 w 2085501"/>
              <a:gd name="connsiteY8" fmla="*/ 2180265 h 2561350"/>
              <a:gd name="connsiteX9" fmla="*/ 1223202 w 2085501"/>
              <a:gd name="connsiteY9" fmla="*/ 2167002 h 2561350"/>
              <a:gd name="connsiteX10" fmla="*/ 1243075 w 2085501"/>
              <a:gd name="connsiteY10" fmla="*/ 2275300 h 2561350"/>
              <a:gd name="connsiteX11" fmla="*/ 793019 w 2085501"/>
              <a:gd name="connsiteY11" fmla="*/ 2277680 h 2561350"/>
              <a:gd name="connsiteX12" fmla="*/ 822952 w 2085501"/>
              <a:gd name="connsiteY12" fmla="*/ 2167002 h 2561350"/>
              <a:gd name="connsiteX13" fmla="*/ 130027 w 2085501"/>
              <a:gd name="connsiteY13" fmla="*/ 2200159 h 2561350"/>
              <a:gd name="connsiteX14" fmla="*/ 1050 w 2085501"/>
              <a:gd name="connsiteY14" fmla="*/ 1657531 h 2561350"/>
              <a:gd name="connsiteX15" fmla="*/ 271446 w 2085501"/>
              <a:gd name="connsiteY15" fmla="*/ 1561668 h 2561350"/>
              <a:gd name="connsiteX16" fmla="*/ 249172 w 2085501"/>
              <a:gd name="connsiteY16" fmla="*/ 1045298 h 2561350"/>
              <a:gd name="connsiteX17" fmla="*/ 8510 w 2085501"/>
              <a:gd name="connsiteY17" fmla="*/ 1018431 h 2561350"/>
              <a:gd name="connsiteX18" fmla="*/ 110133 w 2085501"/>
              <a:gd name="connsiteY18" fmla="*/ 382371 h 2561350"/>
              <a:gd name="connsiteX19" fmla="*/ 827923 w 2085501"/>
              <a:gd name="connsiteY19" fmla="*/ 389002 h 2561350"/>
              <a:gd name="connsiteX20" fmla="*/ 793019 w 2085501"/>
              <a:gd name="connsiteY20" fmla="*/ 283670 h 2561350"/>
              <a:gd name="connsiteX21" fmla="*/ 1028762 w 2085501"/>
              <a:gd name="connsiteY21" fmla="*/ 3 h 2561350"/>
              <a:gd name="connsiteX0" fmla="*/ 1028762 w 2085501"/>
              <a:gd name="connsiteY0" fmla="*/ 3 h 2561350"/>
              <a:gd name="connsiteX1" fmla="*/ 1243075 w 2085501"/>
              <a:gd name="connsiteY1" fmla="*/ 286050 h 2561350"/>
              <a:gd name="connsiteX2" fmla="*/ 1220939 w 2085501"/>
              <a:gd name="connsiteY2" fmla="*/ 389002 h 2561350"/>
              <a:gd name="connsiteX3" fmla="*/ 1972227 w 2085501"/>
              <a:gd name="connsiteY3" fmla="*/ 369108 h 2561350"/>
              <a:gd name="connsiteX4" fmla="*/ 1965595 w 2085501"/>
              <a:gd name="connsiteY4" fmla="*/ 1096546 h 2561350"/>
              <a:gd name="connsiteX5" fmla="*/ 1863015 w 2085501"/>
              <a:gd name="connsiteY5" fmla="*/ 1037347 h 2561350"/>
              <a:gd name="connsiteX6" fmla="*/ 1847373 w 2085501"/>
              <a:gd name="connsiteY6" fmla="*/ 1520560 h 2561350"/>
              <a:gd name="connsiteX7" fmla="*/ 1998753 w 2085501"/>
              <a:gd name="connsiteY7" fmla="*/ 1456260 h 2561350"/>
              <a:gd name="connsiteX8" fmla="*/ 1952333 w 2085501"/>
              <a:gd name="connsiteY8" fmla="*/ 2180265 h 2561350"/>
              <a:gd name="connsiteX9" fmla="*/ 1223202 w 2085501"/>
              <a:gd name="connsiteY9" fmla="*/ 2167002 h 2561350"/>
              <a:gd name="connsiteX10" fmla="*/ 1243075 w 2085501"/>
              <a:gd name="connsiteY10" fmla="*/ 2275300 h 2561350"/>
              <a:gd name="connsiteX11" fmla="*/ 793019 w 2085501"/>
              <a:gd name="connsiteY11" fmla="*/ 2277680 h 2561350"/>
              <a:gd name="connsiteX12" fmla="*/ 822952 w 2085501"/>
              <a:gd name="connsiteY12" fmla="*/ 2167002 h 2561350"/>
              <a:gd name="connsiteX13" fmla="*/ 130027 w 2085501"/>
              <a:gd name="connsiteY13" fmla="*/ 2200159 h 2561350"/>
              <a:gd name="connsiteX14" fmla="*/ 1050 w 2085501"/>
              <a:gd name="connsiteY14" fmla="*/ 1657531 h 2561350"/>
              <a:gd name="connsiteX15" fmla="*/ 271446 w 2085501"/>
              <a:gd name="connsiteY15" fmla="*/ 1561668 h 2561350"/>
              <a:gd name="connsiteX16" fmla="*/ 249172 w 2085501"/>
              <a:gd name="connsiteY16" fmla="*/ 1045298 h 2561350"/>
              <a:gd name="connsiteX17" fmla="*/ 8510 w 2085501"/>
              <a:gd name="connsiteY17" fmla="*/ 1018431 h 2561350"/>
              <a:gd name="connsiteX18" fmla="*/ 110133 w 2085501"/>
              <a:gd name="connsiteY18" fmla="*/ 382371 h 2561350"/>
              <a:gd name="connsiteX19" fmla="*/ 827923 w 2085501"/>
              <a:gd name="connsiteY19" fmla="*/ 389002 h 2561350"/>
              <a:gd name="connsiteX20" fmla="*/ 793019 w 2085501"/>
              <a:gd name="connsiteY20" fmla="*/ 283670 h 2561350"/>
              <a:gd name="connsiteX21" fmla="*/ 1028762 w 2085501"/>
              <a:gd name="connsiteY21" fmla="*/ 3 h 2561350"/>
              <a:gd name="connsiteX0" fmla="*/ 1028762 w 2085501"/>
              <a:gd name="connsiteY0" fmla="*/ 3 h 2561350"/>
              <a:gd name="connsiteX1" fmla="*/ 1243075 w 2085501"/>
              <a:gd name="connsiteY1" fmla="*/ 286050 h 2561350"/>
              <a:gd name="connsiteX2" fmla="*/ 1220939 w 2085501"/>
              <a:gd name="connsiteY2" fmla="*/ 389002 h 2561350"/>
              <a:gd name="connsiteX3" fmla="*/ 1972227 w 2085501"/>
              <a:gd name="connsiteY3" fmla="*/ 369108 h 2561350"/>
              <a:gd name="connsiteX4" fmla="*/ 1965595 w 2085501"/>
              <a:gd name="connsiteY4" fmla="*/ 1096546 h 2561350"/>
              <a:gd name="connsiteX5" fmla="*/ 1863015 w 2085501"/>
              <a:gd name="connsiteY5" fmla="*/ 1037347 h 2561350"/>
              <a:gd name="connsiteX6" fmla="*/ 1847373 w 2085501"/>
              <a:gd name="connsiteY6" fmla="*/ 1520560 h 2561350"/>
              <a:gd name="connsiteX7" fmla="*/ 1998753 w 2085501"/>
              <a:gd name="connsiteY7" fmla="*/ 1456260 h 2561350"/>
              <a:gd name="connsiteX8" fmla="*/ 1952333 w 2085501"/>
              <a:gd name="connsiteY8" fmla="*/ 2180265 h 2561350"/>
              <a:gd name="connsiteX9" fmla="*/ 1223202 w 2085501"/>
              <a:gd name="connsiteY9" fmla="*/ 2167002 h 2561350"/>
              <a:gd name="connsiteX10" fmla="*/ 1243075 w 2085501"/>
              <a:gd name="connsiteY10" fmla="*/ 2275300 h 2561350"/>
              <a:gd name="connsiteX11" fmla="*/ 793019 w 2085501"/>
              <a:gd name="connsiteY11" fmla="*/ 2277680 h 2561350"/>
              <a:gd name="connsiteX12" fmla="*/ 822952 w 2085501"/>
              <a:gd name="connsiteY12" fmla="*/ 2167002 h 2561350"/>
              <a:gd name="connsiteX13" fmla="*/ 130027 w 2085501"/>
              <a:gd name="connsiteY13" fmla="*/ 2200159 h 2561350"/>
              <a:gd name="connsiteX14" fmla="*/ 1050 w 2085501"/>
              <a:gd name="connsiteY14" fmla="*/ 1657531 h 2561350"/>
              <a:gd name="connsiteX15" fmla="*/ 271446 w 2085501"/>
              <a:gd name="connsiteY15" fmla="*/ 1561668 h 2561350"/>
              <a:gd name="connsiteX16" fmla="*/ 249172 w 2085501"/>
              <a:gd name="connsiteY16" fmla="*/ 1045298 h 2561350"/>
              <a:gd name="connsiteX17" fmla="*/ 8510 w 2085501"/>
              <a:gd name="connsiteY17" fmla="*/ 1018431 h 2561350"/>
              <a:gd name="connsiteX18" fmla="*/ 110133 w 2085501"/>
              <a:gd name="connsiteY18" fmla="*/ 382371 h 2561350"/>
              <a:gd name="connsiteX19" fmla="*/ 827923 w 2085501"/>
              <a:gd name="connsiteY19" fmla="*/ 389002 h 2561350"/>
              <a:gd name="connsiteX20" fmla="*/ 793019 w 2085501"/>
              <a:gd name="connsiteY20" fmla="*/ 283670 h 2561350"/>
              <a:gd name="connsiteX21" fmla="*/ 1028762 w 2085501"/>
              <a:gd name="connsiteY21" fmla="*/ 3 h 2561350"/>
              <a:gd name="connsiteX0" fmla="*/ 1028762 w 2085501"/>
              <a:gd name="connsiteY0" fmla="*/ 3 h 2561350"/>
              <a:gd name="connsiteX1" fmla="*/ 1243075 w 2085501"/>
              <a:gd name="connsiteY1" fmla="*/ 286050 h 2561350"/>
              <a:gd name="connsiteX2" fmla="*/ 1220939 w 2085501"/>
              <a:gd name="connsiteY2" fmla="*/ 389002 h 2561350"/>
              <a:gd name="connsiteX3" fmla="*/ 1972227 w 2085501"/>
              <a:gd name="connsiteY3" fmla="*/ 369108 h 2561350"/>
              <a:gd name="connsiteX4" fmla="*/ 1965595 w 2085501"/>
              <a:gd name="connsiteY4" fmla="*/ 1096546 h 2561350"/>
              <a:gd name="connsiteX5" fmla="*/ 1863015 w 2085501"/>
              <a:gd name="connsiteY5" fmla="*/ 1037347 h 2561350"/>
              <a:gd name="connsiteX6" fmla="*/ 1847373 w 2085501"/>
              <a:gd name="connsiteY6" fmla="*/ 1520560 h 2561350"/>
              <a:gd name="connsiteX7" fmla="*/ 1998753 w 2085501"/>
              <a:gd name="connsiteY7" fmla="*/ 1456260 h 2561350"/>
              <a:gd name="connsiteX8" fmla="*/ 1952333 w 2085501"/>
              <a:gd name="connsiteY8" fmla="*/ 2180265 h 2561350"/>
              <a:gd name="connsiteX9" fmla="*/ 1223202 w 2085501"/>
              <a:gd name="connsiteY9" fmla="*/ 2167002 h 2561350"/>
              <a:gd name="connsiteX10" fmla="*/ 1243075 w 2085501"/>
              <a:gd name="connsiteY10" fmla="*/ 2275300 h 2561350"/>
              <a:gd name="connsiteX11" fmla="*/ 793019 w 2085501"/>
              <a:gd name="connsiteY11" fmla="*/ 2277680 h 2561350"/>
              <a:gd name="connsiteX12" fmla="*/ 822952 w 2085501"/>
              <a:gd name="connsiteY12" fmla="*/ 2167002 h 2561350"/>
              <a:gd name="connsiteX13" fmla="*/ 130027 w 2085501"/>
              <a:gd name="connsiteY13" fmla="*/ 2200159 h 2561350"/>
              <a:gd name="connsiteX14" fmla="*/ 1050 w 2085501"/>
              <a:gd name="connsiteY14" fmla="*/ 1657531 h 2561350"/>
              <a:gd name="connsiteX15" fmla="*/ 271446 w 2085501"/>
              <a:gd name="connsiteY15" fmla="*/ 1561668 h 2561350"/>
              <a:gd name="connsiteX16" fmla="*/ 249172 w 2085501"/>
              <a:gd name="connsiteY16" fmla="*/ 1045298 h 2561350"/>
              <a:gd name="connsiteX17" fmla="*/ 8510 w 2085501"/>
              <a:gd name="connsiteY17" fmla="*/ 1018431 h 2561350"/>
              <a:gd name="connsiteX18" fmla="*/ 110133 w 2085501"/>
              <a:gd name="connsiteY18" fmla="*/ 382371 h 2561350"/>
              <a:gd name="connsiteX19" fmla="*/ 827923 w 2085501"/>
              <a:gd name="connsiteY19" fmla="*/ 389002 h 2561350"/>
              <a:gd name="connsiteX20" fmla="*/ 793019 w 2085501"/>
              <a:gd name="connsiteY20" fmla="*/ 283670 h 2561350"/>
              <a:gd name="connsiteX21" fmla="*/ 1028762 w 2085501"/>
              <a:gd name="connsiteY21" fmla="*/ 3 h 2561350"/>
              <a:gd name="connsiteX0" fmla="*/ 1028762 w 2085501"/>
              <a:gd name="connsiteY0" fmla="*/ 3 h 2561350"/>
              <a:gd name="connsiteX1" fmla="*/ 1243075 w 2085501"/>
              <a:gd name="connsiteY1" fmla="*/ 286050 h 2561350"/>
              <a:gd name="connsiteX2" fmla="*/ 1220939 w 2085501"/>
              <a:gd name="connsiteY2" fmla="*/ 389002 h 2561350"/>
              <a:gd name="connsiteX3" fmla="*/ 1972227 w 2085501"/>
              <a:gd name="connsiteY3" fmla="*/ 369108 h 2561350"/>
              <a:gd name="connsiteX4" fmla="*/ 1965595 w 2085501"/>
              <a:gd name="connsiteY4" fmla="*/ 1096546 h 2561350"/>
              <a:gd name="connsiteX5" fmla="*/ 1863015 w 2085501"/>
              <a:gd name="connsiteY5" fmla="*/ 1037347 h 2561350"/>
              <a:gd name="connsiteX6" fmla="*/ 1847373 w 2085501"/>
              <a:gd name="connsiteY6" fmla="*/ 1520560 h 2561350"/>
              <a:gd name="connsiteX7" fmla="*/ 1998753 w 2085501"/>
              <a:gd name="connsiteY7" fmla="*/ 1456260 h 2561350"/>
              <a:gd name="connsiteX8" fmla="*/ 1952333 w 2085501"/>
              <a:gd name="connsiteY8" fmla="*/ 2180265 h 2561350"/>
              <a:gd name="connsiteX9" fmla="*/ 1223202 w 2085501"/>
              <a:gd name="connsiteY9" fmla="*/ 2167002 h 2561350"/>
              <a:gd name="connsiteX10" fmla="*/ 1243075 w 2085501"/>
              <a:gd name="connsiteY10" fmla="*/ 2275300 h 2561350"/>
              <a:gd name="connsiteX11" fmla="*/ 793019 w 2085501"/>
              <a:gd name="connsiteY11" fmla="*/ 2277680 h 2561350"/>
              <a:gd name="connsiteX12" fmla="*/ 822952 w 2085501"/>
              <a:gd name="connsiteY12" fmla="*/ 2167002 h 2561350"/>
              <a:gd name="connsiteX13" fmla="*/ 130027 w 2085501"/>
              <a:gd name="connsiteY13" fmla="*/ 2200159 h 2561350"/>
              <a:gd name="connsiteX14" fmla="*/ 1050 w 2085501"/>
              <a:gd name="connsiteY14" fmla="*/ 1657531 h 2561350"/>
              <a:gd name="connsiteX15" fmla="*/ 271446 w 2085501"/>
              <a:gd name="connsiteY15" fmla="*/ 1561668 h 2561350"/>
              <a:gd name="connsiteX16" fmla="*/ 249172 w 2085501"/>
              <a:gd name="connsiteY16" fmla="*/ 1045298 h 2561350"/>
              <a:gd name="connsiteX17" fmla="*/ 8510 w 2085501"/>
              <a:gd name="connsiteY17" fmla="*/ 1018431 h 2561350"/>
              <a:gd name="connsiteX18" fmla="*/ 110133 w 2085501"/>
              <a:gd name="connsiteY18" fmla="*/ 382371 h 2561350"/>
              <a:gd name="connsiteX19" fmla="*/ 827923 w 2085501"/>
              <a:gd name="connsiteY19" fmla="*/ 389002 h 2561350"/>
              <a:gd name="connsiteX20" fmla="*/ 793019 w 2085501"/>
              <a:gd name="connsiteY20" fmla="*/ 283670 h 2561350"/>
              <a:gd name="connsiteX21" fmla="*/ 1028762 w 2085501"/>
              <a:gd name="connsiteY21" fmla="*/ 3 h 2561350"/>
              <a:gd name="connsiteX0" fmla="*/ 1028762 w 2085501"/>
              <a:gd name="connsiteY0" fmla="*/ 3 h 2561350"/>
              <a:gd name="connsiteX1" fmla="*/ 1243075 w 2085501"/>
              <a:gd name="connsiteY1" fmla="*/ 286050 h 2561350"/>
              <a:gd name="connsiteX2" fmla="*/ 1220939 w 2085501"/>
              <a:gd name="connsiteY2" fmla="*/ 389002 h 2561350"/>
              <a:gd name="connsiteX3" fmla="*/ 1972227 w 2085501"/>
              <a:gd name="connsiteY3" fmla="*/ 369108 h 2561350"/>
              <a:gd name="connsiteX4" fmla="*/ 1965595 w 2085501"/>
              <a:gd name="connsiteY4" fmla="*/ 1096546 h 2561350"/>
              <a:gd name="connsiteX5" fmla="*/ 1863015 w 2085501"/>
              <a:gd name="connsiteY5" fmla="*/ 1037347 h 2561350"/>
              <a:gd name="connsiteX6" fmla="*/ 1847373 w 2085501"/>
              <a:gd name="connsiteY6" fmla="*/ 1520560 h 2561350"/>
              <a:gd name="connsiteX7" fmla="*/ 1998753 w 2085501"/>
              <a:gd name="connsiteY7" fmla="*/ 1456260 h 2561350"/>
              <a:gd name="connsiteX8" fmla="*/ 1952333 w 2085501"/>
              <a:gd name="connsiteY8" fmla="*/ 2180265 h 2561350"/>
              <a:gd name="connsiteX9" fmla="*/ 1223202 w 2085501"/>
              <a:gd name="connsiteY9" fmla="*/ 2167002 h 2561350"/>
              <a:gd name="connsiteX10" fmla="*/ 1243075 w 2085501"/>
              <a:gd name="connsiteY10" fmla="*/ 2275300 h 2561350"/>
              <a:gd name="connsiteX11" fmla="*/ 793019 w 2085501"/>
              <a:gd name="connsiteY11" fmla="*/ 2277680 h 2561350"/>
              <a:gd name="connsiteX12" fmla="*/ 822952 w 2085501"/>
              <a:gd name="connsiteY12" fmla="*/ 2167002 h 2561350"/>
              <a:gd name="connsiteX13" fmla="*/ 130027 w 2085501"/>
              <a:gd name="connsiteY13" fmla="*/ 2200159 h 2561350"/>
              <a:gd name="connsiteX14" fmla="*/ 1050 w 2085501"/>
              <a:gd name="connsiteY14" fmla="*/ 1657531 h 2561350"/>
              <a:gd name="connsiteX15" fmla="*/ 271446 w 2085501"/>
              <a:gd name="connsiteY15" fmla="*/ 1561668 h 2561350"/>
              <a:gd name="connsiteX16" fmla="*/ 249172 w 2085501"/>
              <a:gd name="connsiteY16" fmla="*/ 1045298 h 2561350"/>
              <a:gd name="connsiteX17" fmla="*/ 8510 w 2085501"/>
              <a:gd name="connsiteY17" fmla="*/ 1018431 h 2561350"/>
              <a:gd name="connsiteX18" fmla="*/ 110133 w 2085501"/>
              <a:gd name="connsiteY18" fmla="*/ 382371 h 2561350"/>
              <a:gd name="connsiteX19" fmla="*/ 827923 w 2085501"/>
              <a:gd name="connsiteY19" fmla="*/ 389002 h 2561350"/>
              <a:gd name="connsiteX20" fmla="*/ 793019 w 2085501"/>
              <a:gd name="connsiteY20" fmla="*/ 283670 h 2561350"/>
              <a:gd name="connsiteX21" fmla="*/ 1028762 w 2085501"/>
              <a:gd name="connsiteY21" fmla="*/ 3 h 2561350"/>
              <a:gd name="connsiteX0" fmla="*/ 1028762 w 2085501"/>
              <a:gd name="connsiteY0" fmla="*/ 3 h 2561350"/>
              <a:gd name="connsiteX1" fmla="*/ 1243075 w 2085501"/>
              <a:gd name="connsiteY1" fmla="*/ 286050 h 2561350"/>
              <a:gd name="connsiteX2" fmla="*/ 1220939 w 2085501"/>
              <a:gd name="connsiteY2" fmla="*/ 389002 h 2561350"/>
              <a:gd name="connsiteX3" fmla="*/ 1972227 w 2085501"/>
              <a:gd name="connsiteY3" fmla="*/ 369108 h 2561350"/>
              <a:gd name="connsiteX4" fmla="*/ 1965595 w 2085501"/>
              <a:gd name="connsiteY4" fmla="*/ 1096546 h 2561350"/>
              <a:gd name="connsiteX5" fmla="*/ 1863015 w 2085501"/>
              <a:gd name="connsiteY5" fmla="*/ 1037347 h 2561350"/>
              <a:gd name="connsiteX6" fmla="*/ 1847373 w 2085501"/>
              <a:gd name="connsiteY6" fmla="*/ 1520560 h 2561350"/>
              <a:gd name="connsiteX7" fmla="*/ 1998753 w 2085501"/>
              <a:gd name="connsiteY7" fmla="*/ 1456260 h 2561350"/>
              <a:gd name="connsiteX8" fmla="*/ 1952333 w 2085501"/>
              <a:gd name="connsiteY8" fmla="*/ 2180265 h 2561350"/>
              <a:gd name="connsiteX9" fmla="*/ 1223202 w 2085501"/>
              <a:gd name="connsiteY9" fmla="*/ 2167002 h 2561350"/>
              <a:gd name="connsiteX10" fmla="*/ 1243075 w 2085501"/>
              <a:gd name="connsiteY10" fmla="*/ 2275300 h 2561350"/>
              <a:gd name="connsiteX11" fmla="*/ 793019 w 2085501"/>
              <a:gd name="connsiteY11" fmla="*/ 2277680 h 2561350"/>
              <a:gd name="connsiteX12" fmla="*/ 822952 w 2085501"/>
              <a:gd name="connsiteY12" fmla="*/ 2167002 h 2561350"/>
              <a:gd name="connsiteX13" fmla="*/ 130027 w 2085501"/>
              <a:gd name="connsiteY13" fmla="*/ 2200159 h 2561350"/>
              <a:gd name="connsiteX14" fmla="*/ 1050 w 2085501"/>
              <a:gd name="connsiteY14" fmla="*/ 1657531 h 2561350"/>
              <a:gd name="connsiteX15" fmla="*/ 271446 w 2085501"/>
              <a:gd name="connsiteY15" fmla="*/ 1561668 h 2561350"/>
              <a:gd name="connsiteX16" fmla="*/ 249172 w 2085501"/>
              <a:gd name="connsiteY16" fmla="*/ 1045298 h 2561350"/>
              <a:gd name="connsiteX17" fmla="*/ 8510 w 2085501"/>
              <a:gd name="connsiteY17" fmla="*/ 1018431 h 2561350"/>
              <a:gd name="connsiteX18" fmla="*/ 110133 w 2085501"/>
              <a:gd name="connsiteY18" fmla="*/ 382371 h 2561350"/>
              <a:gd name="connsiteX19" fmla="*/ 827923 w 2085501"/>
              <a:gd name="connsiteY19" fmla="*/ 389002 h 2561350"/>
              <a:gd name="connsiteX20" fmla="*/ 793019 w 2085501"/>
              <a:gd name="connsiteY20" fmla="*/ 283670 h 2561350"/>
              <a:gd name="connsiteX21" fmla="*/ 1028762 w 2085501"/>
              <a:gd name="connsiteY21" fmla="*/ 3 h 2561350"/>
              <a:gd name="connsiteX0" fmla="*/ 1028762 w 2081039"/>
              <a:gd name="connsiteY0" fmla="*/ 3 h 2561350"/>
              <a:gd name="connsiteX1" fmla="*/ 1243075 w 2081039"/>
              <a:gd name="connsiteY1" fmla="*/ 286050 h 2561350"/>
              <a:gd name="connsiteX2" fmla="*/ 1220939 w 2081039"/>
              <a:gd name="connsiteY2" fmla="*/ 389002 h 2561350"/>
              <a:gd name="connsiteX3" fmla="*/ 1972227 w 2081039"/>
              <a:gd name="connsiteY3" fmla="*/ 369108 h 2561350"/>
              <a:gd name="connsiteX4" fmla="*/ 1863015 w 2081039"/>
              <a:gd name="connsiteY4" fmla="*/ 1037347 h 2561350"/>
              <a:gd name="connsiteX5" fmla="*/ 1847373 w 2081039"/>
              <a:gd name="connsiteY5" fmla="*/ 1520560 h 2561350"/>
              <a:gd name="connsiteX6" fmla="*/ 1998753 w 2081039"/>
              <a:gd name="connsiteY6" fmla="*/ 1456260 h 2561350"/>
              <a:gd name="connsiteX7" fmla="*/ 1952333 w 2081039"/>
              <a:gd name="connsiteY7" fmla="*/ 2180265 h 2561350"/>
              <a:gd name="connsiteX8" fmla="*/ 1223202 w 2081039"/>
              <a:gd name="connsiteY8" fmla="*/ 2167002 h 2561350"/>
              <a:gd name="connsiteX9" fmla="*/ 1243075 w 2081039"/>
              <a:gd name="connsiteY9" fmla="*/ 2275300 h 2561350"/>
              <a:gd name="connsiteX10" fmla="*/ 793019 w 2081039"/>
              <a:gd name="connsiteY10" fmla="*/ 2277680 h 2561350"/>
              <a:gd name="connsiteX11" fmla="*/ 822952 w 2081039"/>
              <a:gd name="connsiteY11" fmla="*/ 2167002 h 2561350"/>
              <a:gd name="connsiteX12" fmla="*/ 130027 w 2081039"/>
              <a:gd name="connsiteY12" fmla="*/ 2200159 h 2561350"/>
              <a:gd name="connsiteX13" fmla="*/ 1050 w 2081039"/>
              <a:gd name="connsiteY13" fmla="*/ 1657531 h 2561350"/>
              <a:gd name="connsiteX14" fmla="*/ 271446 w 2081039"/>
              <a:gd name="connsiteY14" fmla="*/ 1561668 h 2561350"/>
              <a:gd name="connsiteX15" fmla="*/ 249172 w 2081039"/>
              <a:gd name="connsiteY15" fmla="*/ 1045298 h 2561350"/>
              <a:gd name="connsiteX16" fmla="*/ 8510 w 2081039"/>
              <a:gd name="connsiteY16" fmla="*/ 1018431 h 2561350"/>
              <a:gd name="connsiteX17" fmla="*/ 110133 w 2081039"/>
              <a:gd name="connsiteY17" fmla="*/ 382371 h 2561350"/>
              <a:gd name="connsiteX18" fmla="*/ 827923 w 2081039"/>
              <a:gd name="connsiteY18" fmla="*/ 389002 h 2561350"/>
              <a:gd name="connsiteX19" fmla="*/ 793019 w 2081039"/>
              <a:gd name="connsiteY19" fmla="*/ 283670 h 2561350"/>
              <a:gd name="connsiteX20" fmla="*/ 1028762 w 2081039"/>
              <a:gd name="connsiteY20" fmla="*/ 3 h 2561350"/>
              <a:gd name="connsiteX0" fmla="*/ 1028762 w 2081039"/>
              <a:gd name="connsiteY0" fmla="*/ 3 h 2561350"/>
              <a:gd name="connsiteX1" fmla="*/ 1243075 w 2081039"/>
              <a:gd name="connsiteY1" fmla="*/ 286050 h 2561350"/>
              <a:gd name="connsiteX2" fmla="*/ 1220939 w 2081039"/>
              <a:gd name="connsiteY2" fmla="*/ 389002 h 2561350"/>
              <a:gd name="connsiteX3" fmla="*/ 1972227 w 2081039"/>
              <a:gd name="connsiteY3" fmla="*/ 369108 h 2561350"/>
              <a:gd name="connsiteX4" fmla="*/ 1933270 w 2081039"/>
              <a:gd name="connsiteY4" fmla="*/ 764780 h 2561350"/>
              <a:gd name="connsiteX5" fmla="*/ 1863015 w 2081039"/>
              <a:gd name="connsiteY5" fmla="*/ 1037347 h 2561350"/>
              <a:gd name="connsiteX6" fmla="*/ 1847373 w 2081039"/>
              <a:gd name="connsiteY6" fmla="*/ 1520560 h 2561350"/>
              <a:gd name="connsiteX7" fmla="*/ 1998753 w 2081039"/>
              <a:gd name="connsiteY7" fmla="*/ 1456260 h 2561350"/>
              <a:gd name="connsiteX8" fmla="*/ 1952333 w 2081039"/>
              <a:gd name="connsiteY8" fmla="*/ 2180265 h 2561350"/>
              <a:gd name="connsiteX9" fmla="*/ 1223202 w 2081039"/>
              <a:gd name="connsiteY9" fmla="*/ 2167002 h 2561350"/>
              <a:gd name="connsiteX10" fmla="*/ 1243075 w 2081039"/>
              <a:gd name="connsiteY10" fmla="*/ 2275300 h 2561350"/>
              <a:gd name="connsiteX11" fmla="*/ 793019 w 2081039"/>
              <a:gd name="connsiteY11" fmla="*/ 2277680 h 2561350"/>
              <a:gd name="connsiteX12" fmla="*/ 822952 w 2081039"/>
              <a:gd name="connsiteY12" fmla="*/ 2167002 h 2561350"/>
              <a:gd name="connsiteX13" fmla="*/ 130027 w 2081039"/>
              <a:gd name="connsiteY13" fmla="*/ 2200159 h 2561350"/>
              <a:gd name="connsiteX14" fmla="*/ 1050 w 2081039"/>
              <a:gd name="connsiteY14" fmla="*/ 1657531 h 2561350"/>
              <a:gd name="connsiteX15" fmla="*/ 271446 w 2081039"/>
              <a:gd name="connsiteY15" fmla="*/ 1561668 h 2561350"/>
              <a:gd name="connsiteX16" fmla="*/ 249172 w 2081039"/>
              <a:gd name="connsiteY16" fmla="*/ 1045298 h 2561350"/>
              <a:gd name="connsiteX17" fmla="*/ 8510 w 2081039"/>
              <a:gd name="connsiteY17" fmla="*/ 1018431 h 2561350"/>
              <a:gd name="connsiteX18" fmla="*/ 110133 w 2081039"/>
              <a:gd name="connsiteY18" fmla="*/ 382371 h 2561350"/>
              <a:gd name="connsiteX19" fmla="*/ 827923 w 2081039"/>
              <a:gd name="connsiteY19" fmla="*/ 389002 h 2561350"/>
              <a:gd name="connsiteX20" fmla="*/ 793019 w 2081039"/>
              <a:gd name="connsiteY20" fmla="*/ 283670 h 2561350"/>
              <a:gd name="connsiteX21" fmla="*/ 1028762 w 2081039"/>
              <a:gd name="connsiteY21" fmla="*/ 3 h 2561350"/>
              <a:gd name="connsiteX0" fmla="*/ 1028762 w 2081039"/>
              <a:gd name="connsiteY0" fmla="*/ 3 h 2561350"/>
              <a:gd name="connsiteX1" fmla="*/ 1243075 w 2081039"/>
              <a:gd name="connsiteY1" fmla="*/ 286050 h 2561350"/>
              <a:gd name="connsiteX2" fmla="*/ 1220939 w 2081039"/>
              <a:gd name="connsiteY2" fmla="*/ 389002 h 2561350"/>
              <a:gd name="connsiteX3" fmla="*/ 1972227 w 2081039"/>
              <a:gd name="connsiteY3" fmla="*/ 369108 h 2561350"/>
              <a:gd name="connsiteX4" fmla="*/ 2067556 w 2081039"/>
              <a:gd name="connsiteY4" fmla="*/ 961234 h 2561350"/>
              <a:gd name="connsiteX5" fmla="*/ 1863015 w 2081039"/>
              <a:gd name="connsiteY5" fmla="*/ 1037347 h 2561350"/>
              <a:gd name="connsiteX6" fmla="*/ 1847373 w 2081039"/>
              <a:gd name="connsiteY6" fmla="*/ 1520560 h 2561350"/>
              <a:gd name="connsiteX7" fmla="*/ 1998753 w 2081039"/>
              <a:gd name="connsiteY7" fmla="*/ 1456260 h 2561350"/>
              <a:gd name="connsiteX8" fmla="*/ 1952333 w 2081039"/>
              <a:gd name="connsiteY8" fmla="*/ 2180265 h 2561350"/>
              <a:gd name="connsiteX9" fmla="*/ 1223202 w 2081039"/>
              <a:gd name="connsiteY9" fmla="*/ 2167002 h 2561350"/>
              <a:gd name="connsiteX10" fmla="*/ 1243075 w 2081039"/>
              <a:gd name="connsiteY10" fmla="*/ 2275300 h 2561350"/>
              <a:gd name="connsiteX11" fmla="*/ 793019 w 2081039"/>
              <a:gd name="connsiteY11" fmla="*/ 2277680 h 2561350"/>
              <a:gd name="connsiteX12" fmla="*/ 822952 w 2081039"/>
              <a:gd name="connsiteY12" fmla="*/ 2167002 h 2561350"/>
              <a:gd name="connsiteX13" fmla="*/ 130027 w 2081039"/>
              <a:gd name="connsiteY13" fmla="*/ 2200159 h 2561350"/>
              <a:gd name="connsiteX14" fmla="*/ 1050 w 2081039"/>
              <a:gd name="connsiteY14" fmla="*/ 1657531 h 2561350"/>
              <a:gd name="connsiteX15" fmla="*/ 271446 w 2081039"/>
              <a:gd name="connsiteY15" fmla="*/ 1561668 h 2561350"/>
              <a:gd name="connsiteX16" fmla="*/ 249172 w 2081039"/>
              <a:gd name="connsiteY16" fmla="*/ 1045298 h 2561350"/>
              <a:gd name="connsiteX17" fmla="*/ 8510 w 2081039"/>
              <a:gd name="connsiteY17" fmla="*/ 1018431 h 2561350"/>
              <a:gd name="connsiteX18" fmla="*/ 110133 w 2081039"/>
              <a:gd name="connsiteY18" fmla="*/ 382371 h 2561350"/>
              <a:gd name="connsiteX19" fmla="*/ 827923 w 2081039"/>
              <a:gd name="connsiteY19" fmla="*/ 389002 h 2561350"/>
              <a:gd name="connsiteX20" fmla="*/ 793019 w 2081039"/>
              <a:gd name="connsiteY20" fmla="*/ 283670 h 2561350"/>
              <a:gd name="connsiteX21" fmla="*/ 1028762 w 2081039"/>
              <a:gd name="connsiteY21" fmla="*/ 3 h 2561350"/>
              <a:gd name="connsiteX0" fmla="*/ 1028762 w 2081039"/>
              <a:gd name="connsiteY0" fmla="*/ 3 h 2561350"/>
              <a:gd name="connsiteX1" fmla="*/ 1243075 w 2081039"/>
              <a:gd name="connsiteY1" fmla="*/ 286050 h 2561350"/>
              <a:gd name="connsiteX2" fmla="*/ 1220939 w 2081039"/>
              <a:gd name="connsiteY2" fmla="*/ 389002 h 2561350"/>
              <a:gd name="connsiteX3" fmla="*/ 1972227 w 2081039"/>
              <a:gd name="connsiteY3" fmla="*/ 369108 h 2561350"/>
              <a:gd name="connsiteX4" fmla="*/ 2067556 w 2081039"/>
              <a:gd name="connsiteY4" fmla="*/ 961234 h 2561350"/>
              <a:gd name="connsiteX5" fmla="*/ 1863015 w 2081039"/>
              <a:gd name="connsiteY5" fmla="*/ 1037347 h 2561350"/>
              <a:gd name="connsiteX6" fmla="*/ 1847373 w 2081039"/>
              <a:gd name="connsiteY6" fmla="*/ 1520560 h 2561350"/>
              <a:gd name="connsiteX7" fmla="*/ 1998753 w 2081039"/>
              <a:gd name="connsiteY7" fmla="*/ 1456260 h 2561350"/>
              <a:gd name="connsiteX8" fmla="*/ 1952333 w 2081039"/>
              <a:gd name="connsiteY8" fmla="*/ 2180265 h 2561350"/>
              <a:gd name="connsiteX9" fmla="*/ 1223202 w 2081039"/>
              <a:gd name="connsiteY9" fmla="*/ 2167002 h 2561350"/>
              <a:gd name="connsiteX10" fmla="*/ 1243075 w 2081039"/>
              <a:gd name="connsiteY10" fmla="*/ 2275300 h 2561350"/>
              <a:gd name="connsiteX11" fmla="*/ 793019 w 2081039"/>
              <a:gd name="connsiteY11" fmla="*/ 2277680 h 2561350"/>
              <a:gd name="connsiteX12" fmla="*/ 822952 w 2081039"/>
              <a:gd name="connsiteY12" fmla="*/ 2167002 h 2561350"/>
              <a:gd name="connsiteX13" fmla="*/ 130027 w 2081039"/>
              <a:gd name="connsiteY13" fmla="*/ 2200159 h 2561350"/>
              <a:gd name="connsiteX14" fmla="*/ 1050 w 2081039"/>
              <a:gd name="connsiteY14" fmla="*/ 1657531 h 2561350"/>
              <a:gd name="connsiteX15" fmla="*/ 271446 w 2081039"/>
              <a:gd name="connsiteY15" fmla="*/ 1561668 h 2561350"/>
              <a:gd name="connsiteX16" fmla="*/ 249172 w 2081039"/>
              <a:gd name="connsiteY16" fmla="*/ 1045298 h 2561350"/>
              <a:gd name="connsiteX17" fmla="*/ 8510 w 2081039"/>
              <a:gd name="connsiteY17" fmla="*/ 1018431 h 2561350"/>
              <a:gd name="connsiteX18" fmla="*/ 110133 w 2081039"/>
              <a:gd name="connsiteY18" fmla="*/ 382371 h 2561350"/>
              <a:gd name="connsiteX19" fmla="*/ 827923 w 2081039"/>
              <a:gd name="connsiteY19" fmla="*/ 389002 h 2561350"/>
              <a:gd name="connsiteX20" fmla="*/ 793019 w 2081039"/>
              <a:gd name="connsiteY20" fmla="*/ 283670 h 2561350"/>
              <a:gd name="connsiteX21" fmla="*/ 1028762 w 2081039"/>
              <a:gd name="connsiteY21" fmla="*/ 3 h 2561350"/>
              <a:gd name="connsiteX0" fmla="*/ 1028762 w 2081039"/>
              <a:gd name="connsiteY0" fmla="*/ 3 h 2561350"/>
              <a:gd name="connsiteX1" fmla="*/ 1243075 w 2081039"/>
              <a:gd name="connsiteY1" fmla="*/ 286050 h 2561350"/>
              <a:gd name="connsiteX2" fmla="*/ 1220939 w 2081039"/>
              <a:gd name="connsiteY2" fmla="*/ 389002 h 2561350"/>
              <a:gd name="connsiteX3" fmla="*/ 1957307 w 2081039"/>
              <a:gd name="connsiteY3" fmla="*/ 371595 h 2561350"/>
              <a:gd name="connsiteX4" fmla="*/ 2067556 w 2081039"/>
              <a:gd name="connsiteY4" fmla="*/ 961234 h 2561350"/>
              <a:gd name="connsiteX5" fmla="*/ 1863015 w 2081039"/>
              <a:gd name="connsiteY5" fmla="*/ 1037347 h 2561350"/>
              <a:gd name="connsiteX6" fmla="*/ 1847373 w 2081039"/>
              <a:gd name="connsiteY6" fmla="*/ 1520560 h 2561350"/>
              <a:gd name="connsiteX7" fmla="*/ 1998753 w 2081039"/>
              <a:gd name="connsiteY7" fmla="*/ 1456260 h 2561350"/>
              <a:gd name="connsiteX8" fmla="*/ 1952333 w 2081039"/>
              <a:gd name="connsiteY8" fmla="*/ 2180265 h 2561350"/>
              <a:gd name="connsiteX9" fmla="*/ 1223202 w 2081039"/>
              <a:gd name="connsiteY9" fmla="*/ 2167002 h 2561350"/>
              <a:gd name="connsiteX10" fmla="*/ 1243075 w 2081039"/>
              <a:gd name="connsiteY10" fmla="*/ 2275300 h 2561350"/>
              <a:gd name="connsiteX11" fmla="*/ 793019 w 2081039"/>
              <a:gd name="connsiteY11" fmla="*/ 2277680 h 2561350"/>
              <a:gd name="connsiteX12" fmla="*/ 822952 w 2081039"/>
              <a:gd name="connsiteY12" fmla="*/ 2167002 h 2561350"/>
              <a:gd name="connsiteX13" fmla="*/ 130027 w 2081039"/>
              <a:gd name="connsiteY13" fmla="*/ 2200159 h 2561350"/>
              <a:gd name="connsiteX14" fmla="*/ 1050 w 2081039"/>
              <a:gd name="connsiteY14" fmla="*/ 1657531 h 2561350"/>
              <a:gd name="connsiteX15" fmla="*/ 271446 w 2081039"/>
              <a:gd name="connsiteY15" fmla="*/ 1561668 h 2561350"/>
              <a:gd name="connsiteX16" fmla="*/ 249172 w 2081039"/>
              <a:gd name="connsiteY16" fmla="*/ 1045298 h 2561350"/>
              <a:gd name="connsiteX17" fmla="*/ 8510 w 2081039"/>
              <a:gd name="connsiteY17" fmla="*/ 1018431 h 2561350"/>
              <a:gd name="connsiteX18" fmla="*/ 110133 w 2081039"/>
              <a:gd name="connsiteY18" fmla="*/ 382371 h 2561350"/>
              <a:gd name="connsiteX19" fmla="*/ 827923 w 2081039"/>
              <a:gd name="connsiteY19" fmla="*/ 389002 h 2561350"/>
              <a:gd name="connsiteX20" fmla="*/ 793019 w 2081039"/>
              <a:gd name="connsiteY20" fmla="*/ 283670 h 2561350"/>
              <a:gd name="connsiteX21" fmla="*/ 1028762 w 2081039"/>
              <a:gd name="connsiteY21" fmla="*/ 3 h 2561350"/>
              <a:gd name="connsiteX0" fmla="*/ 1028762 w 2081039"/>
              <a:gd name="connsiteY0" fmla="*/ 3 h 2561350"/>
              <a:gd name="connsiteX1" fmla="*/ 1243075 w 2081039"/>
              <a:gd name="connsiteY1" fmla="*/ 286050 h 2561350"/>
              <a:gd name="connsiteX2" fmla="*/ 1220939 w 2081039"/>
              <a:gd name="connsiteY2" fmla="*/ 389002 h 2561350"/>
              <a:gd name="connsiteX3" fmla="*/ 1957307 w 2081039"/>
              <a:gd name="connsiteY3" fmla="*/ 371595 h 2561350"/>
              <a:gd name="connsiteX4" fmla="*/ 2067556 w 2081039"/>
              <a:gd name="connsiteY4" fmla="*/ 961234 h 2561350"/>
              <a:gd name="connsiteX5" fmla="*/ 1863015 w 2081039"/>
              <a:gd name="connsiteY5" fmla="*/ 1037347 h 2561350"/>
              <a:gd name="connsiteX6" fmla="*/ 1847373 w 2081039"/>
              <a:gd name="connsiteY6" fmla="*/ 1520560 h 2561350"/>
              <a:gd name="connsiteX7" fmla="*/ 1998753 w 2081039"/>
              <a:gd name="connsiteY7" fmla="*/ 1456260 h 2561350"/>
              <a:gd name="connsiteX8" fmla="*/ 1952333 w 2081039"/>
              <a:gd name="connsiteY8" fmla="*/ 2180265 h 2561350"/>
              <a:gd name="connsiteX9" fmla="*/ 1223202 w 2081039"/>
              <a:gd name="connsiteY9" fmla="*/ 2167002 h 2561350"/>
              <a:gd name="connsiteX10" fmla="*/ 1243075 w 2081039"/>
              <a:gd name="connsiteY10" fmla="*/ 2275300 h 2561350"/>
              <a:gd name="connsiteX11" fmla="*/ 793019 w 2081039"/>
              <a:gd name="connsiteY11" fmla="*/ 2277680 h 2561350"/>
              <a:gd name="connsiteX12" fmla="*/ 822952 w 2081039"/>
              <a:gd name="connsiteY12" fmla="*/ 2167002 h 2561350"/>
              <a:gd name="connsiteX13" fmla="*/ 130027 w 2081039"/>
              <a:gd name="connsiteY13" fmla="*/ 2200159 h 2561350"/>
              <a:gd name="connsiteX14" fmla="*/ 1050 w 2081039"/>
              <a:gd name="connsiteY14" fmla="*/ 1657531 h 2561350"/>
              <a:gd name="connsiteX15" fmla="*/ 271446 w 2081039"/>
              <a:gd name="connsiteY15" fmla="*/ 1561668 h 2561350"/>
              <a:gd name="connsiteX16" fmla="*/ 249172 w 2081039"/>
              <a:gd name="connsiteY16" fmla="*/ 1045298 h 2561350"/>
              <a:gd name="connsiteX17" fmla="*/ 8510 w 2081039"/>
              <a:gd name="connsiteY17" fmla="*/ 1018431 h 2561350"/>
              <a:gd name="connsiteX18" fmla="*/ 110133 w 2081039"/>
              <a:gd name="connsiteY18" fmla="*/ 382371 h 2561350"/>
              <a:gd name="connsiteX19" fmla="*/ 827923 w 2081039"/>
              <a:gd name="connsiteY19" fmla="*/ 389002 h 2561350"/>
              <a:gd name="connsiteX20" fmla="*/ 793019 w 2081039"/>
              <a:gd name="connsiteY20" fmla="*/ 283670 h 2561350"/>
              <a:gd name="connsiteX21" fmla="*/ 1028762 w 2081039"/>
              <a:gd name="connsiteY21" fmla="*/ 3 h 2561350"/>
              <a:gd name="connsiteX0" fmla="*/ 1028762 w 2081039"/>
              <a:gd name="connsiteY0" fmla="*/ 3 h 2561350"/>
              <a:gd name="connsiteX1" fmla="*/ 1243075 w 2081039"/>
              <a:gd name="connsiteY1" fmla="*/ 286050 h 2561350"/>
              <a:gd name="connsiteX2" fmla="*/ 1220939 w 2081039"/>
              <a:gd name="connsiteY2" fmla="*/ 389002 h 2561350"/>
              <a:gd name="connsiteX3" fmla="*/ 1959793 w 2081039"/>
              <a:gd name="connsiteY3" fmla="*/ 361648 h 2561350"/>
              <a:gd name="connsiteX4" fmla="*/ 2067556 w 2081039"/>
              <a:gd name="connsiteY4" fmla="*/ 961234 h 2561350"/>
              <a:gd name="connsiteX5" fmla="*/ 1863015 w 2081039"/>
              <a:gd name="connsiteY5" fmla="*/ 1037347 h 2561350"/>
              <a:gd name="connsiteX6" fmla="*/ 1847373 w 2081039"/>
              <a:gd name="connsiteY6" fmla="*/ 1520560 h 2561350"/>
              <a:gd name="connsiteX7" fmla="*/ 1998753 w 2081039"/>
              <a:gd name="connsiteY7" fmla="*/ 1456260 h 2561350"/>
              <a:gd name="connsiteX8" fmla="*/ 1952333 w 2081039"/>
              <a:gd name="connsiteY8" fmla="*/ 2180265 h 2561350"/>
              <a:gd name="connsiteX9" fmla="*/ 1223202 w 2081039"/>
              <a:gd name="connsiteY9" fmla="*/ 2167002 h 2561350"/>
              <a:gd name="connsiteX10" fmla="*/ 1243075 w 2081039"/>
              <a:gd name="connsiteY10" fmla="*/ 2275300 h 2561350"/>
              <a:gd name="connsiteX11" fmla="*/ 793019 w 2081039"/>
              <a:gd name="connsiteY11" fmla="*/ 2277680 h 2561350"/>
              <a:gd name="connsiteX12" fmla="*/ 822952 w 2081039"/>
              <a:gd name="connsiteY12" fmla="*/ 2167002 h 2561350"/>
              <a:gd name="connsiteX13" fmla="*/ 130027 w 2081039"/>
              <a:gd name="connsiteY13" fmla="*/ 2200159 h 2561350"/>
              <a:gd name="connsiteX14" fmla="*/ 1050 w 2081039"/>
              <a:gd name="connsiteY14" fmla="*/ 1657531 h 2561350"/>
              <a:gd name="connsiteX15" fmla="*/ 271446 w 2081039"/>
              <a:gd name="connsiteY15" fmla="*/ 1561668 h 2561350"/>
              <a:gd name="connsiteX16" fmla="*/ 249172 w 2081039"/>
              <a:gd name="connsiteY16" fmla="*/ 1045298 h 2561350"/>
              <a:gd name="connsiteX17" fmla="*/ 8510 w 2081039"/>
              <a:gd name="connsiteY17" fmla="*/ 1018431 h 2561350"/>
              <a:gd name="connsiteX18" fmla="*/ 110133 w 2081039"/>
              <a:gd name="connsiteY18" fmla="*/ 382371 h 2561350"/>
              <a:gd name="connsiteX19" fmla="*/ 827923 w 2081039"/>
              <a:gd name="connsiteY19" fmla="*/ 389002 h 2561350"/>
              <a:gd name="connsiteX20" fmla="*/ 793019 w 2081039"/>
              <a:gd name="connsiteY20" fmla="*/ 283670 h 2561350"/>
              <a:gd name="connsiteX21" fmla="*/ 1028762 w 2081039"/>
              <a:gd name="connsiteY21" fmla="*/ 3 h 2561350"/>
              <a:gd name="connsiteX0" fmla="*/ 1028762 w 2081039"/>
              <a:gd name="connsiteY0" fmla="*/ 3 h 2561350"/>
              <a:gd name="connsiteX1" fmla="*/ 1243075 w 2081039"/>
              <a:gd name="connsiteY1" fmla="*/ 286050 h 2561350"/>
              <a:gd name="connsiteX2" fmla="*/ 1220939 w 2081039"/>
              <a:gd name="connsiteY2" fmla="*/ 389002 h 2561350"/>
              <a:gd name="connsiteX3" fmla="*/ 1959793 w 2081039"/>
              <a:gd name="connsiteY3" fmla="*/ 361648 h 2561350"/>
              <a:gd name="connsiteX4" fmla="*/ 2067556 w 2081039"/>
              <a:gd name="connsiteY4" fmla="*/ 961234 h 2561350"/>
              <a:gd name="connsiteX5" fmla="*/ 1863015 w 2081039"/>
              <a:gd name="connsiteY5" fmla="*/ 1037347 h 2561350"/>
              <a:gd name="connsiteX6" fmla="*/ 1847373 w 2081039"/>
              <a:gd name="connsiteY6" fmla="*/ 1520560 h 2561350"/>
              <a:gd name="connsiteX7" fmla="*/ 1998753 w 2081039"/>
              <a:gd name="connsiteY7" fmla="*/ 1456260 h 2561350"/>
              <a:gd name="connsiteX8" fmla="*/ 1952333 w 2081039"/>
              <a:gd name="connsiteY8" fmla="*/ 2180265 h 2561350"/>
              <a:gd name="connsiteX9" fmla="*/ 1223202 w 2081039"/>
              <a:gd name="connsiteY9" fmla="*/ 2167002 h 2561350"/>
              <a:gd name="connsiteX10" fmla="*/ 1243075 w 2081039"/>
              <a:gd name="connsiteY10" fmla="*/ 2275300 h 2561350"/>
              <a:gd name="connsiteX11" fmla="*/ 793019 w 2081039"/>
              <a:gd name="connsiteY11" fmla="*/ 2277680 h 2561350"/>
              <a:gd name="connsiteX12" fmla="*/ 822952 w 2081039"/>
              <a:gd name="connsiteY12" fmla="*/ 2167002 h 2561350"/>
              <a:gd name="connsiteX13" fmla="*/ 130027 w 2081039"/>
              <a:gd name="connsiteY13" fmla="*/ 2200159 h 2561350"/>
              <a:gd name="connsiteX14" fmla="*/ 1050 w 2081039"/>
              <a:gd name="connsiteY14" fmla="*/ 1657531 h 2561350"/>
              <a:gd name="connsiteX15" fmla="*/ 271446 w 2081039"/>
              <a:gd name="connsiteY15" fmla="*/ 1561668 h 2561350"/>
              <a:gd name="connsiteX16" fmla="*/ 249172 w 2081039"/>
              <a:gd name="connsiteY16" fmla="*/ 1045298 h 2561350"/>
              <a:gd name="connsiteX17" fmla="*/ 8510 w 2081039"/>
              <a:gd name="connsiteY17" fmla="*/ 1018431 h 2561350"/>
              <a:gd name="connsiteX18" fmla="*/ 110133 w 2081039"/>
              <a:gd name="connsiteY18" fmla="*/ 382371 h 2561350"/>
              <a:gd name="connsiteX19" fmla="*/ 827923 w 2081039"/>
              <a:gd name="connsiteY19" fmla="*/ 389002 h 2561350"/>
              <a:gd name="connsiteX20" fmla="*/ 793019 w 2081039"/>
              <a:gd name="connsiteY20" fmla="*/ 283670 h 2561350"/>
              <a:gd name="connsiteX21" fmla="*/ 1028762 w 2081039"/>
              <a:gd name="connsiteY21" fmla="*/ 3 h 2561350"/>
              <a:gd name="connsiteX0" fmla="*/ 1028762 w 2072429"/>
              <a:gd name="connsiteY0" fmla="*/ 3 h 2561350"/>
              <a:gd name="connsiteX1" fmla="*/ 1243075 w 2072429"/>
              <a:gd name="connsiteY1" fmla="*/ 286050 h 2561350"/>
              <a:gd name="connsiteX2" fmla="*/ 1220939 w 2072429"/>
              <a:gd name="connsiteY2" fmla="*/ 389002 h 2561350"/>
              <a:gd name="connsiteX3" fmla="*/ 1959793 w 2072429"/>
              <a:gd name="connsiteY3" fmla="*/ 361648 h 2561350"/>
              <a:gd name="connsiteX4" fmla="*/ 2067556 w 2072429"/>
              <a:gd name="connsiteY4" fmla="*/ 961234 h 2561350"/>
              <a:gd name="connsiteX5" fmla="*/ 1863015 w 2072429"/>
              <a:gd name="connsiteY5" fmla="*/ 1037347 h 2561350"/>
              <a:gd name="connsiteX6" fmla="*/ 1847373 w 2072429"/>
              <a:gd name="connsiteY6" fmla="*/ 1520560 h 2561350"/>
              <a:gd name="connsiteX7" fmla="*/ 1952333 w 2072429"/>
              <a:gd name="connsiteY7" fmla="*/ 2180265 h 2561350"/>
              <a:gd name="connsiteX8" fmla="*/ 1223202 w 2072429"/>
              <a:gd name="connsiteY8" fmla="*/ 2167002 h 2561350"/>
              <a:gd name="connsiteX9" fmla="*/ 1243075 w 2072429"/>
              <a:gd name="connsiteY9" fmla="*/ 2275300 h 2561350"/>
              <a:gd name="connsiteX10" fmla="*/ 793019 w 2072429"/>
              <a:gd name="connsiteY10" fmla="*/ 2277680 h 2561350"/>
              <a:gd name="connsiteX11" fmla="*/ 822952 w 2072429"/>
              <a:gd name="connsiteY11" fmla="*/ 2167002 h 2561350"/>
              <a:gd name="connsiteX12" fmla="*/ 130027 w 2072429"/>
              <a:gd name="connsiteY12" fmla="*/ 2200159 h 2561350"/>
              <a:gd name="connsiteX13" fmla="*/ 1050 w 2072429"/>
              <a:gd name="connsiteY13" fmla="*/ 1657531 h 2561350"/>
              <a:gd name="connsiteX14" fmla="*/ 271446 w 2072429"/>
              <a:gd name="connsiteY14" fmla="*/ 1561668 h 2561350"/>
              <a:gd name="connsiteX15" fmla="*/ 249172 w 2072429"/>
              <a:gd name="connsiteY15" fmla="*/ 1045298 h 2561350"/>
              <a:gd name="connsiteX16" fmla="*/ 8510 w 2072429"/>
              <a:gd name="connsiteY16" fmla="*/ 1018431 h 2561350"/>
              <a:gd name="connsiteX17" fmla="*/ 110133 w 2072429"/>
              <a:gd name="connsiteY17" fmla="*/ 382371 h 2561350"/>
              <a:gd name="connsiteX18" fmla="*/ 827923 w 2072429"/>
              <a:gd name="connsiteY18" fmla="*/ 389002 h 2561350"/>
              <a:gd name="connsiteX19" fmla="*/ 793019 w 2072429"/>
              <a:gd name="connsiteY19" fmla="*/ 283670 h 2561350"/>
              <a:gd name="connsiteX20" fmla="*/ 1028762 w 2072429"/>
              <a:gd name="connsiteY20" fmla="*/ 3 h 2561350"/>
              <a:gd name="connsiteX0" fmla="*/ 1028762 w 2072429"/>
              <a:gd name="connsiteY0" fmla="*/ 3 h 2561350"/>
              <a:gd name="connsiteX1" fmla="*/ 1243075 w 2072429"/>
              <a:gd name="connsiteY1" fmla="*/ 286050 h 2561350"/>
              <a:gd name="connsiteX2" fmla="*/ 1220939 w 2072429"/>
              <a:gd name="connsiteY2" fmla="*/ 389002 h 2561350"/>
              <a:gd name="connsiteX3" fmla="*/ 1959793 w 2072429"/>
              <a:gd name="connsiteY3" fmla="*/ 361648 h 2561350"/>
              <a:gd name="connsiteX4" fmla="*/ 2067556 w 2072429"/>
              <a:gd name="connsiteY4" fmla="*/ 961234 h 2561350"/>
              <a:gd name="connsiteX5" fmla="*/ 1863015 w 2072429"/>
              <a:gd name="connsiteY5" fmla="*/ 1037347 h 2561350"/>
              <a:gd name="connsiteX6" fmla="*/ 1847373 w 2072429"/>
              <a:gd name="connsiteY6" fmla="*/ 1520560 h 2561350"/>
              <a:gd name="connsiteX7" fmla="*/ 1890996 w 2072429"/>
              <a:gd name="connsiteY7" fmla="*/ 1722186 h 2561350"/>
              <a:gd name="connsiteX8" fmla="*/ 1952333 w 2072429"/>
              <a:gd name="connsiteY8" fmla="*/ 2180265 h 2561350"/>
              <a:gd name="connsiteX9" fmla="*/ 1223202 w 2072429"/>
              <a:gd name="connsiteY9" fmla="*/ 2167002 h 2561350"/>
              <a:gd name="connsiteX10" fmla="*/ 1243075 w 2072429"/>
              <a:gd name="connsiteY10" fmla="*/ 2275300 h 2561350"/>
              <a:gd name="connsiteX11" fmla="*/ 793019 w 2072429"/>
              <a:gd name="connsiteY11" fmla="*/ 2277680 h 2561350"/>
              <a:gd name="connsiteX12" fmla="*/ 822952 w 2072429"/>
              <a:gd name="connsiteY12" fmla="*/ 2167002 h 2561350"/>
              <a:gd name="connsiteX13" fmla="*/ 130027 w 2072429"/>
              <a:gd name="connsiteY13" fmla="*/ 2200159 h 2561350"/>
              <a:gd name="connsiteX14" fmla="*/ 1050 w 2072429"/>
              <a:gd name="connsiteY14" fmla="*/ 1657531 h 2561350"/>
              <a:gd name="connsiteX15" fmla="*/ 271446 w 2072429"/>
              <a:gd name="connsiteY15" fmla="*/ 1561668 h 2561350"/>
              <a:gd name="connsiteX16" fmla="*/ 249172 w 2072429"/>
              <a:gd name="connsiteY16" fmla="*/ 1045298 h 2561350"/>
              <a:gd name="connsiteX17" fmla="*/ 8510 w 2072429"/>
              <a:gd name="connsiteY17" fmla="*/ 1018431 h 2561350"/>
              <a:gd name="connsiteX18" fmla="*/ 110133 w 2072429"/>
              <a:gd name="connsiteY18" fmla="*/ 382371 h 2561350"/>
              <a:gd name="connsiteX19" fmla="*/ 827923 w 2072429"/>
              <a:gd name="connsiteY19" fmla="*/ 389002 h 2561350"/>
              <a:gd name="connsiteX20" fmla="*/ 793019 w 2072429"/>
              <a:gd name="connsiteY20" fmla="*/ 283670 h 2561350"/>
              <a:gd name="connsiteX21" fmla="*/ 1028762 w 2072429"/>
              <a:gd name="connsiteY21" fmla="*/ 3 h 2561350"/>
              <a:gd name="connsiteX0" fmla="*/ 1028762 w 2072429"/>
              <a:gd name="connsiteY0" fmla="*/ 3 h 2561350"/>
              <a:gd name="connsiteX1" fmla="*/ 1243075 w 2072429"/>
              <a:gd name="connsiteY1" fmla="*/ 286050 h 2561350"/>
              <a:gd name="connsiteX2" fmla="*/ 1220939 w 2072429"/>
              <a:gd name="connsiteY2" fmla="*/ 389002 h 2561350"/>
              <a:gd name="connsiteX3" fmla="*/ 1959793 w 2072429"/>
              <a:gd name="connsiteY3" fmla="*/ 361648 h 2561350"/>
              <a:gd name="connsiteX4" fmla="*/ 2067556 w 2072429"/>
              <a:gd name="connsiteY4" fmla="*/ 961234 h 2561350"/>
              <a:gd name="connsiteX5" fmla="*/ 1863015 w 2072429"/>
              <a:gd name="connsiteY5" fmla="*/ 1037347 h 2561350"/>
              <a:gd name="connsiteX6" fmla="*/ 1847373 w 2072429"/>
              <a:gd name="connsiteY6" fmla="*/ 1520560 h 2561350"/>
              <a:gd name="connsiteX7" fmla="*/ 2065070 w 2072429"/>
              <a:gd name="connsiteY7" fmla="*/ 1597847 h 2561350"/>
              <a:gd name="connsiteX8" fmla="*/ 1952333 w 2072429"/>
              <a:gd name="connsiteY8" fmla="*/ 2180265 h 2561350"/>
              <a:gd name="connsiteX9" fmla="*/ 1223202 w 2072429"/>
              <a:gd name="connsiteY9" fmla="*/ 2167002 h 2561350"/>
              <a:gd name="connsiteX10" fmla="*/ 1243075 w 2072429"/>
              <a:gd name="connsiteY10" fmla="*/ 2275300 h 2561350"/>
              <a:gd name="connsiteX11" fmla="*/ 793019 w 2072429"/>
              <a:gd name="connsiteY11" fmla="*/ 2277680 h 2561350"/>
              <a:gd name="connsiteX12" fmla="*/ 822952 w 2072429"/>
              <a:gd name="connsiteY12" fmla="*/ 2167002 h 2561350"/>
              <a:gd name="connsiteX13" fmla="*/ 130027 w 2072429"/>
              <a:gd name="connsiteY13" fmla="*/ 2200159 h 2561350"/>
              <a:gd name="connsiteX14" fmla="*/ 1050 w 2072429"/>
              <a:gd name="connsiteY14" fmla="*/ 1657531 h 2561350"/>
              <a:gd name="connsiteX15" fmla="*/ 271446 w 2072429"/>
              <a:gd name="connsiteY15" fmla="*/ 1561668 h 2561350"/>
              <a:gd name="connsiteX16" fmla="*/ 249172 w 2072429"/>
              <a:gd name="connsiteY16" fmla="*/ 1045298 h 2561350"/>
              <a:gd name="connsiteX17" fmla="*/ 8510 w 2072429"/>
              <a:gd name="connsiteY17" fmla="*/ 1018431 h 2561350"/>
              <a:gd name="connsiteX18" fmla="*/ 110133 w 2072429"/>
              <a:gd name="connsiteY18" fmla="*/ 382371 h 2561350"/>
              <a:gd name="connsiteX19" fmla="*/ 827923 w 2072429"/>
              <a:gd name="connsiteY19" fmla="*/ 389002 h 2561350"/>
              <a:gd name="connsiteX20" fmla="*/ 793019 w 2072429"/>
              <a:gd name="connsiteY20" fmla="*/ 283670 h 2561350"/>
              <a:gd name="connsiteX21" fmla="*/ 1028762 w 2072429"/>
              <a:gd name="connsiteY21" fmla="*/ 3 h 2561350"/>
              <a:gd name="connsiteX0" fmla="*/ 1028762 w 2072429"/>
              <a:gd name="connsiteY0" fmla="*/ 3 h 2561350"/>
              <a:gd name="connsiteX1" fmla="*/ 1243075 w 2072429"/>
              <a:gd name="connsiteY1" fmla="*/ 286050 h 2561350"/>
              <a:gd name="connsiteX2" fmla="*/ 1220939 w 2072429"/>
              <a:gd name="connsiteY2" fmla="*/ 389002 h 2561350"/>
              <a:gd name="connsiteX3" fmla="*/ 1959793 w 2072429"/>
              <a:gd name="connsiteY3" fmla="*/ 361648 h 2561350"/>
              <a:gd name="connsiteX4" fmla="*/ 2067556 w 2072429"/>
              <a:gd name="connsiteY4" fmla="*/ 961234 h 2561350"/>
              <a:gd name="connsiteX5" fmla="*/ 1863015 w 2072429"/>
              <a:gd name="connsiteY5" fmla="*/ 1037347 h 2561350"/>
              <a:gd name="connsiteX6" fmla="*/ 1847373 w 2072429"/>
              <a:gd name="connsiteY6" fmla="*/ 1520560 h 2561350"/>
              <a:gd name="connsiteX7" fmla="*/ 2065070 w 2072429"/>
              <a:gd name="connsiteY7" fmla="*/ 1597847 h 2561350"/>
              <a:gd name="connsiteX8" fmla="*/ 1952333 w 2072429"/>
              <a:gd name="connsiteY8" fmla="*/ 2180265 h 2561350"/>
              <a:gd name="connsiteX9" fmla="*/ 1223202 w 2072429"/>
              <a:gd name="connsiteY9" fmla="*/ 2167002 h 2561350"/>
              <a:gd name="connsiteX10" fmla="*/ 1243075 w 2072429"/>
              <a:gd name="connsiteY10" fmla="*/ 2275300 h 2561350"/>
              <a:gd name="connsiteX11" fmla="*/ 793019 w 2072429"/>
              <a:gd name="connsiteY11" fmla="*/ 2277680 h 2561350"/>
              <a:gd name="connsiteX12" fmla="*/ 822952 w 2072429"/>
              <a:gd name="connsiteY12" fmla="*/ 2167002 h 2561350"/>
              <a:gd name="connsiteX13" fmla="*/ 130027 w 2072429"/>
              <a:gd name="connsiteY13" fmla="*/ 2200159 h 2561350"/>
              <a:gd name="connsiteX14" fmla="*/ 1050 w 2072429"/>
              <a:gd name="connsiteY14" fmla="*/ 1657531 h 2561350"/>
              <a:gd name="connsiteX15" fmla="*/ 271446 w 2072429"/>
              <a:gd name="connsiteY15" fmla="*/ 1561668 h 2561350"/>
              <a:gd name="connsiteX16" fmla="*/ 249172 w 2072429"/>
              <a:gd name="connsiteY16" fmla="*/ 1045298 h 2561350"/>
              <a:gd name="connsiteX17" fmla="*/ 8510 w 2072429"/>
              <a:gd name="connsiteY17" fmla="*/ 1018431 h 2561350"/>
              <a:gd name="connsiteX18" fmla="*/ 110133 w 2072429"/>
              <a:gd name="connsiteY18" fmla="*/ 382371 h 2561350"/>
              <a:gd name="connsiteX19" fmla="*/ 827923 w 2072429"/>
              <a:gd name="connsiteY19" fmla="*/ 389002 h 2561350"/>
              <a:gd name="connsiteX20" fmla="*/ 793019 w 2072429"/>
              <a:gd name="connsiteY20" fmla="*/ 283670 h 2561350"/>
              <a:gd name="connsiteX21" fmla="*/ 1028762 w 2072429"/>
              <a:gd name="connsiteY21" fmla="*/ 3 h 2561350"/>
              <a:gd name="connsiteX0" fmla="*/ 1028762 w 2072429"/>
              <a:gd name="connsiteY0" fmla="*/ 3 h 2561350"/>
              <a:gd name="connsiteX1" fmla="*/ 1243075 w 2072429"/>
              <a:gd name="connsiteY1" fmla="*/ 286050 h 2561350"/>
              <a:gd name="connsiteX2" fmla="*/ 1220939 w 2072429"/>
              <a:gd name="connsiteY2" fmla="*/ 389002 h 2561350"/>
              <a:gd name="connsiteX3" fmla="*/ 1959793 w 2072429"/>
              <a:gd name="connsiteY3" fmla="*/ 361648 h 2561350"/>
              <a:gd name="connsiteX4" fmla="*/ 2067556 w 2072429"/>
              <a:gd name="connsiteY4" fmla="*/ 961234 h 2561350"/>
              <a:gd name="connsiteX5" fmla="*/ 1863015 w 2072429"/>
              <a:gd name="connsiteY5" fmla="*/ 1037347 h 2561350"/>
              <a:gd name="connsiteX6" fmla="*/ 1847373 w 2072429"/>
              <a:gd name="connsiteY6" fmla="*/ 1520560 h 2561350"/>
              <a:gd name="connsiteX7" fmla="*/ 2065070 w 2072429"/>
              <a:gd name="connsiteY7" fmla="*/ 1597847 h 2561350"/>
              <a:gd name="connsiteX8" fmla="*/ 1952333 w 2072429"/>
              <a:gd name="connsiteY8" fmla="*/ 2180265 h 2561350"/>
              <a:gd name="connsiteX9" fmla="*/ 1223202 w 2072429"/>
              <a:gd name="connsiteY9" fmla="*/ 2167002 h 2561350"/>
              <a:gd name="connsiteX10" fmla="*/ 1243075 w 2072429"/>
              <a:gd name="connsiteY10" fmla="*/ 2275300 h 2561350"/>
              <a:gd name="connsiteX11" fmla="*/ 793019 w 2072429"/>
              <a:gd name="connsiteY11" fmla="*/ 2277680 h 2561350"/>
              <a:gd name="connsiteX12" fmla="*/ 822952 w 2072429"/>
              <a:gd name="connsiteY12" fmla="*/ 2167002 h 2561350"/>
              <a:gd name="connsiteX13" fmla="*/ 130027 w 2072429"/>
              <a:gd name="connsiteY13" fmla="*/ 2200159 h 2561350"/>
              <a:gd name="connsiteX14" fmla="*/ 1050 w 2072429"/>
              <a:gd name="connsiteY14" fmla="*/ 1657531 h 2561350"/>
              <a:gd name="connsiteX15" fmla="*/ 271446 w 2072429"/>
              <a:gd name="connsiteY15" fmla="*/ 1561668 h 2561350"/>
              <a:gd name="connsiteX16" fmla="*/ 249172 w 2072429"/>
              <a:gd name="connsiteY16" fmla="*/ 1045298 h 2561350"/>
              <a:gd name="connsiteX17" fmla="*/ 8510 w 2072429"/>
              <a:gd name="connsiteY17" fmla="*/ 1018431 h 2561350"/>
              <a:gd name="connsiteX18" fmla="*/ 110133 w 2072429"/>
              <a:gd name="connsiteY18" fmla="*/ 382371 h 2561350"/>
              <a:gd name="connsiteX19" fmla="*/ 827923 w 2072429"/>
              <a:gd name="connsiteY19" fmla="*/ 389002 h 2561350"/>
              <a:gd name="connsiteX20" fmla="*/ 793019 w 2072429"/>
              <a:gd name="connsiteY20" fmla="*/ 283670 h 2561350"/>
              <a:gd name="connsiteX21" fmla="*/ 1028762 w 2072429"/>
              <a:gd name="connsiteY21" fmla="*/ 3 h 2561350"/>
              <a:gd name="connsiteX0" fmla="*/ 1028762 w 2072429"/>
              <a:gd name="connsiteY0" fmla="*/ 3 h 2561350"/>
              <a:gd name="connsiteX1" fmla="*/ 1243075 w 2072429"/>
              <a:gd name="connsiteY1" fmla="*/ 286050 h 2561350"/>
              <a:gd name="connsiteX2" fmla="*/ 1220939 w 2072429"/>
              <a:gd name="connsiteY2" fmla="*/ 389002 h 2561350"/>
              <a:gd name="connsiteX3" fmla="*/ 1959793 w 2072429"/>
              <a:gd name="connsiteY3" fmla="*/ 361648 h 2561350"/>
              <a:gd name="connsiteX4" fmla="*/ 2067556 w 2072429"/>
              <a:gd name="connsiteY4" fmla="*/ 961234 h 2561350"/>
              <a:gd name="connsiteX5" fmla="*/ 1863015 w 2072429"/>
              <a:gd name="connsiteY5" fmla="*/ 1037347 h 2561350"/>
              <a:gd name="connsiteX6" fmla="*/ 1847373 w 2072429"/>
              <a:gd name="connsiteY6" fmla="*/ 1535481 h 2561350"/>
              <a:gd name="connsiteX7" fmla="*/ 2065070 w 2072429"/>
              <a:gd name="connsiteY7" fmla="*/ 1597847 h 2561350"/>
              <a:gd name="connsiteX8" fmla="*/ 1952333 w 2072429"/>
              <a:gd name="connsiteY8" fmla="*/ 2180265 h 2561350"/>
              <a:gd name="connsiteX9" fmla="*/ 1223202 w 2072429"/>
              <a:gd name="connsiteY9" fmla="*/ 2167002 h 2561350"/>
              <a:gd name="connsiteX10" fmla="*/ 1243075 w 2072429"/>
              <a:gd name="connsiteY10" fmla="*/ 2275300 h 2561350"/>
              <a:gd name="connsiteX11" fmla="*/ 793019 w 2072429"/>
              <a:gd name="connsiteY11" fmla="*/ 2277680 h 2561350"/>
              <a:gd name="connsiteX12" fmla="*/ 822952 w 2072429"/>
              <a:gd name="connsiteY12" fmla="*/ 2167002 h 2561350"/>
              <a:gd name="connsiteX13" fmla="*/ 130027 w 2072429"/>
              <a:gd name="connsiteY13" fmla="*/ 2200159 h 2561350"/>
              <a:gd name="connsiteX14" fmla="*/ 1050 w 2072429"/>
              <a:gd name="connsiteY14" fmla="*/ 1657531 h 2561350"/>
              <a:gd name="connsiteX15" fmla="*/ 271446 w 2072429"/>
              <a:gd name="connsiteY15" fmla="*/ 1561668 h 2561350"/>
              <a:gd name="connsiteX16" fmla="*/ 249172 w 2072429"/>
              <a:gd name="connsiteY16" fmla="*/ 1045298 h 2561350"/>
              <a:gd name="connsiteX17" fmla="*/ 8510 w 2072429"/>
              <a:gd name="connsiteY17" fmla="*/ 1018431 h 2561350"/>
              <a:gd name="connsiteX18" fmla="*/ 110133 w 2072429"/>
              <a:gd name="connsiteY18" fmla="*/ 382371 h 2561350"/>
              <a:gd name="connsiteX19" fmla="*/ 827923 w 2072429"/>
              <a:gd name="connsiteY19" fmla="*/ 389002 h 2561350"/>
              <a:gd name="connsiteX20" fmla="*/ 793019 w 2072429"/>
              <a:gd name="connsiteY20" fmla="*/ 283670 h 2561350"/>
              <a:gd name="connsiteX21" fmla="*/ 1028762 w 2072429"/>
              <a:gd name="connsiteY21" fmla="*/ 3 h 2561350"/>
              <a:gd name="connsiteX0" fmla="*/ 1028762 w 2072429"/>
              <a:gd name="connsiteY0" fmla="*/ 3 h 2561350"/>
              <a:gd name="connsiteX1" fmla="*/ 1243075 w 2072429"/>
              <a:gd name="connsiteY1" fmla="*/ 286050 h 2561350"/>
              <a:gd name="connsiteX2" fmla="*/ 1220939 w 2072429"/>
              <a:gd name="connsiteY2" fmla="*/ 389002 h 2561350"/>
              <a:gd name="connsiteX3" fmla="*/ 1959793 w 2072429"/>
              <a:gd name="connsiteY3" fmla="*/ 361648 h 2561350"/>
              <a:gd name="connsiteX4" fmla="*/ 2067556 w 2072429"/>
              <a:gd name="connsiteY4" fmla="*/ 961234 h 2561350"/>
              <a:gd name="connsiteX5" fmla="*/ 1863015 w 2072429"/>
              <a:gd name="connsiteY5" fmla="*/ 1037347 h 2561350"/>
              <a:gd name="connsiteX6" fmla="*/ 1847373 w 2072429"/>
              <a:gd name="connsiteY6" fmla="*/ 1535481 h 2561350"/>
              <a:gd name="connsiteX7" fmla="*/ 2065070 w 2072429"/>
              <a:gd name="connsiteY7" fmla="*/ 1597847 h 2561350"/>
              <a:gd name="connsiteX8" fmla="*/ 1952333 w 2072429"/>
              <a:gd name="connsiteY8" fmla="*/ 2180265 h 2561350"/>
              <a:gd name="connsiteX9" fmla="*/ 1223202 w 2072429"/>
              <a:gd name="connsiteY9" fmla="*/ 2167002 h 2561350"/>
              <a:gd name="connsiteX10" fmla="*/ 1243075 w 2072429"/>
              <a:gd name="connsiteY10" fmla="*/ 2275300 h 2561350"/>
              <a:gd name="connsiteX11" fmla="*/ 793019 w 2072429"/>
              <a:gd name="connsiteY11" fmla="*/ 2277680 h 2561350"/>
              <a:gd name="connsiteX12" fmla="*/ 822952 w 2072429"/>
              <a:gd name="connsiteY12" fmla="*/ 2167002 h 2561350"/>
              <a:gd name="connsiteX13" fmla="*/ 130027 w 2072429"/>
              <a:gd name="connsiteY13" fmla="*/ 2200159 h 2561350"/>
              <a:gd name="connsiteX14" fmla="*/ 1050 w 2072429"/>
              <a:gd name="connsiteY14" fmla="*/ 1657531 h 2561350"/>
              <a:gd name="connsiteX15" fmla="*/ 271446 w 2072429"/>
              <a:gd name="connsiteY15" fmla="*/ 1561668 h 2561350"/>
              <a:gd name="connsiteX16" fmla="*/ 249172 w 2072429"/>
              <a:gd name="connsiteY16" fmla="*/ 1045298 h 2561350"/>
              <a:gd name="connsiteX17" fmla="*/ 8510 w 2072429"/>
              <a:gd name="connsiteY17" fmla="*/ 1018431 h 2561350"/>
              <a:gd name="connsiteX18" fmla="*/ 110133 w 2072429"/>
              <a:gd name="connsiteY18" fmla="*/ 382371 h 2561350"/>
              <a:gd name="connsiteX19" fmla="*/ 827923 w 2072429"/>
              <a:gd name="connsiteY19" fmla="*/ 389002 h 2561350"/>
              <a:gd name="connsiteX20" fmla="*/ 793019 w 2072429"/>
              <a:gd name="connsiteY20" fmla="*/ 283670 h 2561350"/>
              <a:gd name="connsiteX21" fmla="*/ 1028762 w 2072429"/>
              <a:gd name="connsiteY21" fmla="*/ 3 h 2561350"/>
              <a:gd name="connsiteX0" fmla="*/ 1028762 w 2072429"/>
              <a:gd name="connsiteY0" fmla="*/ 3 h 2561350"/>
              <a:gd name="connsiteX1" fmla="*/ 1243075 w 2072429"/>
              <a:gd name="connsiteY1" fmla="*/ 286050 h 2561350"/>
              <a:gd name="connsiteX2" fmla="*/ 1220939 w 2072429"/>
              <a:gd name="connsiteY2" fmla="*/ 389002 h 2561350"/>
              <a:gd name="connsiteX3" fmla="*/ 1959793 w 2072429"/>
              <a:gd name="connsiteY3" fmla="*/ 361648 h 2561350"/>
              <a:gd name="connsiteX4" fmla="*/ 2067556 w 2072429"/>
              <a:gd name="connsiteY4" fmla="*/ 961234 h 2561350"/>
              <a:gd name="connsiteX5" fmla="*/ 1863015 w 2072429"/>
              <a:gd name="connsiteY5" fmla="*/ 1037347 h 2561350"/>
              <a:gd name="connsiteX6" fmla="*/ 1847373 w 2072429"/>
              <a:gd name="connsiteY6" fmla="*/ 1535481 h 2561350"/>
              <a:gd name="connsiteX7" fmla="*/ 2065070 w 2072429"/>
              <a:gd name="connsiteY7" fmla="*/ 1597847 h 2561350"/>
              <a:gd name="connsiteX8" fmla="*/ 1952333 w 2072429"/>
              <a:gd name="connsiteY8" fmla="*/ 2180265 h 2561350"/>
              <a:gd name="connsiteX9" fmla="*/ 1223202 w 2072429"/>
              <a:gd name="connsiteY9" fmla="*/ 2167002 h 2561350"/>
              <a:gd name="connsiteX10" fmla="*/ 1243075 w 2072429"/>
              <a:gd name="connsiteY10" fmla="*/ 2275300 h 2561350"/>
              <a:gd name="connsiteX11" fmla="*/ 793019 w 2072429"/>
              <a:gd name="connsiteY11" fmla="*/ 2277680 h 2561350"/>
              <a:gd name="connsiteX12" fmla="*/ 822952 w 2072429"/>
              <a:gd name="connsiteY12" fmla="*/ 2167002 h 2561350"/>
              <a:gd name="connsiteX13" fmla="*/ 130027 w 2072429"/>
              <a:gd name="connsiteY13" fmla="*/ 2200159 h 2561350"/>
              <a:gd name="connsiteX14" fmla="*/ 1050 w 2072429"/>
              <a:gd name="connsiteY14" fmla="*/ 1657531 h 2561350"/>
              <a:gd name="connsiteX15" fmla="*/ 271446 w 2072429"/>
              <a:gd name="connsiteY15" fmla="*/ 1561668 h 2561350"/>
              <a:gd name="connsiteX16" fmla="*/ 249172 w 2072429"/>
              <a:gd name="connsiteY16" fmla="*/ 1045298 h 2561350"/>
              <a:gd name="connsiteX17" fmla="*/ 8510 w 2072429"/>
              <a:gd name="connsiteY17" fmla="*/ 1018431 h 2561350"/>
              <a:gd name="connsiteX18" fmla="*/ 110133 w 2072429"/>
              <a:gd name="connsiteY18" fmla="*/ 382371 h 2561350"/>
              <a:gd name="connsiteX19" fmla="*/ 827923 w 2072429"/>
              <a:gd name="connsiteY19" fmla="*/ 389002 h 2561350"/>
              <a:gd name="connsiteX20" fmla="*/ 793019 w 2072429"/>
              <a:gd name="connsiteY20" fmla="*/ 283670 h 2561350"/>
              <a:gd name="connsiteX21" fmla="*/ 1028762 w 2072429"/>
              <a:gd name="connsiteY21" fmla="*/ 3 h 2561350"/>
              <a:gd name="connsiteX0" fmla="*/ 1028762 w 2072429"/>
              <a:gd name="connsiteY0" fmla="*/ 3 h 2561350"/>
              <a:gd name="connsiteX1" fmla="*/ 1243075 w 2072429"/>
              <a:gd name="connsiteY1" fmla="*/ 286050 h 2561350"/>
              <a:gd name="connsiteX2" fmla="*/ 1220939 w 2072429"/>
              <a:gd name="connsiteY2" fmla="*/ 389002 h 2561350"/>
              <a:gd name="connsiteX3" fmla="*/ 1959793 w 2072429"/>
              <a:gd name="connsiteY3" fmla="*/ 361648 h 2561350"/>
              <a:gd name="connsiteX4" fmla="*/ 2067556 w 2072429"/>
              <a:gd name="connsiteY4" fmla="*/ 961234 h 2561350"/>
              <a:gd name="connsiteX5" fmla="*/ 1863015 w 2072429"/>
              <a:gd name="connsiteY5" fmla="*/ 1037347 h 2561350"/>
              <a:gd name="connsiteX6" fmla="*/ 1847373 w 2072429"/>
              <a:gd name="connsiteY6" fmla="*/ 1535481 h 2561350"/>
              <a:gd name="connsiteX7" fmla="*/ 2065070 w 2072429"/>
              <a:gd name="connsiteY7" fmla="*/ 1597847 h 2561350"/>
              <a:gd name="connsiteX8" fmla="*/ 1952333 w 2072429"/>
              <a:gd name="connsiteY8" fmla="*/ 2180265 h 2561350"/>
              <a:gd name="connsiteX9" fmla="*/ 1223202 w 2072429"/>
              <a:gd name="connsiteY9" fmla="*/ 2167002 h 2561350"/>
              <a:gd name="connsiteX10" fmla="*/ 1243075 w 2072429"/>
              <a:gd name="connsiteY10" fmla="*/ 2275300 h 2561350"/>
              <a:gd name="connsiteX11" fmla="*/ 793019 w 2072429"/>
              <a:gd name="connsiteY11" fmla="*/ 2277680 h 2561350"/>
              <a:gd name="connsiteX12" fmla="*/ 822952 w 2072429"/>
              <a:gd name="connsiteY12" fmla="*/ 2167002 h 2561350"/>
              <a:gd name="connsiteX13" fmla="*/ 130027 w 2072429"/>
              <a:gd name="connsiteY13" fmla="*/ 2200159 h 2561350"/>
              <a:gd name="connsiteX14" fmla="*/ 1050 w 2072429"/>
              <a:gd name="connsiteY14" fmla="*/ 1657531 h 2561350"/>
              <a:gd name="connsiteX15" fmla="*/ 271446 w 2072429"/>
              <a:gd name="connsiteY15" fmla="*/ 1561668 h 2561350"/>
              <a:gd name="connsiteX16" fmla="*/ 249172 w 2072429"/>
              <a:gd name="connsiteY16" fmla="*/ 1045298 h 2561350"/>
              <a:gd name="connsiteX17" fmla="*/ 8510 w 2072429"/>
              <a:gd name="connsiteY17" fmla="*/ 1018431 h 2561350"/>
              <a:gd name="connsiteX18" fmla="*/ 110133 w 2072429"/>
              <a:gd name="connsiteY18" fmla="*/ 382371 h 2561350"/>
              <a:gd name="connsiteX19" fmla="*/ 827923 w 2072429"/>
              <a:gd name="connsiteY19" fmla="*/ 389002 h 2561350"/>
              <a:gd name="connsiteX20" fmla="*/ 793019 w 2072429"/>
              <a:gd name="connsiteY20" fmla="*/ 283670 h 2561350"/>
              <a:gd name="connsiteX21" fmla="*/ 1028762 w 2072429"/>
              <a:gd name="connsiteY21" fmla="*/ 3 h 2561350"/>
              <a:gd name="connsiteX0" fmla="*/ 1028762 w 2072429"/>
              <a:gd name="connsiteY0" fmla="*/ 3 h 2561350"/>
              <a:gd name="connsiteX1" fmla="*/ 1243075 w 2072429"/>
              <a:gd name="connsiteY1" fmla="*/ 286050 h 2561350"/>
              <a:gd name="connsiteX2" fmla="*/ 1220939 w 2072429"/>
              <a:gd name="connsiteY2" fmla="*/ 389002 h 2561350"/>
              <a:gd name="connsiteX3" fmla="*/ 1959793 w 2072429"/>
              <a:gd name="connsiteY3" fmla="*/ 361648 h 2561350"/>
              <a:gd name="connsiteX4" fmla="*/ 2067556 w 2072429"/>
              <a:gd name="connsiteY4" fmla="*/ 961234 h 2561350"/>
              <a:gd name="connsiteX5" fmla="*/ 1863015 w 2072429"/>
              <a:gd name="connsiteY5" fmla="*/ 1037347 h 2561350"/>
              <a:gd name="connsiteX6" fmla="*/ 1847373 w 2072429"/>
              <a:gd name="connsiteY6" fmla="*/ 1535481 h 2561350"/>
              <a:gd name="connsiteX7" fmla="*/ 2065070 w 2072429"/>
              <a:gd name="connsiteY7" fmla="*/ 1597847 h 2561350"/>
              <a:gd name="connsiteX8" fmla="*/ 1952333 w 2072429"/>
              <a:gd name="connsiteY8" fmla="*/ 2180265 h 2561350"/>
              <a:gd name="connsiteX9" fmla="*/ 1223202 w 2072429"/>
              <a:gd name="connsiteY9" fmla="*/ 2167002 h 2561350"/>
              <a:gd name="connsiteX10" fmla="*/ 1243075 w 2072429"/>
              <a:gd name="connsiteY10" fmla="*/ 2275300 h 2561350"/>
              <a:gd name="connsiteX11" fmla="*/ 793019 w 2072429"/>
              <a:gd name="connsiteY11" fmla="*/ 2277680 h 2561350"/>
              <a:gd name="connsiteX12" fmla="*/ 822952 w 2072429"/>
              <a:gd name="connsiteY12" fmla="*/ 2167002 h 2561350"/>
              <a:gd name="connsiteX13" fmla="*/ 130027 w 2072429"/>
              <a:gd name="connsiteY13" fmla="*/ 2200159 h 2561350"/>
              <a:gd name="connsiteX14" fmla="*/ 1050 w 2072429"/>
              <a:gd name="connsiteY14" fmla="*/ 1657531 h 2561350"/>
              <a:gd name="connsiteX15" fmla="*/ 271446 w 2072429"/>
              <a:gd name="connsiteY15" fmla="*/ 1561668 h 2561350"/>
              <a:gd name="connsiteX16" fmla="*/ 249172 w 2072429"/>
              <a:gd name="connsiteY16" fmla="*/ 1045298 h 2561350"/>
              <a:gd name="connsiteX17" fmla="*/ 8510 w 2072429"/>
              <a:gd name="connsiteY17" fmla="*/ 1018431 h 2561350"/>
              <a:gd name="connsiteX18" fmla="*/ 110133 w 2072429"/>
              <a:gd name="connsiteY18" fmla="*/ 382371 h 2561350"/>
              <a:gd name="connsiteX19" fmla="*/ 827923 w 2072429"/>
              <a:gd name="connsiteY19" fmla="*/ 389002 h 2561350"/>
              <a:gd name="connsiteX20" fmla="*/ 793019 w 2072429"/>
              <a:gd name="connsiteY20" fmla="*/ 283670 h 2561350"/>
              <a:gd name="connsiteX21" fmla="*/ 1028762 w 2072429"/>
              <a:gd name="connsiteY21" fmla="*/ 3 h 2561350"/>
              <a:gd name="connsiteX0" fmla="*/ 1028762 w 2072429"/>
              <a:gd name="connsiteY0" fmla="*/ 3 h 2561350"/>
              <a:gd name="connsiteX1" fmla="*/ 1243075 w 2072429"/>
              <a:gd name="connsiteY1" fmla="*/ 286050 h 2561350"/>
              <a:gd name="connsiteX2" fmla="*/ 1220939 w 2072429"/>
              <a:gd name="connsiteY2" fmla="*/ 389002 h 2561350"/>
              <a:gd name="connsiteX3" fmla="*/ 1959793 w 2072429"/>
              <a:gd name="connsiteY3" fmla="*/ 361648 h 2561350"/>
              <a:gd name="connsiteX4" fmla="*/ 2067556 w 2072429"/>
              <a:gd name="connsiteY4" fmla="*/ 961234 h 2561350"/>
              <a:gd name="connsiteX5" fmla="*/ 1863015 w 2072429"/>
              <a:gd name="connsiteY5" fmla="*/ 1037347 h 2561350"/>
              <a:gd name="connsiteX6" fmla="*/ 1847373 w 2072429"/>
              <a:gd name="connsiteY6" fmla="*/ 1535481 h 2561350"/>
              <a:gd name="connsiteX7" fmla="*/ 2065070 w 2072429"/>
              <a:gd name="connsiteY7" fmla="*/ 1597847 h 2561350"/>
              <a:gd name="connsiteX8" fmla="*/ 1952333 w 2072429"/>
              <a:gd name="connsiteY8" fmla="*/ 2180265 h 2561350"/>
              <a:gd name="connsiteX9" fmla="*/ 1223202 w 2072429"/>
              <a:gd name="connsiteY9" fmla="*/ 2167002 h 2561350"/>
              <a:gd name="connsiteX10" fmla="*/ 1243075 w 2072429"/>
              <a:gd name="connsiteY10" fmla="*/ 2275300 h 2561350"/>
              <a:gd name="connsiteX11" fmla="*/ 793019 w 2072429"/>
              <a:gd name="connsiteY11" fmla="*/ 2277680 h 2561350"/>
              <a:gd name="connsiteX12" fmla="*/ 822952 w 2072429"/>
              <a:gd name="connsiteY12" fmla="*/ 2167002 h 2561350"/>
              <a:gd name="connsiteX13" fmla="*/ 130027 w 2072429"/>
              <a:gd name="connsiteY13" fmla="*/ 2200159 h 2561350"/>
              <a:gd name="connsiteX14" fmla="*/ 1050 w 2072429"/>
              <a:gd name="connsiteY14" fmla="*/ 1657531 h 2561350"/>
              <a:gd name="connsiteX15" fmla="*/ 271446 w 2072429"/>
              <a:gd name="connsiteY15" fmla="*/ 1561668 h 2561350"/>
              <a:gd name="connsiteX16" fmla="*/ 249172 w 2072429"/>
              <a:gd name="connsiteY16" fmla="*/ 1045298 h 2561350"/>
              <a:gd name="connsiteX17" fmla="*/ 8510 w 2072429"/>
              <a:gd name="connsiteY17" fmla="*/ 1018431 h 2561350"/>
              <a:gd name="connsiteX18" fmla="*/ 110133 w 2072429"/>
              <a:gd name="connsiteY18" fmla="*/ 382371 h 2561350"/>
              <a:gd name="connsiteX19" fmla="*/ 827923 w 2072429"/>
              <a:gd name="connsiteY19" fmla="*/ 389002 h 2561350"/>
              <a:gd name="connsiteX20" fmla="*/ 793019 w 2072429"/>
              <a:gd name="connsiteY20" fmla="*/ 283670 h 2561350"/>
              <a:gd name="connsiteX21" fmla="*/ 1028762 w 2072429"/>
              <a:gd name="connsiteY21" fmla="*/ 3 h 2561350"/>
              <a:gd name="connsiteX0" fmla="*/ 1028762 w 2072429"/>
              <a:gd name="connsiteY0" fmla="*/ 3 h 2561350"/>
              <a:gd name="connsiteX1" fmla="*/ 1243075 w 2072429"/>
              <a:gd name="connsiteY1" fmla="*/ 286050 h 2561350"/>
              <a:gd name="connsiteX2" fmla="*/ 1220939 w 2072429"/>
              <a:gd name="connsiteY2" fmla="*/ 389002 h 2561350"/>
              <a:gd name="connsiteX3" fmla="*/ 1959793 w 2072429"/>
              <a:gd name="connsiteY3" fmla="*/ 361648 h 2561350"/>
              <a:gd name="connsiteX4" fmla="*/ 2067556 w 2072429"/>
              <a:gd name="connsiteY4" fmla="*/ 961234 h 2561350"/>
              <a:gd name="connsiteX5" fmla="*/ 1863015 w 2072429"/>
              <a:gd name="connsiteY5" fmla="*/ 1037347 h 2561350"/>
              <a:gd name="connsiteX6" fmla="*/ 1847373 w 2072429"/>
              <a:gd name="connsiteY6" fmla="*/ 1535481 h 2561350"/>
              <a:gd name="connsiteX7" fmla="*/ 2065070 w 2072429"/>
              <a:gd name="connsiteY7" fmla="*/ 1597847 h 2561350"/>
              <a:gd name="connsiteX8" fmla="*/ 1952333 w 2072429"/>
              <a:gd name="connsiteY8" fmla="*/ 2180265 h 2561350"/>
              <a:gd name="connsiteX9" fmla="*/ 1223202 w 2072429"/>
              <a:gd name="connsiteY9" fmla="*/ 2167002 h 2561350"/>
              <a:gd name="connsiteX10" fmla="*/ 1243075 w 2072429"/>
              <a:gd name="connsiteY10" fmla="*/ 2275300 h 2561350"/>
              <a:gd name="connsiteX11" fmla="*/ 793019 w 2072429"/>
              <a:gd name="connsiteY11" fmla="*/ 2277680 h 2561350"/>
              <a:gd name="connsiteX12" fmla="*/ 822952 w 2072429"/>
              <a:gd name="connsiteY12" fmla="*/ 2167002 h 2561350"/>
              <a:gd name="connsiteX13" fmla="*/ 130027 w 2072429"/>
              <a:gd name="connsiteY13" fmla="*/ 2200159 h 2561350"/>
              <a:gd name="connsiteX14" fmla="*/ 1050 w 2072429"/>
              <a:gd name="connsiteY14" fmla="*/ 1657531 h 2561350"/>
              <a:gd name="connsiteX15" fmla="*/ 271446 w 2072429"/>
              <a:gd name="connsiteY15" fmla="*/ 1561668 h 2561350"/>
              <a:gd name="connsiteX16" fmla="*/ 249172 w 2072429"/>
              <a:gd name="connsiteY16" fmla="*/ 1045298 h 2561350"/>
              <a:gd name="connsiteX17" fmla="*/ 8510 w 2072429"/>
              <a:gd name="connsiteY17" fmla="*/ 1018431 h 2561350"/>
              <a:gd name="connsiteX18" fmla="*/ 110133 w 2072429"/>
              <a:gd name="connsiteY18" fmla="*/ 382371 h 2561350"/>
              <a:gd name="connsiteX19" fmla="*/ 827923 w 2072429"/>
              <a:gd name="connsiteY19" fmla="*/ 389002 h 2561350"/>
              <a:gd name="connsiteX20" fmla="*/ 793019 w 2072429"/>
              <a:gd name="connsiteY20" fmla="*/ 283670 h 2561350"/>
              <a:gd name="connsiteX21" fmla="*/ 1028762 w 2072429"/>
              <a:gd name="connsiteY21" fmla="*/ 3 h 2561350"/>
              <a:gd name="connsiteX0" fmla="*/ 1028762 w 2072429"/>
              <a:gd name="connsiteY0" fmla="*/ 3 h 2561350"/>
              <a:gd name="connsiteX1" fmla="*/ 1243075 w 2072429"/>
              <a:gd name="connsiteY1" fmla="*/ 286050 h 2561350"/>
              <a:gd name="connsiteX2" fmla="*/ 1220939 w 2072429"/>
              <a:gd name="connsiteY2" fmla="*/ 389002 h 2561350"/>
              <a:gd name="connsiteX3" fmla="*/ 1959793 w 2072429"/>
              <a:gd name="connsiteY3" fmla="*/ 361648 h 2561350"/>
              <a:gd name="connsiteX4" fmla="*/ 2067556 w 2072429"/>
              <a:gd name="connsiteY4" fmla="*/ 961234 h 2561350"/>
              <a:gd name="connsiteX5" fmla="*/ 1863015 w 2072429"/>
              <a:gd name="connsiteY5" fmla="*/ 1037347 h 2561350"/>
              <a:gd name="connsiteX6" fmla="*/ 1847373 w 2072429"/>
              <a:gd name="connsiteY6" fmla="*/ 1535481 h 2561350"/>
              <a:gd name="connsiteX7" fmla="*/ 2065070 w 2072429"/>
              <a:gd name="connsiteY7" fmla="*/ 1597847 h 2561350"/>
              <a:gd name="connsiteX8" fmla="*/ 1952333 w 2072429"/>
              <a:gd name="connsiteY8" fmla="*/ 2180265 h 2561350"/>
              <a:gd name="connsiteX9" fmla="*/ 1223202 w 2072429"/>
              <a:gd name="connsiteY9" fmla="*/ 2167002 h 2561350"/>
              <a:gd name="connsiteX10" fmla="*/ 1243075 w 2072429"/>
              <a:gd name="connsiteY10" fmla="*/ 2275300 h 2561350"/>
              <a:gd name="connsiteX11" fmla="*/ 793019 w 2072429"/>
              <a:gd name="connsiteY11" fmla="*/ 2277680 h 2561350"/>
              <a:gd name="connsiteX12" fmla="*/ 822952 w 2072429"/>
              <a:gd name="connsiteY12" fmla="*/ 2167002 h 2561350"/>
              <a:gd name="connsiteX13" fmla="*/ 130027 w 2072429"/>
              <a:gd name="connsiteY13" fmla="*/ 2200159 h 2561350"/>
              <a:gd name="connsiteX14" fmla="*/ 1050 w 2072429"/>
              <a:gd name="connsiteY14" fmla="*/ 1657531 h 2561350"/>
              <a:gd name="connsiteX15" fmla="*/ 271446 w 2072429"/>
              <a:gd name="connsiteY15" fmla="*/ 1561668 h 2561350"/>
              <a:gd name="connsiteX16" fmla="*/ 249172 w 2072429"/>
              <a:gd name="connsiteY16" fmla="*/ 1045298 h 2561350"/>
              <a:gd name="connsiteX17" fmla="*/ 8510 w 2072429"/>
              <a:gd name="connsiteY17" fmla="*/ 1018431 h 2561350"/>
              <a:gd name="connsiteX18" fmla="*/ 110133 w 2072429"/>
              <a:gd name="connsiteY18" fmla="*/ 382371 h 2561350"/>
              <a:gd name="connsiteX19" fmla="*/ 827923 w 2072429"/>
              <a:gd name="connsiteY19" fmla="*/ 389002 h 2561350"/>
              <a:gd name="connsiteX20" fmla="*/ 793019 w 2072429"/>
              <a:gd name="connsiteY20" fmla="*/ 283670 h 2561350"/>
              <a:gd name="connsiteX21" fmla="*/ 1028762 w 2072429"/>
              <a:gd name="connsiteY21" fmla="*/ 3 h 2561350"/>
              <a:gd name="connsiteX0" fmla="*/ 1028762 w 2072429"/>
              <a:gd name="connsiteY0" fmla="*/ 3 h 2561350"/>
              <a:gd name="connsiteX1" fmla="*/ 1243075 w 2072429"/>
              <a:gd name="connsiteY1" fmla="*/ 286050 h 2561350"/>
              <a:gd name="connsiteX2" fmla="*/ 1220939 w 2072429"/>
              <a:gd name="connsiteY2" fmla="*/ 389002 h 2561350"/>
              <a:gd name="connsiteX3" fmla="*/ 1959793 w 2072429"/>
              <a:gd name="connsiteY3" fmla="*/ 361648 h 2561350"/>
              <a:gd name="connsiteX4" fmla="*/ 2067556 w 2072429"/>
              <a:gd name="connsiteY4" fmla="*/ 961234 h 2561350"/>
              <a:gd name="connsiteX5" fmla="*/ 1847373 w 2072429"/>
              <a:gd name="connsiteY5" fmla="*/ 1535481 h 2561350"/>
              <a:gd name="connsiteX6" fmla="*/ 2065070 w 2072429"/>
              <a:gd name="connsiteY6" fmla="*/ 1597847 h 2561350"/>
              <a:gd name="connsiteX7" fmla="*/ 1952333 w 2072429"/>
              <a:gd name="connsiteY7" fmla="*/ 2180265 h 2561350"/>
              <a:gd name="connsiteX8" fmla="*/ 1223202 w 2072429"/>
              <a:gd name="connsiteY8" fmla="*/ 2167002 h 2561350"/>
              <a:gd name="connsiteX9" fmla="*/ 1243075 w 2072429"/>
              <a:gd name="connsiteY9" fmla="*/ 2275300 h 2561350"/>
              <a:gd name="connsiteX10" fmla="*/ 793019 w 2072429"/>
              <a:gd name="connsiteY10" fmla="*/ 2277680 h 2561350"/>
              <a:gd name="connsiteX11" fmla="*/ 822952 w 2072429"/>
              <a:gd name="connsiteY11" fmla="*/ 2167002 h 2561350"/>
              <a:gd name="connsiteX12" fmla="*/ 130027 w 2072429"/>
              <a:gd name="connsiteY12" fmla="*/ 2200159 h 2561350"/>
              <a:gd name="connsiteX13" fmla="*/ 1050 w 2072429"/>
              <a:gd name="connsiteY13" fmla="*/ 1657531 h 2561350"/>
              <a:gd name="connsiteX14" fmla="*/ 271446 w 2072429"/>
              <a:gd name="connsiteY14" fmla="*/ 1561668 h 2561350"/>
              <a:gd name="connsiteX15" fmla="*/ 249172 w 2072429"/>
              <a:gd name="connsiteY15" fmla="*/ 1045298 h 2561350"/>
              <a:gd name="connsiteX16" fmla="*/ 8510 w 2072429"/>
              <a:gd name="connsiteY16" fmla="*/ 1018431 h 2561350"/>
              <a:gd name="connsiteX17" fmla="*/ 110133 w 2072429"/>
              <a:gd name="connsiteY17" fmla="*/ 382371 h 2561350"/>
              <a:gd name="connsiteX18" fmla="*/ 827923 w 2072429"/>
              <a:gd name="connsiteY18" fmla="*/ 389002 h 2561350"/>
              <a:gd name="connsiteX19" fmla="*/ 793019 w 2072429"/>
              <a:gd name="connsiteY19" fmla="*/ 283670 h 2561350"/>
              <a:gd name="connsiteX20" fmla="*/ 1028762 w 2072429"/>
              <a:gd name="connsiteY20" fmla="*/ 3 h 2561350"/>
              <a:gd name="connsiteX0" fmla="*/ 1028762 w 2072429"/>
              <a:gd name="connsiteY0" fmla="*/ 3 h 2561350"/>
              <a:gd name="connsiteX1" fmla="*/ 1243075 w 2072429"/>
              <a:gd name="connsiteY1" fmla="*/ 286050 h 2561350"/>
              <a:gd name="connsiteX2" fmla="*/ 1220939 w 2072429"/>
              <a:gd name="connsiteY2" fmla="*/ 389002 h 2561350"/>
              <a:gd name="connsiteX3" fmla="*/ 1959793 w 2072429"/>
              <a:gd name="connsiteY3" fmla="*/ 361648 h 2561350"/>
              <a:gd name="connsiteX4" fmla="*/ 2067556 w 2072429"/>
              <a:gd name="connsiteY4" fmla="*/ 961234 h 2561350"/>
              <a:gd name="connsiteX5" fmla="*/ 1997927 w 2072429"/>
              <a:gd name="connsiteY5" fmla="*/ 1180071 h 2561350"/>
              <a:gd name="connsiteX6" fmla="*/ 1847373 w 2072429"/>
              <a:gd name="connsiteY6" fmla="*/ 1535481 h 2561350"/>
              <a:gd name="connsiteX7" fmla="*/ 2065070 w 2072429"/>
              <a:gd name="connsiteY7" fmla="*/ 1597847 h 2561350"/>
              <a:gd name="connsiteX8" fmla="*/ 1952333 w 2072429"/>
              <a:gd name="connsiteY8" fmla="*/ 2180265 h 2561350"/>
              <a:gd name="connsiteX9" fmla="*/ 1223202 w 2072429"/>
              <a:gd name="connsiteY9" fmla="*/ 2167002 h 2561350"/>
              <a:gd name="connsiteX10" fmla="*/ 1243075 w 2072429"/>
              <a:gd name="connsiteY10" fmla="*/ 2275300 h 2561350"/>
              <a:gd name="connsiteX11" fmla="*/ 793019 w 2072429"/>
              <a:gd name="connsiteY11" fmla="*/ 2277680 h 2561350"/>
              <a:gd name="connsiteX12" fmla="*/ 822952 w 2072429"/>
              <a:gd name="connsiteY12" fmla="*/ 2167002 h 2561350"/>
              <a:gd name="connsiteX13" fmla="*/ 130027 w 2072429"/>
              <a:gd name="connsiteY13" fmla="*/ 2200159 h 2561350"/>
              <a:gd name="connsiteX14" fmla="*/ 1050 w 2072429"/>
              <a:gd name="connsiteY14" fmla="*/ 1657531 h 2561350"/>
              <a:gd name="connsiteX15" fmla="*/ 271446 w 2072429"/>
              <a:gd name="connsiteY15" fmla="*/ 1561668 h 2561350"/>
              <a:gd name="connsiteX16" fmla="*/ 249172 w 2072429"/>
              <a:gd name="connsiteY16" fmla="*/ 1045298 h 2561350"/>
              <a:gd name="connsiteX17" fmla="*/ 8510 w 2072429"/>
              <a:gd name="connsiteY17" fmla="*/ 1018431 h 2561350"/>
              <a:gd name="connsiteX18" fmla="*/ 110133 w 2072429"/>
              <a:gd name="connsiteY18" fmla="*/ 382371 h 2561350"/>
              <a:gd name="connsiteX19" fmla="*/ 827923 w 2072429"/>
              <a:gd name="connsiteY19" fmla="*/ 389002 h 2561350"/>
              <a:gd name="connsiteX20" fmla="*/ 793019 w 2072429"/>
              <a:gd name="connsiteY20" fmla="*/ 283670 h 2561350"/>
              <a:gd name="connsiteX21" fmla="*/ 1028762 w 2072429"/>
              <a:gd name="connsiteY21" fmla="*/ 3 h 2561350"/>
              <a:gd name="connsiteX0" fmla="*/ 1028762 w 2072429"/>
              <a:gd name="connsiteY0" fmla="*/ 3 h 2561350"/>
              <a:gd name="connsiteX1" fmla="*/ 1243075 w 2072429"/>
              <a:gd name="connsiteY1" fmla="*/ 286050 h 2561350"/>
              <a:gd name="connsiteX2" fmla="*/ 1220939 w 2072429"/>
              <a:gd name="connsiteY2" fmla="*/ 389002 h 2561350"/>
              <a:gd name="connsiteX3" fmla="*/ 1959793 w 2072429"/>
              <a:gd name="connsiteY3" fmla="*/ 361648 h 2561350"/>
              <a:gd name="connsiteX4" fmla="*/ 2067556 w 2072429"/>
              <a:gd name="connsiteY4" fmla="*/ 961234 h 2561350"/>
              <a:gd name="connsiteX5" fmla="*/ 1883536 w 2072429"/>
              <a:gd name="connsiteY5" fmla="*/ 1025891 h 2561350"/>
              <a:gd name="connsiteX6" fmla="*/ 1847373 w 2072429"/>
              <a:gd name="connsiteY6" fmla="*/ 1535481 h 2561350"/>
              <a:gd name="connsiteX7" fmla="*/ 2065070 w 2072429"/>
              <a:gd name="connsiteY7" fmla="*/ 1597847 h 2561350"/>
              <a:gd name="connsiteX8" fmla="*/ 1952333 w 2072429"/>
              <a:gd name="connsiteY8" fmla="*/ 2180265 h 2561350"/>
              <a:gd name="connsiteX9" fmla="*/ 1223202 w 2072429"/>
              <a:gd name="connsiteY9" fmla="*/ 2167002 h 2561350"/>
              <a:gd name="connsiteX10" fmla="*/ 1243075 w 2072429"/>
              <a:gd name="connsiteY10" fmla="*/ 2275300 h 2561350"/>
              <a:gd name="connsiteX11" fmla="*/ 793019 w 2072429"/>
              <a:gd name="connsiteY11" fmla="*/ 2277680 h 2561350"/>
              <a:gd name="connsiteX12" fmla="*/ 822952 w 2072429"/>
              <a:gd name="connsiteY12" fmla="*/ 2167002 h 2561350"/>
              <a:gd name="connsiteX13" fmla="*/ 130027 w 2072429"/>
              <a:gd name="connsiteY13" fmla="*/ 2200159 h 2561350"/>
              <a:gd name="connsiteX14" fmla="*/ 1050 w 2072429"/>
              <a:gd name="connsiteY14" fmla="*/ 1657531 h 2561350"/>
              <a:gd name="connsiteX15" fmla="*/ 271446 w 2072429"/>
              <a:gd name="connsiteY15" fmla="*/ 1561668 h 2561350"/>
              <a:gd name="connsiteX16" fmla="*/ 249172 w 2072429"/>
              <a:gd name="connsiteY16" fmla="*/ 1045298 h 2561350"/>
              <a:gd name="connsiteX17" fmla="*/ 8510 w 2072429"/>
              <a:gd name="connsiteY17" fmla="*/ 1018431 h 2561350"/>
              <a:gd name="connsiteX18" fmla="*/ 110133 w 2072429"/>
              <a:gd name="connsiteY18" fmla="*/ 382371 h 2561350"/>
              <a:gd name="connsiteX19" fmla="*/ 827923 w 2072429"/>
              <a:gd name="connsiteY19" fmla="*/ 389002 h 2561350"/>
              <a:gd name="connsiteX20" fmla="*/ 793019 w 2072429"/>
              <a:gd name="connsiteY20" fmla="*/ 283670 h 2561350"/>
              <a:gd name="connsiteX21" fmla="*/ 1028762 w 2072429"/>
              <a:gd name="connsiteY21" fmla="*/ 3 h 2561350"/>
              <a:gd name="connsiteX0" fmla="*/ 1028762 w 2072429"/>
              <a:gd name="connsiteY0" fmla="*/ 3 h 2561350"/>
              <a:gd name="connsiteX1" fmla="*/ 1243075 w 2072429"/>
              <a:gd name="connsiteY1" fmla="*/ 286050 h 2561350"/>
              <a:gd name="connsiteX2" fmla="*/ 1220939 w 2072429"/>
              <a:gd name="connsiteY2" fmla="*/ 389002 h 2561350"/>
              <a:gd name="connsiteX3" fmla="*/ 1959793 w 2072429"/>
              <a:gd name="connsiteY3" fmla="*/ 361648 h 2561350"/>
              <a:gd name="connsiteX4" fmla="*/ 2067556 w 2072429"/>
              <a:gd name="connsiteY4" fmla="*/ 961234 h 2561350"/>
              <a:gd name="connsiteX5" fmla="*/ 1883536 w 2072429"/>
              <a:gd name="connsiteY5" fmla="*/ 1025891 h 2561350"/>
              <a:gd name="connsiteX6" fmla="*/ 1847373 w 2072429"/>
              <a:gd name="connsiteY6" fmla="*/ 1535481 h 2561350"/>
              <a:gd name="connsiteX7" fmla="*/ 2065070 w 2072429"/>
              <a:gd name="connsiteY7" fmla="*/ 1597847 h 2561350"/>
              <a:gd name="connsiteX8" fmla="*/ 1952333 w 2072429"/>
              <a:gd name="connsiteY8" fmla="*/ 2180265 h 2561350"/>
              <a:gd name="connsiteX9" fmla="*/ 1223202 w 2072429"/>
              <a:gd name="connsiteY9" fmla="*/ 2167002 h 2561350"/>
              <a:gd name="connsiteX10" fmla="*/ 1243075 w 2072429"/>
              <a:gd name="connsiteY10" fmla="*/ 2275300 h 2561350"/>
              <a:gd name="connsiteX11" fmla="*/ 793019 w 2072429"/>
              <a:gd name="connsiteY11" fmla="*/ 2277680 h 2561350"/>
              <a:gd name="connsiteX12" fmla="*/ 822952 w 2072429"/>
              <a:gd name="connsiteY12" fmla="*/ 2167002 h 2561350"/>
              <a:gd name="connsiteX13" fmla="*/ 130027 w 2072429"/>
              <a:gd name="connsiteY13" fmla="*/ 2200159 h 2561350"/>
              <a:gd name="connsiteX14" fmla="*/ 1050 w 2072429"/>
              <a:gd name="connsiteY14" fmla="*/ 1657531 h 2561350"/>
              <a:gd name="connsiteX15" fmla="*/ 271446 w 2072429"/>
              <a:gd name="connsiteY15" fmla="*/ 1561668 h 2561350"/>
              <a:gd name="connsiteX16" fmla="*/ 249172 w 2072429"/>
              <a:gd name="connsiteY16" fmla="*/ 1045298 h 2561350"/>
              <a:gd name="connsiteX17" fmla="*/ 8510 w 2072429"/>
              <a:gd name="connsiteY17" fmla="*/ 1018431 h 2561350"/>
              <a:gd name="connsiteX18" fmla="*/ 110133 w 2072429"/>
              <a:gd name="connsiteY18" fmla="*/ 382371 h 2561350"/>
              <a:gd name="connsiteX19" fmla="*/ 827923 w 2072429"/>
              <a:gd name="connsiteY19" fmla="*/ 389002 h 2561350"/>
              <a:gd name="connsiteX20" fmla="*/ 793019 w 2072429"/>
              <a:gd name="connsiteY20" fmla="*/ 283670 h 2561350"/>
              <a:gd name="connsiteX21" fmla="*/ 1028762 w 2072429"/>
              <a:gd name="connsiteY21" fmla="*/ 3 h 2561350"/>
              <a:gd name="connsiteX0" fmla="*/ 1028762 w 2072429"/>
              <a:gd name="connsiteY0" fmla="*/ 3 h 2561350"/>
              <a:gd name="connsiteX1" fmla="*/ 1243075 w 2072429"/>
              <a:gd name="connsiteY1" fmla="*/ 286050 h 2561350"/>
              <a:gd name="connsiteX2" fmla="*/ 1220939 w 2072429"/>
              <a:gd name="connsiteY2" fmla="*/ 389002 h 2561350"/>
              <a:gd name="connsiteX3" fmla="*/ 1959793 w 2072429"/>
              <a:gd name="connsiteY3" fmla="*/ 361648 h 2561350"/>
              <a:gd name="connsiteX4" fmla="*/ 2067556 w 2072429"/>
              <a:gd name="connsiteY4" fmla="*/ 961234 h 2561350"/>
              <a:gd name="connsiteX5" fmla="*/ 1883536 w 2072429"/>
              <a:gd name="connsiteY5" fmla="*/ 1025891 h 2561350"/>
              <a:gd name="connsiteX6" fmla="*/ 1847373 w 2072429"/>
              <a:gd name="connsiteY6" fmla="*/ 1535481 h 2561350"/>
              <a:gd name="connsiteX7" fmla="*/ 2065070 w 2072429"/>
              <a:gd name="connsiteY7" fmla="*/ 1597847 h 2561350"/>
              <a:gd name="connsiteX8" fmla="*/ 1952333 w 2072429"/>
              <a:gd name="connsiteY8" fmla="*/ 2180265 h 2561350"/>
              <a:gd name="connsiteX9" fmla="*/ 1223202 w 2072429"/>
              <a:gd name="connsiteY9" fmla="*/ 2167002 h 2561350"/>
              <a:gd name="connsiteX10" fmla="*/ 1243075 w 2072429"/>
              <a:gd name="connsiteY10" fmla="*/ 2275300 h 2561350"/>
              <a:gd name="connsiteX11" fmla="*/ 793019 w 2072429"/>
              <a:gd name="connsiteY11" fmla="*/ 2277680 h 2561350"/>
              <a:gd name="connsiteX12" fmla="*/ 822952 w 2072429"/>
              <a:gd name="connsiteY12" fmla="*/ 2167002 h 2561350"/>
              <a:gd name="connsiteX13" fmla="*/ 130027 w 2072429"/>
              <a:gd name="connsiteY13" fmla="*/ 2200159 h 2561350"/>
              <a:gd name="connsiteX14" fmla="*/ 1050 w 2072429"/>
              <a:gd name="connsiteY14" fmla="*/ 1657531 h 2561350"/>
              <a:gd name="connsiteX15" fmla="*/ 271446 w 2072429"/>
              <a:gd name="connsiteY15" fmla="*/ 1561668 h 2561350"/>
              <a:gd name="connsiteX16" fmla="*/ 249172 w 2072429"/>
              <a:gd name="connsiteY16" fmla="*/ 1045298 h 2561350"/>
              <a:gd name="connsiteX17" fmla="*/ 8510 w 2072429"/>
              <a:gd name="connsiteY17" fmla="*/ 1018431 h 2561350"/>
              <a:gd name="connsiteX18" fmla="*/ 110133 w 2072429"/>
              <a:gd name="connsiteY18" fmla="*/ 382371 h 2561350"/>
              <a:gd name="connsiteX19" fmla="*/ 827923 w 2072429"/>
              <a:gd name="connsiteY19" fmla="*/ 389002 h 2561350"/>
              <a:gd name="connsiteX20" fmla="*/ 793019 w 2072429"/>
              <a:gd name="connsiteY20" fmla="*/ 283670 h 2561350"/>
              <a:gd name="connsiteX21" fmla="*/ 1028762 w 2072429"/>
              <a:gd name="connsiteY21" fmla="*/ 3 h 2561350"/>
              <a:gd name="connsiteX0" fmla="*/ 1028762 w 2072429"/>
              <a:gd name="connsiteY0" fmla="*/ 3 h 2561350"/>
              <a:gd name="connsiteX1" fmla="*/ 1243075 w 2072429"/>
              <a:gd name="connsiteY1" fmla="*/ 286050 h 2561350"/>
              <a:gd name="connsiteX2" fmla="*/ 1220939 w 2072429"/>
              <a:gd name="connsiteY2" fmla="*/ 389002 h 2561350"/>
              <a:gd name="connsiteX3" fmla="*/ 1959793 w 2072429"/>
              <a:gd name="connsiteY3" fmla="*/ 361648 h 2561350"/>
              <a:gd name="connsiteX4" fmla="*/ 2067556 w 2072429"/>
              <a:gd name="connsiteY4" fmla="*/ 961234 h 2561350"/>
              <a:gd name="connsiteX5" fmla="*/ 1883536 w 2072429"/>
              <a:gd name="connsiteY5" fmla="*/ 1025891 h 2561350"/>
              <a:gd name="connsiteX6" fmla="*/ 1847373 w 2072429"/>
              <a:gd name="connsiteY6" fmla="*/ 1535481 h 2561350"/>
              <a:gd name="connsiteX7" fmla="*/ 2065070 w 2072429"/>
              <a:gd name="connsiteY7" fmla="*/ 1597847 h 2561350"/>
              <a:gd name="connsiteX8" fmla="*/ 1952333 w 2072429"/>
              <a:gd name="connsiteY8" fmla="*/ 2180265 h 2561350"/>
              <a:gd name="connsiteX9" fmla="*/ 1223202 w 2072429"/>
              <a:gd name="connsiteY9" fmla="*/ 2167002 h 2561350"/>
              <a:gd name="connsiteX10" fmla="*/ 1243075 w 2072429"/>
              <a:gd name="connsiteY10" fmla="*/ 2275300 h 2561350"/>
              <a:gd name="connsiteX11" fmla="*/ 793019 w 2072429"/>
              <a:gd name="connsiteY11" fmla="*/ 2277680 h 2561350"/>
              <a:gd name="connsiteX12" fmla="*/ 822952 w 2072429"/>
              <a:gd name="connsiteY12" fmla="*/ 2167002 h 2561350"/>
              <a:gd name="connsiteX13" fmla="*/ 130027 w 2072429"/>
              <a:gd name="connsiteY13" fmla="*/ 2200159 h 2561350"/>
              <a:gd name="connsiteX14" fmla="*/ 1050 w 2072429"/>
              <a:gd name="connsiteY14" fmla="*/ 1657531 h 2561350"/>
              <a:gd name="connsiteX15" fmla="*/ 271446 w 2072429"/>
              <a:gd name="connsiteY15" fmla="*/ 1561668 h 2561350"/>
              <a:gd name="connsiteX16" fmla="*/ 249172 w 2072429"/>
              <a:gd name="connsiteY16" fmla="*/ 1045298 h 2561350"/>
              <a:gd name="connsiteX17" fmla="*/ 8510 w 2072429"/>
              <a:gd name="connsiteY17" fmla="*/ 1018431 h 2561350"/>
              <a:gd name="connsiteX18" fmla="*/ 110133 w 2072429"/>
              <a:gd name="connsiteY18" fmla="*/ 382371 h 2561350"/>
              <a:gd name="connsiteX19" fmla="*/ 827923 w 2072429"/>
              <a:gd name="connsiteY19" fmla="*/ 389002 h 2561350"/>
              <a:gd name="connsiteX20" fmla="*/ 793019 w 2072429"/>
              <a:gd name="connsiteY20" fmla="*/ 283670 h 2561350"/>
              <a:gd name="connsiteX21" fmla="*/ 1028762 w 2072429"/>
              <a:gd name="connsiteY21" fmla="*/ 3 h 2561350"/>
              <a:gd name="connsiteX0" fmla="*/ 1028762 w 2072429"/>
              <a:gd name="connsiteY0" fmla="*/ 3 h 2561350"/>
              <a:gd name="connsiteX1" fmla="*/ 1243075 w 2072429"/>
              <a:gd name="connsiteY1" fmla="*/ 286050 h 2561350"/>
              <a:gd name="connsiteX2" fmla="*/ 1220939 w 2072429"/>
              <a:gd name="connsiteY2" fmla="*/ 389002 h 2561350"/>
              <a:gd name="connsiteX3" fmla="*/ 1959793 w 2072429"/>
              <a:gd name="connsiteY3" fmla="*/ 361648 h 2561350"/>
              <a:gd name="connsiteX4" fmla="*/ 2067556 w 2072429"/>
              <a:gd name="connsiteY4" fmla="*/ 961234 h 2561350"/>
              <a:gd name="connsiteX5" fmla="*/ 1883536 w 2072429"/>
              <a:gd name="connsiteY5" fmla="*/ 1025891 h 2561350"/>
              <a:gd name="connsiteX6" fmla="*/ 1847373 w 2072429"/>
              <a:gd name="connsiteY6" fmla="*/ 1535481 h 2561350"/>
              <a:gd name="connsiteX7" fmla="*/ 2065070 w 2072429"/>
              <a:gd name="connsiteY7" fmla="*/ 1597847 h 2561350"/>
              <a:gd name="connsiteX8" fmla="*/ 1952333 w 2072429"/>
              <a:gd name="connsiteY8" fmla="*/ 2180265 h 2561350"/>
              <a:gd name="connsiteX9" fmla="*/ 1223202 w 2072429"/>
              <a:gd name="connsiteY9" fmla="*/ 2167002 h 2561350"/>
              <a:gd name="connsiteX10" fmla="*/ 1243075 w 2072429"/>
              <a:gd name="connsiteY10" fmla="*/ 2275300 h 2561350"/>
              <a:gd name="connsiteX11" fmla="*/ 793019 w 2072429"/>
              <a:gd name="connsiteY11" fmla="*/ 2277680 h 2561350"/>
              <a:gd name="connsiteX12" fmla="*/ 822952 w 2072429"/>
              <a:gd name="connsiteY12" fmla="*/ 2167002 h 2561350"/>
              <a:gd name="connsiteX13" fmla="*/ 130027 w 2072429"/>
              <a:gd name="connsiteY13" fmla="*/ 2200159 h 2561350"/>
              <a:gd name="connsiteX14" fmla="*/ 1050 w 2072429"/>
              <a:gd name="connsiteY14" fmla="*/ 1657531 h 2561350"/>
              <a:gd name="connsiteX15" fmla="*/ 271446 w 2072429"/>
              <a:gd name="connsiteY15" fmla="*/ 1561668 h 2561350"/>
              <a:gd name="connsiteX16" fmla="*/ 249172 w 2072429"/>
              <a:gd name="connsiteY16" fmla="*/ 1045298 h 2561350"/>
              <a:gd name="connsiteX17" fmla="*/ 8510 w 2072429"/>
              <a:gd name="connsiteY17" fmla="*/ 1018431 h 2561350"/>
              <a:gd name="connsiteX18" fmla="*/ 110133 w 2072429"/>
              <a:gd name="connsiteY18" fmla="*/ 382371 h 2561350"/>
              <a:gd name="connsiteX19" fmla="*/ 827923 w 2072429"/>
              <a:gd name="connsiteY19" fmla="*/ 389002 h 2561350"/>
              <a:gd name="connsiteX20" fmla="*/ 793019 w 2072429"/>
              <a:gd name="connsiteY20" fmla="*/ 283670 h 2561350"/>
              <a:gd name="connsiteX21" fmla="*/ 1028762 w 2072429"/>
              <a:gd name="connsiteY21" fmla="*/ 3 h 2561350"/>
              <a:gd name="connsiteX0" fmla="*/ 1028762 w 2072429"/>
              <a:gd name="connsiteY0" fmla="*/ 3 h 2561350"/>
              <a:gd name="connsiteX1" fmla="*/ 1243075 w 2072429"/>
              <a:gd name="connsiteY1" fmla="*/ 286050 h 2561350"/>
              <a:gd name="connsiteX2" fmla="*/ 1220939 w 2072429"/>
              <a:gd name="connsiteY2" fmla="*/ 389002 h 2561350"/>
              <a:gd name="connsiteX3" fmla="*/ 1959793 w 2072429"/>
              <a:gd name="connsiteY3" fmla="*/ 361648 h 2561350"/>
              <a:gd name="connsiteX4" fmla="*/ 2067556 w 2072429"/>
              <a:gd name="connsiteY4" fmla="*/ 961234 h 2561350"/>
              <a:gd name="connsiteX5" fmla="*/ 1883536 w 2072429"/>
              <a:gd name="connsiteY5" fmla="*/ 1025891 h 2561350"/>
              <a:gd name="connsiteX6" fmla="*/ 1847373 w 2072429"/>
              <a:gd name="connsiteY6" fmla="*/ 1535481 h 2561350"/>
              <a:gd name="connsiteX7" fmla="*/ 2065070 w 2072429"/>
              <a:gd name="connsiteY7" fmla="*/ 1597847 h 2561350"/>
              <a:gd name="connsiteX8" fmla="*/ 1952333 w 2072429"/>
              <a:gd name="connsiteY8" fmla="*/ 2180265 h 2561350"/>
              <a:gd name="connsiteX9" fmla="*/ 1223202 w 2072429"/>
              <a:gd name="connsiteY9" fmla="*/ 2167002 h 2561350"/>
              <a:gd name="connsiteX10" fmla="*/ 1243075 w 2072429"/>
              <a:gd name="connsiteY10" fmla="*/ 2275300 h 2561350"/>
              <a:gd name="connsiteX11" fmla="*/ 793019 w 2072429"/>
              <a:gd name="connsiteY11" fmla="*/ 2277680 h 2561350"/>
              <a:gd name="connsiteX12" fmla="*/ 822952 w 2072429"/>
              <a:gd name="connsiteY12" fmla="*/ 2167002 h 2561350"/>
              <a:gd name="connsiteX13" fmla="*/ 130027 w 2072429"/>
              <a:gd name="connsiteY13" fmla="*/ 2200159 h 2561350"/>
              <a:gd name="connsiteX14" fmla="*/ 1050 w 2072429"/>
              <a:gd name="connsiteY14" fmla="*/ 1657531 h 2561350"/>
              <a:gd name="connsiteX15" fmla="*/ 271446 w 2072429"/>
              <a:gd name="connsiteY15" fmla="*/ 1561668 h 2561350"/>
              <a:gd name="connsiteX16" fmla="*/ 249172 w 2072429"/>
              <a:gd name="connsiteY16" fmla="*/ 1045298 h 2561350"/>
              <a:gd name="connsiteX17" fmla="*/ 8510 w 2072429"/>
              <a:gd name="connsiteY17" fmla="*/ 1018431 h 2561350"/>
              <a:gd name="connsiteX18" fmla="*/ 110133 w 2072429"/>
              <a:gd name="connsiteY18" fmla="*/ 382371 h 2561350"/>
              <a:gd name="connsiteX19" fmla="*/ 827923 w 2072429"/>
              <a:gd name="connsiteY19" fmla="*/ 389002 h 2561350"/>
              <a:gd name="connsiteX20" fmla="*/ 793019 w 2072429"/>
              <a:gd name="connsiteY20" fmla="*/ 283670 h 2561350"/>
              <a:gd name="connsiteX21" fmla="*/ 1028762 w 2072429"/>
              <a:gd name="connsiteY21" fmla="*/ 3 h 2561350"/>
              <a:gd name="connsiteX0" fmla="*/ 1028762 w 2072429"/>
              <a:gd name="connsiteY0" fmla="*/ 3 h 2561350"/>
              <a:gd name="connsiteX1" fmla="*/ 1243075 w 2072429"/>
              <a:gd name="connsiteY1" fmla="*/ 286050 h 2561350"/>
              <a:gd name="connsiteX2" fmla="*/ 1220939 w 2072429"/>
              <a:gd name="connsiteY2" fmla="*/ 389002 h 2561350"/>
              <a:gd name="connsiteX3" fmla="*/ 1959793 w 2072429"/>
              <a:gd name="connsiteY3" fmla="*/ 361648 h 2561350"/>
              <a:gd name="connsiteX4" fmla="*/ 2067556 w 2072429"/>
              <a:gd name="connsiteY4" fmla="*/ 961234 h 2561350"/>
              <a:gd name="connsiteX5" fmla="*/ 1883536 w 2072429"/>
              <a:gd name="connsiteY5" fmla="*/ 1025891 h 2561350"/>
              <a:gd name="connsiteX6" fmla="*/ 1847373 w 2072429"/>
              <a:gd name="connsiteY6" fmla="*/ 1535481 h 2561350"/>
              <a:gd name="connsiteX7" fmla="*/ 2065070 w 2072429"/>
              <a:gd name="connsiteY7" fmla="*/ 1597847 h 2561350"/>
              <a:gd name="connsiteX8" fmla="*/ 1952333 w 2072429"/>
              <a:gd name="connsiteY8" fmla="*/ 2180265 h 2561350"/>
              <a:gd name="connsiteX9" fmla="*/ 1223202 w 2072429"/>
              <a:gd name="connsiteY9" fmla="*/ 2167002 h 2561350"/>
              <a:gd name="connsiteX10" fmla="*/ 1243075 w 2072429"/>
              <a:gd name="connsiteY10" fmla="*/ 2275300 h 2561350"/>
              <a:gd name="connsiteX11" fmla="*/ 793019 w 2072429"/>
              <a:gd name="connsiteY11" fmla="*/ 2277680 h 2561350"/>
              <a:gd name="connsiteX12" fmla="*/ 822952 w 2072429"/>
              <a:gd name="connsiteY12" fmla="*/ 2167002 h 2561350"/>
              <a:gd name="connsiteX13" fmla="*/ 130027 w 2072429"/>
              <a:gd name="connsiteY13" fmla="*/ 2200159 h 2561350"/>
              <a:gd name="connsiteX14" fmla="*/ 1050 w 2072429"/>
              <a:gd name="connsiteY14" fmla="*/ 1657531 h 2561350"/>
              <a:gd name="connsiteX15" fmla="*/ 271446 w 2072429"/>
              <a:gd name="connsiteY15" fmla="*/ 1561668 h 2561350"/>
              <a:gd name="connsiteX16" fmla="*/ 249172 w 2072429"/>
              <a:gd name="connsiteY16" fmla="*/ 1045298 h 2561350"/>
              <a:gd name="connsiteX17" fmla="*/ 8510 w 2072429"/>
              <a:gd name="connsiteY17" fmla="*/ 1018431 h 2561350"/>
              <a:gd name="connsiteX18" fmla="*/ 110133 w 2072429"/>
              <a:gd name="connsiteY18" fmla="*/ 382371 h 2561350"/>
              <a:gd name="connsiteX19" fmla="*/ 827923 w 2072429"/>
              <a:gd name="connsiteY19" fmla="*/ 389002 h 2561350"/>
              <a:gd name="connsiteX20" fmla="*/ 793019 w 2072429"/>
              <a:gd name="connsiteY20" fmla="*/ 283670 h 2561350"/>
              <a:gd name="connsiteX21" fmla="*/ 1028762 w 2072429"/>
              <a:gd name="connsiteY21" fmla="*/ 3 h 2561350"/>
              <a:gd name="connsiteX0" fmla="*/ 1028762 w 2072429"/>
              <a:gd name="connsiteY0" fmla="*/ 3 h 2561350"/>
              <a:gd name="connsiteX1" fmla="*/ 1243075 w 2072429"/>
              <a:gd name="connsiteY1" fmla="*/ 286050 h 2561350"/>
              <a:gd name="connsiteX2" fmla="*/ 1220939 w 2072429"/>
              <a:gd name="connsiteY2" fmla="*/ 389002 h 2561350"/>
              <a:gd name="connsiteX3" fmla="*/ 1959793 w 2072429"/>
              <a:gd name="connsiteY3" fmla="*/ 361648 h 2561350"/>
              <a:gd name="connsiteX4" fmla="*/ 2067556 w 2072429"/>
              <a:gd name="connsiteY4" fmla="*/ 961234 h 2561350"/>
              <a:gd name="connsiteX5" fmla="*/ 1883536 w 2072429"/>
              <a:gd name="connsiteY5" fmla="*/ 1025891 h 2561350"/>
              <a:gd name="connsiteX6" fmla="*/ 1847373 w 2072429"/>
              <a:gd name="connsiteY6" fmla="*/ 1535481 h 2561350"/>
              <a:gd name="connsiteX7" fmla="*/ 2065070 w 2072429"/>
              <a:gd name="connsiteY7" fmla="*/ 1597847 h 2561350"/>
              <a:gd name="connsiteX8" fmla="*/ 1952333 w 2072429"/>
              <a:gd name="connsiteY8" fmla="*/ 2180265 h 2561350"/>
              <a:gd name="connsiteX9" fmla="*/ 1223202 w 2072429"/>
              <a:gd name="connsiteY9" fmla="*/ 2167002 h 2561350"/>
              <a:gd name="connsiteX10" fmla="*/ 1243075 w 2072429"/>
              <a:gd name="connsiteY10" fmla="*/ 2275300 h 2561350"/>
              <a:gd name="connsiteX11" fmla="*/ 793019 w 2072429"/>
              <a:gd name="connsiteY11" fmla="*/ 2277680 h 2561350"/>
              <a:gd name="connsiteX12" fmla="*/ 822952 w 2072429"/>
              <a:gd name="connsiteY12" fmla="*/ 2167002 h 2561350"/>
              <a:gd name="connsiteX13" fmla="*/ 130027 w 2072429"/>
              <a:gd name="connsiteY13" fmla="*/ 2200159 h 2561350"/>
              <a:gd name="connsiteX14" fmla="*/ 1050 w 2072429"/>
              <a:gd name="connsiteY14" fmla="*/ 1657531 h 2561350"/>
              <a:gd name="connsiteX15" fmla="*/ 271446 w 2072429"/>
              <a:gd name="connsiteY15" fmla="*/ 1561668 h 2561350"/>
              <a:gd name="connsiteX16" fmla="*/ 249172 w 2072429"/>
              <a:gd name="connsiteY16" fmla="*/ 1045298 h 2561350"/>
              <a:gd name="connsiteX17" fmla="*/ 8510 w 2072429"/>
              <a:gd name="connsiteY17" fmla="*/ 1018431 h 2561350"/>
              <a:gd name="connsiteX18" fmla="*/ 110133 w 2072429"/>
              <a:gd name="connsiteY18" fmla="*/ 382371 h 2561350"/>
              <a:gd name="connsiteX19" fmla="*/ 827923 w 2072429"/>
              <a:gd name="connsiteY19" fmla="*/ 389002 h 2561350"/>
              <a:gd name="connsiteX20" fmla="*/ 793019 w 2072429"/>
              <a:gd name="connsiteY20" fmla="*/ 283670 h 2561350"/>
              <a:gd name="connsiteX21" fmla="*/ 1028762 w 2072429"/>
              <a:gd name="connsiteY21" fmla="*/ 3 h 2561350"/>
              <a:gd name="connsiteX0" fmla="*/ 1028762 w 2072429"/>
              <a:gd name="connsiteY0" fmla="*/ 3 h 2561350"/>
              <a:gd name="connsiteX1" fmla="*/ 1243075 w 2072429"/>
              <a:gd name="connsiteY1" fmla="*/ 286050 h 2561350"/>
              <a:gd name="connsiteX2" fmla="*/ 1220939 w 2072429"/>
              <a:gd name="connsiteY2" fmla="*/ 389002 h 2561350"/>
              <a:gd name="connsiteX3" fmla="*/ 1959793 w 2072429"/>
              <a:gd name="connsiteY3" fmla="*/ 361648 h 2561350"/>
              <a:gd name="connsiteX4" fmla="*/ 2067556 w 2072429"/>
              <a:gd name="connsiteY4" fmla="*/ 961234 h 2561350"/>
              <a:gd name="connsiteX5" fmla="*/ 1883536 w 2072429"/>
              <a:gd name="connsiteY5" fmla="*/ 1025891 h 2561350"/>
              <a:gd name="connsiteX6" fmla="*/ 1847373 w 2072429"/>
              <a:gd name="connsiteY6" fmla="*/ 1535481 h 2561350"/>
              <a:gd name="connsiteX7" fmla="*/ 2065070 w 2072429"/>
              <a:gd name="connsiteY7" fmla="*/ 1597847 h 2561350"/>
              <a:gd name="connsiteX8" fmla="*/ 1952333 w 2072429"/>
              <a:gd name="connsiteY8" fmla="*/ 2180265 h 2561350"/>
              <a:gd name="connsiteX9" fmla="*/ 1223202 w 2072429"/>
              <a:gd name="connsiteY9" fmla="*/ 2167002 h 2561350"/>
              <a:gd name="connsiteX10" fmla="*/ 1243075 w 2072429"/>
              <a:gd name="connsiteY10" fmla="*/ 2275300 h 2561350"/>
              <a:gd name="connsiteX11" fmla="*/ 793019 w 2072429"/>
              <a:gd name="connsiteY11" fmla="*/ 2277680 h 2561350"/>
              <a:gd name="connsiteX12" fmla="*/ 822952 w 2072429"/>
              <a:gd name="connsiteY12" fmla="*/ 2167002 h 2561350"/>
              <a:gd name="connsiteX13" fmla="*/ 130027 w 2072429"/>
              <a:gd name="connsiteY13" fmla="*/ 2200159 h 2561350"/>
              <a:gd name="connsiteX14" fmla="*/ 1050 w 2072429"/>
              <a:gd name="connsiteY14" fmla="*/ 1657531 h 2561350"/>
              <a:gd name="connsiteX15" fmla="*/ 271446 w 2072429"/>
              <a:gd name="connsiteY15" fmla="*/ 1561668 h 2561350"/>
              <a:gd name="connsiteX16" fmla="*/ 249172 w 2072429"/>
              <a:gd name="connsiteY16" fmla="*/ 1045298 h 2561350"/>
              <a:gd name="connsiteX17" fmla="*/ 8510 w 2072429"/>
              <a:gd name="connsiteY17" fmla="*/ 1018431 h 2561350"/>
              <a:gd name="connsiteX18" fmla="*/ 110133 w 2072429"/>
              <a:gd name="connsiteY18" fmla="*/ 382371 h 2561350"/>
              <a:gd name="connsiteX19" fmla="*/ 827923 w 2072429"/>
              <a:gd name="connsiteY19" fmla="*/ 389002 h 2561350"/>
              <a:gd name="connsiteX20" fmla="*/ 793019 w 2072429"/>
              <a:gd name="connsiteY20" fmla="*/ 283670 h 2561350"/>
              <a:gd name="connsiteX21" fmla="*/ 1028762 w 2072429"/>
              <a:gd name="connsiteY21" fmla="*/ 3 h 2561350"/>
              <a:gd name="connsiteX0" fmla="*/ 1028762 w 2072429"/>
              <a:gd name="connsiteY0" fmla="*/ 3 h 2561350"/>
              <a:gd name="connsiteX1" fmla="*/ 1243075 w 2072429"/>
              <a:gd name="connsiteY1" fmla="*/ 286050 h 2561350"/>
              <a:gd name="connsiteX2" fmla="*/ 1220939 w 2072429"/>
              <a:gd name="connsiteY2" fmla="*/ 389002 h 2561350"/>
              <a:gd name="connsiteX3" fmla="*/ 1959793 w 2072429"/>
              <a:gd name="connsiteY3" fmla="*/ 361648 h 2561350"/>
              <a:gd name="connsiteX4" fmla="*/ 2067556 w 2072429"/>
              <a:gd name="connsiteY4" fmla="*/ 961234 h 2561350"/>
              <a:gd name="connsiteX5" fmla="*/ 1883536 w 2072429"/>
              <a:gd name="connsiteY5" fmla="*/ 1025891 h 2561350"/>
              <a:gd name="connsiteX6" fmla="*/ 1847373 w 2072429"/>
              <a:gd name="connsiteY6" fmla="*/ 1535481 h 2561350"/>
              <a:gd name="connsiteX7" fmla="*/ 2065070 w 2072429"/>
              <a:gd name="connsiteY7" fmla="*/ 1597847 h 2561350"/>
              <a:gd name="connsiteX8" fmla="*/ 1952333 w 2072429"/>
              <a:gd name="connsiteY8" fmla="*/ 2180265 h 2561350"/>
              <a:gd name="connsiteX9" fmla="*/ 1223202 w 2072429"/>
              <a:gd name="connsiteY9" fmla="*/ 2167002 h 2561350"/>
              <a:gd name="connsiteX10" fmla="*/ 1243075 w 2072429"/>
              <a:gd name="connsiteY10" fmla="*/ 2275300 h 2561350"/>
              <a:gd name="connsiteX11" fmla="*/ 793019 w 2072429"/>
              <a:gd name="connsiteY11" fmla="*/ 2277680 h 2561350"/>
              <a:gd name="connsiteX12" fmla="*/ 822952 w 2072429"/>
              <a:gd name="connsiteY12" fmla="*/ 2167002 h 2561350"/>
              <a:gd name="connsiteX13" fmla="*/ 130027 w 2072429"/>
              <a:gd name="connsiteY13" fmla="*/ 2200159 h 2561350"/>
              <a:gd name="connsiteX14" fmla="*/ 1050 w 2072429"/>
              <a:gd name="connsiteY14" fmla="*/ 1657531 h 2561350"/>
              <a:gd name="connsiteX15" fmla="*/ 271446 w 2072429"/>
              <a:gd name="connsiteY15" fmla="*/ 1561668 h 2561350"/>
              <a:gd name="connsiteX16" fmla="*/ 249172 w 2072429"/>
              <a:gd name="connsiteY16" fmla="*/ 1045298 h 2561350"/>
              <a:gd name="connsiteX17" fmla="*/ 8510 w 2072429"/>
              <a:gd name="connsiteY17" fmla="*/ 1018431 h 2561350"/>
              <a:gd name="connsiteX18" fmla="*/ 110133 w 2072429"/>
              <a:gd name="connsiteY18" fmla="*/ 382371 h 2561350"/>
              <a:gd name="connsiteX19" fmla="*/ 827923 w 2072429"/>
              <a:gd name="connsiteY19" fmla="*/ 389002 h 2561350"/>
              <a:gd name="connsiteX20" fmla="*/ 793019 w 2072429"/>
              <a:gd name="connsiteY20" fmla="*/ 283670 h 2561350"/>
              <a:gd name="connsiteX21" fmla="*/ 1028762 w 2072429"/>
              <a:gd name="connsiteY21" fmla="*/ 3 h 2561350"/>
              <a:gd name="connsiteX0" fmla="*/ 1028762 w 2072429"/>
              <a:gd name="connsiteY0" fmla="*/ 3 h 2561350"/>
              <a:gd name="connsiteX1" fmla="*/ 1243075 w 2072429"/>
              <a:gd name="connsiteY1" fmla="*/ 286050 h 2561350"/>
              <a:gd name="connsiteX2" fmla="*/ 1220939 w 2072429"/>
              <a:gd name="connsiteY2" fmla="*/ 389002 h 2561350"/>
              <a:gd name="connsiteX3" fmla="*/ 1959793 w 2072429"/>
              <a:gd name="connsiteY3" fmla="*/ 361648 h 2561350"/>
              <a:gd name="connsiteX4" fmla="*/ 2067556 w 2072429"/>
              <a:gd name="connsiteY4" fmla="*/ 961234 h 2561350"/>
              <a:gd name="connsiteX5" fmla="*/ 1883536 w 2072429"/>
              <a:gd name="connsiteY5" fmla="*/ 1025891 h 2561350"/>
              <a:gd name="connsiteX6" fmla="*/ 1847373 w 2072429"/>
              <a:gd name="connsiteY6" fmla="*/ 1535481 h 2561350"/>
              <a:gd name="connsiteX7" fmla="*/ 2065070 w 2072429"/>
              <a:gd name="connsiteY7" fmla="*/ 1597847 h 2561350"/>
              <a:gd name="connsiteX8" fmla="*/ 1952333 w 2072429"/>
              <a:gd name="connsiteY8" fmla="*/ 2180265 h 2561350"/>
              <a:gd name="connsiteX9" fmla="*/ 1223202 w 2072429"/>
              <a:gd name="connsiteY9" fmla="*/ 2167002 h 2561350"/>
              <a:gd name="connsiteX10" fmla="*/ 1243075 w 2072429"/>
              <a:gd name="connsiteY10" fmla="*/ 2275300 h 2561350"/>
              <a:gd name="connsiteX11" fmla="*/ 793019 w 2072429"/>
              <a:gd name="connsiteY11" fmla="*/ 2277680 h 2561350"/>
              <a:gd name="connsiteX12" fmla="*/ 822952 w 2072429"/>
              <a:gd name="connsiteY12" fmla="*/ 2167002 h 2561350"/>
              <a:gd name="connsiteX13" fmla="*/ 130027 w 2072429"/>
              <a:gd name="connsiteY13" fmla="*/ 2200159 h 2561350"/>
              <a:gd name="connsiteX14" fmla="*/ 1050 w 2072429"/>
              <a:gd name="connsiteY14" fmla="*/ 1657531 h 2561350"/>
              <a:gd name="connsiteX15" fmla="*/ 271446 w 2072429"/>
              <a:gd name="connsiteY15" fmla="*/ 1561668 h 2561350"/>
              <a:gd name="connsiteX16" fmla="*/ 249172 w 2072429"/>
              <a:gd name="connsiteY16" fmla="*/ 1045298 h 2561350"/>
              <a:gd name="connsiteX17" fmla="*/ 8510 w 2072429"/>
              <a:gd name="connsiteY17" fmla="*/ 1018431 h 2561350"/>
              <a:gd name="connsiteX18" fmla="*/ 110133 w 2072429"/>
              <a:gd name="connsiteY18" fmla="*/ 382371 h 2561350"/>
              <a:gd name="connsiteX19" fmla="*/ 827923 w 2072429"/>
              <a:gd name="connsiteY19" fmla="*/ 389002 h 2561350"/>
              <a:gd name="connsiteX20" fmla="*/ 793019 w 2072429"/>
              <a:gd name="connsiteY20" fmla="*/ 283670 h 2561350"/>
              <a:gd name="connsiteX21" fmla="*/ 1028762 w 2072429"/>
              <a:gd name="connsiteY21" fmla="*/ 3 h 2561350"/>
              <a:gd name="connsiteX0" fmla="*/ 1028762 w 2072429"/>
              <a:gd name="connsiteY0" fmla="*/ 3 h 2561350"/>
              <a:gd name="connsiteX1" fmla="*/ 1243075 w 2072429"/>
              <a:gd name="connsiteY1" fmla="*/ 286050 h 2561350"/>
              <a:gd name="connsiteX2" fmla="*/ 1220939 w 2072429"/>
              <a:gd name="connsiteY2" fmla="*/ 389002 h 2561350"/>
              <a:gd name="connsiteX3" fmla="*/ 1959793 w 2072429"/>
              <a:gd name="connsiteY3" fmla="*/ 361648 h 2561350"/>
              <a:gd name="connsiteX4" fmla="*/ 2067556 w 2072429"/>
              <a:gd name="connsiteY4" fmla="*/ 961234 h 2561350"/>
              <a:gd name="connsiteX5" fmla="*/ 1883536 w 2072429"/>
              <a:gd name="connsiteY5" fmla="*/ 1025891 h 2561350"/>
              <a:gd name="connsiteX6" fmla="*/ 1847373 w 2072429"/>
              <a:gd name="connsiteY6" fmla="*/ 1535481 h 2561350"/>
              <a:gd name="connsiteX7" fmla="*/ 2065070 w 2072429"/>
              <a:gd name="connsiteY7" fmla="*/ 1597847 h 2561350"/>
              <a:gd name="connsiteX8" fmla="*/ 1952333 w 2072429"/>
              <a:gd name="connsiteY8" fmla="*/ 2180265 h 2561350"/>
              <a:gd name="connsiteX9" fmla="*/ 1223202 w 2072429"/>
              <a:gd name="connsiteY9" fmla="*/ 2167002 h 2561350"/>
              <a:gd name="connsiteX10" fmla="*/ 1243075 w 2072429"/>
              <a:gd name="connsiteY10" fmla="*/ 2275300 h 2561350"/>
              <a:gd name="connsiteX11" fmla="*/ 793019 w 2072429"/>
              <a:gd name="connsiteY11" fmla="*/ 2277680 h 2561350"/>
              <a:gd name="connsiteX12" fmla="*/ 822952 w 2072429"/>
              <a:gd name="connsiteY12" fmla="*/ 2167002 h 2561350"/>
              <a:gd name="connsiteX13" fmla="*/ 130027 w 2072429"/>
              <a:gd name="connsiteY13" fmla="*/ 2200159 h 2561350"/>
              <a:gd name="connsiteX14" fmla="*/ 1050 w 2072429"/>
              <a:gd name="connsiteY14" fmla="*/ 1657531 h 2561350"/>
              <a:gd name="connsiteX15" fmla="*/ 271446 w 2072429"/>
              <a:gd name="connsiteY15" fmla="*/ 1561668 h 2561350"/>
              <a:gd name="connsiteX16" fmla="*/ 249172 w 2072429"/>
              <a:gd name="connsiteY16" fmla="*/ 1045298 h 2561350"/>
              <a:gd name="connsiteX17" fmla="*/ 8510 w 2072429"/>
              <a:gd name="connsiteY17" fmla="*/ 1018431 h 2561350"/>
              <a:gd name="connsiteX18" fmla="*/ 110133 w 2072429"/>
              <a:gd name="connsiteY18" fmla="*/ 382371 h 2561350"/>
              <a:gd name="connsiteX19" fmla="*/ 827923 w 2072429"/>
              <a:gd name="connsiteY19" fmla="*/ 389002 h 2561350"/>
              <a:gd name="connsiteX20" fmla="*/ 793019 w 2072429"/>
              <a:gd name="connsiteY20" fmla="*/ 283670 h 2561350"/>
              <a:gd name="connsiteX21" fmla="*/ 1028762 w 2072429"/>
              <a:gd name="connsiteY21" fmla="*/ 3 h 2561350"/>
              <a:gd name="connsiteX0" fmla="*/ 1028762 w 2072429"/>
              <a:gd name="connsiteY0" fmla="*/ 3 h 2561350"/>
              <a:gd name="connsiteX1" fmla="*/ 1243075 w 2072429"/>
              <a:gd name="connsiteY1" fmla="*/ 286050 h 2561350"/>
              <a:gd name="connsiteX2" fmla="*/ 1220939 w 2072429"/>
              <a:gd name="connsiteY2" fmla="*/ 389002 h 2561350"/>
              <a:gd name="connsiteX3" fmla="*/ 1959793 w 2072429"/>
              <a:gd name="connsiteY3" fmla="*/ 361648 h 2561350"/>
              <a:gd name="connsiteX4" fmla="*/ 2067556 w 2072429"/>
              <a:gd name="connsiteY4" fmla="*/ 961234 h 2561350"/>
              <a:gd name="connsiteX5" fmla="*/ 1881048 w 2072429"/>
              <a:gd name="connsiteY5" fmla="*/ 1030865 h 2561350"/>
              <a:gd name="connsiteX6" fmla="*/ 1847373 w 2072429"/>
              <a:gd name="connsiteY6" fmla="*/ 1535481 h 2561350"/>
              <a:gd name="connsiteX7" fmla="*/ 2065070 w 2072429"/>
              <a:gd name="connsiteY7" fmla="*/ 1597847 h 2561350"/>
              <a:gd name="connsiteX8" fmla="*/ 1952333 w 2072429"/>
              <a:gd name="connsiteY8" fmla="*/ 2180265 h 2561350"/>
              <a:gd name="connsiteX9" fmla="*/ 1223202 w 2072429"/>
              <a:gd name="connsiteY9" fmla="*/ 2167002 h 2561350"/>
              <a:gd name="connsiteX10" fmla="*/ 1243075 w 2072429"/>
              <a:gd name="connsiteY10" fmla="*/ 2275300 h 2561350"/>
              <a:gd name="connsiteX11" fmla="*/ 793019 w 2072429"/>
              <a:gd name="connsiteY11" fmla="*/ 2277680 h 2561350"/>
              <a:gd name="connsiteX12" fmla="*/ 822952 w 2072429"/>
              <a:gd name="connsiteY12" fmla="*/ 2167002 h 2561350"/>
              <a:gd name="connsiteX13" fmla="*/ 130027 w 2072429"/>
              <a:gd name="connsiteY13" fmla="*/ 2200159 h 2561350"/>
              <a:gd name="connsiteX14" fmla="*/ 1050 w 2072429"/>
              <a:gd name="connsiteY14" fmla="*/ 1657531 h 2561350"/>
              <a:gd name="connsiteX15" fmla="*/ 271446 w 2072429"/>
              <a:gd name="connsiteY15" fmla="*/ 1561668 h 2561350"/>
              <a:gd name="connsiteX16" fmla="*/ 249172 w 2072429"/>
              <a:gd name="connsiteY16" fmla="*/ 1045298 h 2561350"/>
              <a:gd name="connsiteX17" fmla="*/ 8510 w 2072429"/>
              <a:gd name="connsiteY17" fmla="*/ 1018431 h 2561350"/>
              <a:gd name="connsiteX18" fmla="*/ 110133 w 2072429"/>
              <a:gd name="connsiteY18" fmla="*/ 382371 h 2561350"/>
              <a:gd name="connsiteX19" fmla="*/ 827923 w 2072429"/>
              <a:gd name="connsiteY19" fmla="*/ 389002 h 2561350"/>
              <a:gd name="connsiteX20" fmla="*/ 793019 w 2072429"/>
              <a:gd name="connsiteY20" fmla="*/ 283670 h 2561350"/>
              <a:gd name="connsiteX21" fmla="*/ 1028762 w 2072429"/>
              <a:gd name="connsiteY21" fmla="*/ 3 h 2561350"/>
              <a:gd name="connsiteX0" fmla="*/ 1028762 w 2072429"/>
              <a:gd name="connsiteY0" fmla="*/ 3 h 2561350"/>
              <a:gd name="connsiteX1" fmla="*/ 1243075 w 2072429"/>
              <a:gd name="connsiteY1" fmla="*/ 286050 h 2561350"/>
              <a:gd name="connsiteX2" fmla="*/ 1220939 w 2072429"/>
              <a:gd name="connsiteY2" fmla="*/ 389002 h 2561350"/>
              <a:gd name="connsiteX3" fmla="*/ 1959793 w 2072429"/>
              <a:gd name="connsiteY3" fmla="*/ 361648 h 2561350"/>
              <a:gd name="connsiteX4" fmla="*/ 2067556 w 2072429"/>
              <a:gd name="connsiteY4" fmla="*/ 961234 h 2561350"/>
              <a:gd name="connsiteX5" fmla="*/ 1881048 w 2072429"/>
              <a:gd name="connsiteY5" fmla="*/ 1030865 h 2561350"/>
              <a:gd name="connsiteX6" fmla="*/ 1847373 w 2072429"/>
              <a:gd name="connsiteY6" fmla="*/ 1535481 h 2561350"/>
              <a:gd name="connsiteX7" fmla="*/ 2065070 w 2072429"/>
              <a:gd name="connsiteY7" fmla="*/ 1597847 h 2561350"/>
              <a:gd name="connsiteX8" fmla="*/ 1952333 w 2072429"/>
              <a:gd name="connsiteY8" fmla="*/ 2180265 h 2561350"/>
              <a:gd name="connsiteX9" fmla="*/ 1223202 w 2072429"/>
              <a:gd name="connsiteY9" fmla="*/ 2167002 h 2561350"/>
              <a:gd name="connsiteX10" fmla="*/ 1243075 w 2072429"/>
              <a:gd name="connsiteY10" fmla="*/ 2275300 h 2561350"/>
              <a:gd name="connsiteX11" fmla="*/ 793019 w 2072429"/>
              <a:gd name="connsiteY11" fmla="*/ 2277680 h 2561350"/>
              <a:gd name="connsiteX12" fmla="*/ 822952 w 2072429"/>
              <a:gd name="connsiteY12" fmla="*/ 2167002 h 2561350"/>
              <a:gd name="connsiteX13" fmla="*/ 130027 w 2072429"/>
              <a:gd name="connsiteY13" fmla="*/ 2200159 h 2561350"/>
              <a:gd name="connsiteX14" fmla="*/ 1050 w 2072429"/>
              <a:gd name="connsiteY14" fmla="*/ 1657531 h 2561350"/>
              <a:gd name="connsiteX15" fmla="*/ 271446 w 2072429"/>
              <a:gd name="connsiteY15" fmla="*/ 1561668 h 2561350"/>
              <a:gd name="connsiteX16" fmla="*/ 249172 w 2072429"/>
              <a:gd name="connsiteY16" fmla="*/ 1045298 h 2561350"/>
              <a:gd name="connsiteX17" fmla="*/ 8510 w 2072429"/>
              <a:gd name="connsiteY17" fmla="*/ 1018431 h 2561350"/>
              <a:gd name="connsiteX18" fmla="*/ 110133 w 2072429"/>
              <a:gd name="connsiteY18" fmla="*/ 382371 h 2561350"/>
              <a:gd name="connsiteX19" fmla="*/ 827923 w 2072429"/>
              <a:gd name="connsiteY19" fmla="*/ 389002 h 2561350"/>
              <a:gd name="connsiteX20" fmla="*/ 793019 w 2072429"/>
              <a:gd name="connsiteY20" fmla="*/ 283670 h 2561350"/>
              <a:gd name="connsiteX21" fmla="*/ 1028762 w 2072429"/>
              <a:gd name="connsiteY21" fmla="*/ 3 h 2561350"/>
              <a:gd name="connsiteX0" fmla="*/ 1028762 w 2069564"/>
              <a:gd name="connsiteY0" fmla="*/ 3 h 2561350"/>
              <a:gd name="connsiteX1" fmla="*/ 1243075 w 2069564"/>
              <a:gd name="connsiteY1" fmla="*/ 286050 h 2561350"/>
              <a:gd name="connsiteX2" fmla="*/ 1220939 w 2069564"/>
              <a:gd name="connsiteY2" fmla="*/ 389002 h 2561350"/>
              <a:gd name="connsiteX3" fmla="*/ 1959793 w 2069564"/>
              <a:gd name="connsiteY3" fmla="*/ 361648 h 2561350"/>
              <a:gd name="connsiteX4" fmla="*/ 2067556 w 2069564"/>
              <a:gd name="connsiteY4" fmla="*/ 961234 h 2561350"/>
              <a:gd name="connsiteX5" fmla="*/ 1881048 w 2069564"/>
              <a:gd name="connsiteY5" fmla="*/ 1030865 h 2561350"/>
              <a:gd name="connsiteX6" fmla="*/ 1847373 w 2069564"/>
              <a:gd name="connsiteY6" fmla="*/ 1535481 h 2561350"/>
              <a:gd name="connsiteX7" fmla="*/ 2065070 w 2069564"/>
              <a:gd name="connsiteY7" fmla="*/ 1597847 h 2561350"/>
              <a:gd name="connsiteX8" fmla="*/ 1952333 w 2069564"/>
              <a:gd name="connsiteY8" fmla="*/ 2180265 h 2561350"/>
              <a:gd name="connsiteX9" fmla="*/ 1223202 w 2069564"/>
              <a:gd name="connsiteY9" fmla="*/ 2167002 h 2561350"/>
              <a:gd name="connsiteX10" fmla="*/ 1243075 w 2069564"/>
              <a:gd name="connsiteY10" fmla="*/ 2275300 h 2561350"/>
              <a:gd name="connsiteX11" fmla="*/ 793019 w 2069564"/>
              <a:gd name="connsiteY11" fmla="*/ 2277680 h 2561350"/>
              <a:gd name="connsiteX12" fmla="*/ 822952 w 2069564"/>
              <a:gd name="connsiteY12" fmla="*/ 2167002 h 2561350"/>
              <a:gd name="connsiteX13" fmla="*/ 130027 w 2069564"/>
              <a:gd name="connsiteY13" fmla="*/ 2200159 h 2561350"/>
              <a:gd name="connsiteX14" fmla="*/ 1050 w 2069564"/>
              <a:gd name="connsiteY14" fmla="*/ 1657531 h 2561350"/>
              <a:gd name="connsiteX15" fmla="*/ 271446 w 2069564"/>
              <a:gd name="connsiteY15" fmla="*/ 1561668 h 2561350"/>
              <a:gd name="connsiteX16" fmla="*/ 249172 w 2069564"/>
              <a:gd name="connsiteY16" fmla="*/ 1045298 h 2561350"/>
              <a:gd name="connsiteX17" fmla="*/ 8510 w 2069564"/>
              <a:gd name="connsiteY17" fmla="*/ 1018431 h 2561350"/>
              <a:gd name="connsiteX18" fmla="*/ 110133 w 2069564"/>
              <a:gd name="connsiteY18" fmla="*/ 382371 h 2561350"/>
              <a:gd name="connsiteX19" fmla="*/ 827923 w 2069564"/>
              <a:gd name="connsiteY19" fmla="*/ 389002 h 2561350"/>
              <a:gd name="connsiteX20" fmla="*/ 793019 w 2069564"/>
              <a:gd name="connsiteY20" fmla="*/ 283670 h 2561350"/>
              <a:gd name="connsiteX21" fmla="*/ 1028762 w 2069564"/>
              <a:gd name="connsiteY21" fmla="*/ 3 h 2561350"/>
              <a:gd name="connsiteX0" fmla="*/ 1028762 w 2069564"/>
              <a:gd name="connsiteY0" fmla="*/ 3 h 2561350"/>
              <a:gd name="connsiteX1" fmla="*/ 1243075 w 2069564"/>
              <a:gd name="connsiteY1" fmla="*/ 286050 h 2561350"/>
              <a:gd name="connsiteX2" fmla="*/ 1220939 w 2069564"/>
              <a:gd name="connsiteY2" fmla="*/ 389002 h 2561350"/>
              <a:gd name="connsiteX3" fmla="*/ 1959793 w 2069564"/>
              <a:gd name="connsiteY3" fmla="*/ 361648 h 2561350"/>
              <a:gd name="connsiteX4" fmla="*/ 2067556 w 2069564"/>
              <a:gd name="connsiteY4" fmla="*/ 961234 h 2561350"/>
              <a:gd name="connsiteX5" fmla="*/ 1881048 w 2069564"/>
              <a:gd name="connsiteY5" fmla="*/ 1030865 h 2561350"/>
              <a:gd name="connsiteX6" fmla="*/ 1847373 w 2069564"/>
              <a:gd name="connsiteY6" fmla="*/ 1535481 h 2561350"/>
              <a:gd name="connsiteX7" fmla="*/ 2065070 w 2069564"/>
              <a:gd name="connsiteY7" fmla="*/ 1597847 h 2561350"/>
              <a:gd name="connsiteX8" fmla="*/ 1952333 w 2069564"/>
              <a:gd name="connsiteY8" fmla="*/ 2180265 h 2561350"/>
              <a:gd name="connsiteX9" fmla="*/ 1223202 w 2069564"/>
              <a:gd name="connsiteY9" fmla="*/ 2167002 h 2561350"/>
              <a:gd name="connsiteX10" fmla="*/ 1243075 w 2069564"/>
              <a:gd name="connsiteY10" fmla="*/ 2275300 h 2561350"/>
              <a:gd name="connsiteX11" fmla="*/ 793019 w 2069564"/>
              <a:gd name="connsiteY11" fmla="*/ 2277680 h 2561350"/>
              <a:gd name="connsiteX12" fmla="*/ 822952 w 2069564"/>
              <a:gd name="connsiteY12" fmla="*/ 2167002 h 2561350"/>
              <a:gd name="connsiteX13" fmla="*/ 130027 w 2069564"/>
              <a:gd name="connsiteY13" fmla="*/ 2200159 h 2561350"/>
              <a:gd name="connsiteX14" fmla="*/ 1050 w 2069564"/>
              <a:gd name="connsiteY14" fmla="*/ 1657531 h 2561350"/>
              <a:gd name="connsiteX15" fmla="*/ 271446 w 2069564"/>
              <a:gd name="connsiteY15" fmla="*/ 1561668 h 2561350"/>
              <a:gd name="connsiteX16" fmla="*/ 249172 w 2069564"/>
              <a:gd name="connsiteY16" fmla="*/ 1045298 h 2561350"/>
              <a:gd name="connsiteX17" fmla="*/ 8510 w 2069564"/>
              <a:gd name="connsiteY17" fmla="*/ 1018431 h 2561350"/>
              <a:gd name="connsiteX18" fmla="*/ 110133 w 2069564"/>
              <a:gd name="connsiteY18" fmla="*/ 382371 h 2561350"/>
              <a:gd name="connsiteX19" fmla="*/ 827923 w 2069564"/>
              <a:gd name="connsiteY19" fmla="*/ 389002 h 2561350"/>
              <a:gd name="connsiteX20" fmla="*/ 793019 w 2069564"/>
              <a:gd name="connsiteY20" fmla="*/ 283670 h 2561350"/>
              <a:gd name="connsiteX21" fmla="*/ 1028762 w 2069564"/>
              <a:gd name="connsiteY21" fmla="*/ 3 h 2561350"/>
              <a:gd name="connsiteX0" fmla="*/ 1028762 w 2069564"/>
              <a:gd name="connsiteY0" fmla="*/ 3 h 2561350"/>
              <a:gd name="connsiteX1" fmla="*/ 1243075 w 2069564"/>
              <a:gd name="connsiteY1" fmla="*/ 286050 h 2561350"/>
              <a:gd name="connsiteX2" fmla="*/ 1220939 w 2069564"/>
              <a:gd name="connsiteY2" fmla="*/ 389002 h 2561350"/>
              <a:gd name="connsiteX3" fmla="*/ 1959793 w 2069564"/>
              <a:gd name="connsiteY3" fmla="*/ 361648 h 2561350"/>
              <a:gd name="connsiteX4" fmla="*/ 2067556 w 2069564"/>
              <a:gd name="connsiteY4" fmla="*/ 961234 h 2561350"/>
              <a:gd name="connsiteX5" fmla="*/ 1881048 w 2069564"/>
              <a:gd name="connsiteY5" fmla="*/ 1030865 h 2561350"/>
              <a:gd name="connsiteX6" fmla="*/ 1847373 w 2069564"/>
              <a:gd name="connsiteY6" fmla="*/ 1535481 h 2561350"/>
              <a:gd name="connsiteX7" fmla="*/ 2065070 w 2069564"/>
              <a:gd name="connsiteY7" fmla="*/ 1597847 h 2561350"/>
              <a:gd name="connsiteX8" fmla="*/ 1952333 w 2069564"/>
              <a:gd name="connsiteY8" fmla="*/ 2180265 h 2561350"/>
              <a:gd name="connsiteX9" fmla="*/ 1223202 w 2069564"/>
              <a:gd name="connsiteY9" fmla="*/ 2167002 h 2561350"/>
              <a:gd name="connsiteX10" fmla="*/ 1243075 w 2069564"/>
              <a:gd name="connsiteY10" fmla="*/ 2275300 h 2561350"/>
              <a:gd name="connsiteX11" fmla="*/ 793019 w 2069564"/>
              <a:gd name="connsiteY11" fmla="*/ 2277680 h 2561350"/>
              <a:gd name="connsiteX12" fmla="*/ 822952 w 2069564"/>
              <a:gd name="connsiteY12" fmla="*/ 2167002 h 2561350"/>
              <a:gd name="connsiteX13" fmla="*/ 130027 w 2069564"/>
              <a:gd name="connsiteY13" fmla="*/ 2200159 h 2561350"/>
              <a:gd name="connsiteX14" fmla="*/ 1050 w 2069564"/>
              <a:gd name="connsiteY14" fmla="*/ 1657531 h 2561350"/>
              <a:gd name="connsiteX15" fmla="*/ 271446 w 2069564"/>
              <a:gd name="connsiteY15" fmla="*/ 1561668 h 2561350"/>
              <a:gd name="connsiteX16" fmla="*/ 249172 w 2069564"/>
              <a:gd name="connsiteY16" fmla="*/ 1045298 h 2561350"/>
              <a:gd name="connsiteX17" fmla="*/ 8510 w 2069564"/>
              <a:gd name="connsiteY17" fmla="*/ 1018431 h 2561350"/>
              <a:gd name="connsiteX18" fmla="*/ 110133 w 2069564"/>
              <a:gd name="connsiteY18" fmla="*/ 382371 h 2561350"/>
              <a:gd name="connsiteX19" fmla="*/ 827923 w 2069564"/>
              <a:gd name="connsiteY19" fmla="*/ 389002 h 2561350"/>
              <a:gd name="connsiteX20" fmla="*/ 793019 w 2069564"/>
              <a:gd name="connsiteY20" fmla="*/ 283670 h 2561350"/>
              <a:gd name="connsiteX21" fmla="*/ 1028762 w 2069564"/>
              <a:gd name="connsiteY21" fmla="*/ 3 h 2561350"/>
              <a:gd name="connsiteX0" fmla="*/ 1028762 w 2069564"/>
              <a:gd name="connsiteY0" fmla="*/ 3 h 2561350"/>
              <a:gd name="connsiteX1" fmla="*/ 1243075 w 2069564"/>
              <a:gd name="connsiteY1" fmla="*/ 286050 h 2561350"/>
              <a:gd name="connsiteX2" fmla="*/ 1220939 w 2069564"/>
              <a:gd name="connsiteY2" fmla="*/ 389002 h 2561350"/>
              <a:gd name="connsiteX3" fmla="*/ 1959793 w 2069564"/>
              <a:gd name="connsiteY3" fmla="*/ 361648 h 2561350"/>
              <a:gd name="connsiteX4" fmla="*/ 2067556 w 2069564"/>
              <a:gd name="connsiteY4" fmla="*/ 961234 h 2561350"/>
              <a:gd name="connsiteX5" fmla="*/ 1881048 w 2069564"/>
              <a:gd name="connsiteY5" fmla="*/ 1030865 h 2561350"/>
              <a:gd name="connsiteX6" fmla="*/ 1847373 w 2069564"/>
              <a:gd name="connsiteY6" fmla="*/ 1535481 h 2561350"/>
              <a:gd name="connsiteX7" fmla="*/ 2065070 w 2069564"/>
              <a:gd name="connsiteY7" fmla="*/ 1597847 h 2561350"/>
              <a:gd name="connsiteX8" fmla="*/ 1952333 w 2069564"/>
              <a:gd name="connsiteY8" fmla="*/ 2180265 h 2561350"/>
              <a:gd name="connsiteX9" fmla="*/ 1223202 w 2069564"/>
              <a:gd name="connsiteY9" fmla="*/ 2167002 h 2561350"/>
              <a:gd name="connsiteX10" fmla="*/ 1243075 w 2069564"/>
              <a:gd name="connsiteY10" fmla="*/ 2275300 h 2561350"/>
              <a:gd name="connsiteX11" fmla="*/ 793019 w 2069564"/>
              <a:gd name="connsiteY11" fmla="*/ 2277680 h 2561350"/>
              <a:gd name="connsiteX12" fmla="*/ 822952 w 2069564"/>
              <a:gd name="connsiteY12" fmla="*/ 2167002 h 2561350"/>
              <a:gd name="connsiteX13" fmla="*/ 130027 w 2069564"/>
              <a:gd name="connsiteY13" fmla="*/ 2200159 h 2561350"/>
              <a:gd name="connsiteX14" fmla="*/ 1050 w 2069564"/>
              <a:gd name="connsiteY14" fmla="*/ 1657531 h 2561350"/>
              <a:gd name="connsiteX15" fmla="*/ 271446 w 2069564"/>
              <a:gd name="connsiteY15" fmla="*/ 1561668 h 2561350"/>
              <a:gd name="connsiteX16" fmla="*/ 249172 w 2069564"/>
              <a:gd name="connsiteY16" fmla="*/ 1045298 h 2561350"/>
              <a:gd name="connsiteX17" fmla="*/ 8510 w 2069564"/>
              <a:gd name="connsiteY17" fmla="*/ 1018431 h 2561350"/>
              <a:gd name="connsiteX18" fmla="*/ 110133 w 2069564"/>
              <a:gd name="connsiteY18" fmla="*/ 382371 h 2561350"/>
              <a:gd name="connsiteX19" fmla="*/ 827923 w 2069564"/>
              <a:gd name="connsiteY19" fmla="*/ 389002 h 2561350"/>
              <a:gd name="connsiteX20" fmla="*/ 793019 w 2069564"/>
              <a:gd name="connsiteY20" fmla="*/ 283670 h 2561350"/>
              <a:gd name="connsiteX21" fmla="*/ 1028762 w 2069564"/>
              <a:gd name="connsiteY21" fmla="*/ 3 h 2561350"/>
              <a:gd name="connsiteX0" fmla="*/ 1028762 w 2069564"/>
              <a:gd name="connsiteY0" fmla="*/ 3 h 2561350"/>
              <a:gd name="connsiteX1" fmla="*/ 1243075 w 2069564"/>
              <a:gd name="connsiteY1" fmla="*/ 286050 h 2561350"/>
              <a:gd name="connsiteX2" fmla="*/ 1220939 w 2069564"/>
              <a:gd name="connsiteY2" fmla="*/ 389002 h 2561350"/>
              <a:gd name="connsiteX3" fmla="*/ 1959793 w 2069564"/>
              <a:gd name="connsiteY3" fmla="*/ 361648 h 2561350"/>
              <a:gd name="connsiteX4" fmla="*/ 2067556 w 2069564"/>
              <a:gd name="connsiteY4" fmla="*/ 961234 h 2561350"/>
              <a:gd name="connsiteX5" fmla="*/ 1881048 w 2069564"/>
              <a:gd name="connsiteY5" fmla="*/ 1030865 h 2561350"/>
              <a:gd name="connsiteX6" fmla="*/ 1847373 w 2069564"/>
              <a:gd name="connsiteY6" fmla="*/ 1535481 h 2561350"/>
              <a:gd name="connsiteX7" fmla="*/ 2065070 w 2069564"/>
              <a:gd name="connsiteY7" fmla="*/ 1597847 h 2561350"/>
              <a:gd name="connsiteX8" fmla="*/ 1952333 w 2069564"/>
              <a:gd name="connsiteY8" fmla="*/ 2180265 h 2561350"/>
              <a:gd name="connsiteX9" fmla="*/ 1223202 w 2069564"/>
              <a:gd name="connsiteY9" fmla="*/ 2167002 h 2561350"/>
              <a:gd name="connsiteX10" fmla="*/ 1243075 w 2069564"/>
              <a:gd name="connsiteY10" fmla="*/ 2275300 h 2561350"/>
              <a:gd name="connsiteX11" fmla="*/ 793019 w 2069564"/>
              <a:gd name="connsiteY11" fmla="*/ 2277680 h 2561350"/>
              <a:gd name="connsiteX12" fmla="*/ 822952 w 2069564"/>
              <a:gd name="connsiteY12" fmla="*/ 2167002 h 2561350"/>
              <a:gd name="connsiteX13" fmla="*/ 130027 w 2069564"/>
              <a:gd name="connsiteY13" fmla="*/ 2200159 h 2561350"/>
              <a:gd name="connsiteX14" fmla="*/ 1050 w 2069564"/>
              <a:gd name="connsiteY14" fmla="*/ 1657531 h 2561350"/>
              <a:gd name="connsiteX15" fmla="*/ 271446 w 2069564"/>
              <a:gd name="connsiteY15" fmla="*/ 1561668 h 2561350"/>
              <a:gd name="connsiteX16" fmla="*/ 249172 w 2069564"/>
              <a:gd name="connsiteY16" fmla="*/ 1045298 h 2561350"/>
              <a:gd name="connsiteX17" fmla="*/ 8510 w 2069564"/>
              <a:gd name="connsiteY17" fmla="*/ 1018431 h 2561350"/>
              <a:gd name="connsiteX18" fmla="*/ 110133 w 2069564"/>
              <a:gd name="connsiteY18" fmla="*/ 382371 h 2561350"/>
              <a:gd name="connsiteX19" fmla="*/ 827923 w 2069564"/>
              <a:gd name="connsiteY19" fmla="*/ 389002 h 2561350"/>
              <a:gd name="connsiteX20" fmla="*/ 793019 w 2069564"/>
              <a:gd name="connsiteY20" fmla="*/ 283670 h 2561350"/>
              <a:gd name="connsiteX21" fmla="*/ 1028762 w 2069564"/>
              <a:gd name="connsiteY21" fmla="*/ 3 h 2561350"/>
              <a:gd name="connsiteX0" fmla="*/ 1028762 w 2069564"/>
              <a:gd name="connsiteY0" fmla="*/ 3 h 2561350"/>
              <a:gd name="connsiteX1" fmla="*/ 1243075 w 2069564"/>
              <a:gd name="connsiteY1" fmla="*/ 286050 h 2561350"/>
              <a:gd name="connsiteX2" fmla="*/ 1220939 w 2069564"/>
              <a:gd name="connsiteY2" fmla="*/ 389002 h 2561350"/>
              <a:gd name="connsiteX3" fmla="*/ 1959793 w 2069564"/>
              <a:gd name="connsiteY3" fmla="*/ 361648 h 2561350"/>
              <a:gd name="connsiteX4" fmla="*/ 2067556 w 2069564"/>
              <a:gd name="connsiteY4" fmla="*/ 961234 h 2561350"/>
              <a:gd name="connsiteX5" fmla="*/ 1881048 w 2069564"/>
              <a:gd name="connsiteY5" fmla="*/ 1030865 h 2561350"/>
              <a:gd name="connsiteX6" fmla="*/ 1847373 w 2069564"/>
              <a:gd name="connsiteY6" fmla="*/ 1535481 h 2561350"/>
              <a:gd name="connsiteX7" fmla="*/ 2065070 w 2069564"/>
              <a:gd name="connsiteY7" fmla="*/ 1597847 h 2561350"/>
              <a:gd name="connsiteX8" fmla="*/ 1952333 w 2069564"/>
              <a:gd name="connsiteY8" fmla="*/ 2180265 h 2561350"/>
              <a:gd name="connsiteX9" fmla="*/ 1223202 w 2069564"/>
              <a:gd name="connsiteY9" fmla="*/ 2167002 h 2561350"/>
              <a:gd name="connsiteX10" fmla="*/ 1243075 w 2069564"/>
              <a:gd name="connsiteY10" fmla="*/ 2275300 h 2561350"/>
              <a:gd name="connsiteX11" fmla="*/ 793019 w 2069564"/>
              <a:gd name="connsiteY11" fmla="*/ 2277680 h 2561350"/>
              <a:gd name="connsiteX12" fmla="*/ 822952 w 2069564"/>
              <a:gd name="connsiteY12" fmla="*/ 2167002 h 2561350"/>
              <a:gd name="connsiteX13" fmla="*/ 130027 w 2069564"/>
              <a:gd name="connsiteY13" fmla="*/ 2200159 h 2561350"/>
              <a:gd name="connsiteX14" fmla="*/ 1050 w 2069564"/>
              <a:gd name="connsiteY14" fmla="*/ 1657531 h 2561350"/>
              <a:gd name="connsiteX15" fmla="*/ 271446 w 2069564"/>
              <a:gd name="connsiteY15" fmla="*/ 1561668 h 2561350"/>
              <a:gd name="connsiteX16" fmla="*/ 249172 w 2069564"/>
              <a:gd name="connsiteY16" fmla="*/ 1045298 h 2561350"/>
              <a:gd name="connsiteX17" fmla="*/ 8510 w 2069564"/>
              <a:gd name="connsiteY17" fmla="*/ 1018431 h 2561350"/>
              <a:gd name="connsiteX18" fmla="*/ 110133 w 2069564"/>
              <a:gd name="connsiteY18" fmla="*/ 382371 h 2561350"/>
              <a:gd name="connsiteX19" fmla="*/ 827923 w 2069564"/>
              <a:gd name="connsiteY19" fmla="*/ 389002 h 2561350"/>
              <a:gd name="connsiteX20" fmla="*/ 793019 w 2069564"/>
              <a:gd name="connsiteY20" fmla="*/ 283670 h 2561350"/>
              <a:gd name="connsiteX21" fmla="*/ 1028762 w 2069564"/>
              <a:gd name="connsiteY21" fmla="*/ 3 h 2561350"/>
              <a:gd name="connsiteX0" fmla="*/ 1028762 w 2069564"/>
              <a:gd name="connsiteY0" fmla="*/ 3 h 2561350"/>
              <a:gd name="connsiteX1" fmla="*/ 1243075 w 2069564"/>
              <a:gd name="connsiteY1" fmla="*/ 286050 h 2561350"/>
              <a:gd name="connsiteX2" fmla="*/ 1220939 w 2069564"/>
              <a:gd name="connsiteY2" fmla="*/ 389002 h 2561350"/>
              <a:gd name="connsiteX3" fmla="*/ 1959793 w 2069564"/>
              <a:gd name="connsiteY3" fmla="*/ 361648 h 2561350"/>
              <a:gd name="connsiteX4" fmla="*/ 2067556 w 2069564"/>
              <a:gd name="connsiteY4" fmla="*/ 961234 h 2561350"/>
              <a:gd name="connsiteX5" fmla="*/ 1881048 w 2069564"/>
              <a:gd name="connsiteY5" fmla="*/ 1030865 h 2561350"/>
              <a:gd name="connsiteX6" fmla="*/ 1847373 w 2069564"/>
              <a:gd name="connsiteY6" fmla="*/ 1535481 h 2561350"/>
              <a:gd name="connsiteX7" fmla="*/ 2065070 w 2069564"/>
              <a:gd name="connsiteY7" fmla="*/ 1597847 h 2561350"/>
              <a:gd name="connsiteX8" fmla="*/ 1952333 w 2069564"/>
              <a:gd name="connsiteY8" fmla="*/ 2180265 h 2561350"/>
              <a:gd name="connsiteX9" fmla="*/ 1223202 w 2069564"/>
              <a:gd name="connsiteY9" fmla="*/ 2167002 h 2561350"/>
              <a:gd name="connsiteX10" fmla="*/ 1243075 w 2069564"/>
              <a:gd name="connsiteY10" fmla="*/ 2275300 h 2561350"/>
              <a:gd name="connsiteX11" fmla="*/ 793019 w 2069564"/>
              <a:gd name="connsiteY11" fmla="*/ 2277680 h 2561350"/>
              <a:gd name="connsiteX12" fmla="*/ 822952 w 2069564"/>
              <a:gd name="connsiteY12" fmla="*/ 2167002 h 2561350"/>
              <a:gd name="connsiteX13" fmla="*/ 130027 w 2069564"/>
              <a:gd name="connsiteY13" fmla="*/ 2200159 h 2561350"/>
              <a:gd name="connsiteX14" fmla="*/ 1050 w 2069564"/>
              <a:gd name="connsiteY14" fmla="*/ 1657531 h 2561350"/>
              <a:gd name="connsiteX15" fmla="*/ 271446 w 2069564"/>
              <a:gd name="connsiteY15" fmla="*/ 1561668 h 2561350"/>
              <a:gd name="connsiteX16" fmla="*/ 249172 w 2069564"/>
              <a:gd name="connsiteY16" fmla="*/ 1045298 h 2561350"/>
              <a:gd name="connsiteX17" fmla="*/ 8510 w 2069564"/>
              <a:gd name="connsiteY17" fmla="*/ 1018431 h 2561350"/>
              <a:gd name="connsiteX18" fmla="*/ 110133 w 2069564"/>
              <a:gd name="connsiteY18" fmla="*/ 382371 h 2561350"/>
              <a:gd name="connsiteX19" fmla="*/ 827923 w 2069564"/>
              <a:gd name="connsiteY19" fmla="*/ 389002 h 2561350"/>
              <a:gd name="connsiteX20" fmla="*/ 793019 w 2069564"/>
              <a:gd name="connsiteY20" fmla="*/ 283670 h 2561350"/>
              <a:gd name="connsiteX21" fmla="*/ 1028762 w 2069564"/>
              <a:gd name="connsiteY21" fmla="*/ 3 h 2561350"/>
              <a:gd name="connsiteX0" fmla="*/ 1028762 w 2069564"/>
              <a:gd name="connsiteY0" fmla="*/ 3 h 2561350"/>
              <a:gd name="connsiteX1" fmla="*/ 1243075 w 2069564"/>
              <a:gd name="connsiteY1" fmla="*/ 286050 h 2561350"/>
              <a:gd name="connsiteX2" fmla="*/ 1220939 w 2069564"/>
              <a:gd name="connsiteY2" fmla="*/ 389002 h 2561350"/>
              <a:gd name="connsiteX3" fmla="*/ 1959793 w 2069564"/>
              <a:gd name="connsiteY3" fmla="*/ 361648 h 2561350"/>
              <a:gd name="connsiteX4" fmla="*/ 2067556 w 2069564"/>
              <a:gd name="connsiteY4" fmla="*/ 961234 h 2561350"/>
              <a:gd name="connsiteX5" fmla="*/ 1881048 w 2069564"/>
              <a:gd name="connsiteY5" fmla="*/ 1030865 h 2561350"/>
              <a:gd name="connsiteX6" fmla="*/ 1847373 w 2069564"/>
              <a:gd name="connsiteY6" fmla="*/ 1535481 h 2561350"/>
              <a:gd name="connsiteX7" fmla="*/ 2065070 w 2069564"/>
              <a:gd name="connsiteY7" fmla="*/ 1597847 h 2561350"/>
              <a:gd name="connsiteX8" fmla="*/ 1952333 w 2069564"/>
              <a:gd name="connsiteY8" fmla="*/ 2180265 h 2561350"/>
              <a:gd name="connsiteX9" fmla="*/ 1223202 w 2069564"/>
              <a:gd name="connsiteY9" fmla="*/ 2167002 h 2561350"/>
              <a:gd name="connsiteX10" fmla="*/ 1243075 w 2069564"/>
              <a:gd name="connsiteY10" fmla="*/ 2275300 h 2561350"/>
              <a:gd name="connsiteX11" fmla="*/ 793019 w 2069564"/>
              <a:gd name="connsiteY11" fmla="*/ 2277680 h 2561350"/>
              <a:gd name="connsiteX12" fmla="*/ 822952 w 2069564"/>
              <a:gd name="connsiteY12" fmla="*/ 2167002 h 2561350"/>
              <a:gd name="connsiteX13" fmla="*/ 130027 w 2069564"/>
              <a:gd name="connsiteY13" fmla="*/ 2200159 h 2561350"/>
              <a:gd name="connsiteX14" fmla="*/ 1050 w 2069564"/>
              <a:gd name="connsiteY14" fmla="*/ 1657531 h 2561350"/>
              <a:gd name="connsiteX15" fmla="*/ 271446 w 2069564"/>
              <a:gd name="connsiteY15" fmla="*/ 1561668 h 2561350"/>
              <a:gd name="connsiteX16" fmla="*/ 249172 w 2069564"/>
              <a:gd name="connsiteY16" fmla="*/ 1045298 h 2561350"/>
              <a:gd name="connsiteX17" fmla="*/ 8510 w 2069564"/>
              <a:gd name="connsiteY17" fmla="*/ 1018431 h 2561350"/>
              <a:gd name="connsiteX18" fmla="*/ 110133 w 2069564"/>
              <a:gd name="connsiteY18" fmla="*/ 382371 h 2561350"/>
              <a:gd name="connsiteX19" fmla="*/ 827923 w 2069564"/>
              <a:gd name="connsiteY19" fmla="*/ 389002 h 2561350"/>
              <a:gd name="connsiteX20" fmla="*/ 793019 w 2069564"/>
              <a:gd name="connsiteY20" fmla="*/ 283670 h 2561350"/>
              <a:gd name="connsiteX21" fmla="*/ 1028762 w 2069564"/>
              <a:gd name="connsiteY21" fmla="*/ 3 h 2561350"/>
              <a:gd name="connsiteX0" fmla="*/ 1028762 w 2069564"/>
              <a:gd name="connsiteY0" fmla="*/ 3 h 2561350"/>
              <a:gd name="connsiteX1" fmla="*/ 1243075 w 2069564"/>
              <a:gd name="connsiteY1" fmla="*/ 286050 h 2561350"/>
              <a:gd name="connsiteX2" fmla="*/ 1220939 w 2069564"/>
              <a:gd name="connsiteY2" fmla="*/ 389002 h 2561350"/>
              <a:gd name="connsiteX3" fmla="*/ 1959793 w 2069564"/>
              <a:gd name="connsiteY3" fmla="*/ 361648 h 2561350"/>
              <a:gd name="connsiteX4" fmla="*/ 2067556 w 2069564"/>
              <a:gd name="connsiteY4" fmla="*/ 961234 h 2561350"/>
              <a:gd name="connsiteX5" fmla="*/ 1881048 w 2069564"/>
              <a:gd name="connsiteY5" fmla="*/ 1030865 h 2561350"/>
              <a:gd name="connsiteX6" fmla="*/ 1847373 w 2069564"/>
              <a:gd name="connsiteY6" fmla="*/ 1535481 h 2561350"/>
              <a:gd name="connsiteX7" fmla="*/ 2065070 w 2069564"/>
              <a:gd name="connsiteY7" fmla="*/ 1597847 h 2561350"/>
              <a:gd name="connsiteX8" fmla="*/ 1952333 w 2069564"/>
              <a:gd name="connsiteY8" fmla="*/ 2180265 h 2561350"/>
              <a:gd name="connsiteX9" fmla="*/ 1223202 w 2069564"/>
              <a:gd name="connsiteY9" fmla="*/ 2167002 h 2561350"/>
              <a:gd name="connsiteX10" fmla="*/ 1243075 w 2069564"/>
              <a:gd name="connsiteY10" fmla="*/ 2275300 h 2561350"/>
              <a:gd name="connsiteX11" fmla="*/ 793019 w 2069564"/>
              <a:gd name="connsiteY11" fmla="*/ 2277680 h 2561350"/>
              <a:gd name="connsiteX12" fmla="*/ 822952 w 2069564"/>
              <a:gd name="connsiteY12" fmla="*/ 2167002 h 2561350"/>
              <a:gd name="connsiteX13" fmla="*/ 130027 w 2069564"/>
              <a:gd name="connsiteY13" fmla="*/ 2200159 h 2561350"/>
              <a:gd name="connsiteX14" fmla="*/ 1050 w 2069564"/>
              <a:gd name="connsiteY14" fmla="*/ 1657531 h 2561350"/>
              <a:gd name="connsiteX15" fmla="*/ 271446 w 2069564"/>
              <a:gd name="connsiteY15" fmla="*/ 1561668 h 2561350"/>
              <a:gd name="connsiteX16" fmla="*/ 249172 w 2069564"/>
              <a:gd name="connsiteY16" fmla="*/ 1045298 h 2561350"/>
              <a:gd name="connsiteX17" fmla="*/ 8510 w 2069564"/>
              <a:gd name="connsiteY17" fmla="*/ 1018431 h 2561350"/>
              <a:gd name="connsiteX18" fmla="*/ 110133 w 2069564"/>
              <a:gd name="connsiteY18" fmla="*/ 382371 h 2561350"/>
              <a:gd name="connsiteX19" fmla="*/ 827923 w 2069564"/>
              <a:gd name="connsiteY19" fmla="*/ 389002 h 2561350"/>
              <a:gd name="connsiteX20" fmla="*/ 793019 w 2069564"/>
              <a:gd name="connsiteY20" fmla="*/ 283670 h 2561350"/>
              <a:gd name="connsiteX21" fmla="*/ 1028762 w 2069564"/>
              <a:gd name="connsiteY21" fmla="*/ 3 h 2561350"/>
              <a:gd name="connsiteX0" fmla="*/ 1028762 w 2069564"/>
              <a:gd name="connsiteY0" fmla="*/ 3 h 2561350"/>
              <a:gd name="connsiteX1" fmla="*/ 1243075 w 2069564"/>
              <a:gd name="connsiteY1" fmla="*/ 286050 h 2561350"/>
              <a:gd name="connsiteX2" fmla="*/ 1220939 w 2069564"/>
              <a:gd name="connsiteY2" fmla="*/ 389002 h 2561350"/>
              <a:gd name="connsiteX3" fmla="*/ 1959793 w 2069564"/>
              <a:gd name="connsiteY3" fmla="*/ 361648 h 2561350"/>
              <a:gd name="connsiteX4" fmla="*/ 2067556 w 2069564"/>
              <a:gd name="connsiteY4" fmla="*/ 961234 h 2561350"/>
              <a:gd name="connsiteX5" fmla="*/ 1881048 w 2069564"/>
              <a:gd name="connsiteY5" fmla="*/ 1030865 h 2561350"/>
              <a:gd name="connsiteX6" fmla="*/ 1847373 w 2069564"/>
              <a:gd name="connsiteY6" fmla="*/ 1535481 h 2561350"/>
              <a:gd name="connsiteX7" fmla="*/ 2065070 w 2069564"/>
              <a:gd name="connsiteY7" fmla="*/ 1597847 h 2561350"/>
              <a:gd name="connsiteX8" fmla="*/ 1952333 w 2069564"/>
              <a:gd name="connsiteY8" fmla="*/ 2180265 h 2561350"/>
              <a:gd name="connsiteX9" fmla="*/ 1223202 w 2069564"/>
              <a:gd name="connsiteY9" fmla="*/ 2167002 h 2561350"/>
              <a:gd name="connsiteX10" fmla="*/ 1243075 w 2069564"/>
              <a:gd name="connsiteY10" fmla="*/ 2275300 h 2561350"/>
              <a:gd name="connsiteX11" fmla="*/ 793019 w 2069564"/>
              <a:gd name="connsiteY11" fmla="*/ 2277680 h 2561350"/>
              <a:gd name="connsiteX12" fmla="*/ 822952 w 2069564"/>
              <a:gd name="connsiteY12" fmla="*/ 2167002 h 2561350"/>
              <a:gd name="connsiteX13" fmla="*/ 130027 w 2069564"/>
              <a:gd name="connsiteY13" fmla="*/ 2200159 h 2561350"/>
              <a:gd name="connsiteX14" fmla="*/ 1050 w 2069564"/>
              <a:gd name="connsiteY14" fmla="*/ 1657531 h 2561350"/>
              <a:gd name="connsiteX15" fmla="*/ 271446 w 2069564"/>
              <a:gd name="connsiteY15" fmla="*/ 1561668 h 2561350"/>
              <a:gd name="connsiteX16" fmla="*/ 249172 w 2069564"/>
              <a:gd name="connsiteY16" fmla="*/ 1045298 h 2561350"/>
              <a:gd name="connsiteX17" fmla="*/ 8510 w 2069564"/>
              <a:gd name="connsiteY17" fmla="*/ 1018431 h 2561350"/>
              <a:gd name="connsiteX18" fmla="*/ 110133 w 2069564"/>
              <a:gd name="connsiteY18" fmla="*/ 382371 h 2561350"/>
              <a:gd name="connsiteX19" fmla="*/ 827923 w 2069564"/>
              <a:gd name="connsiteY19" fmla="*/ 389002 h 2561350"/>
              <a:gd name="connsiteX20" fmla="*/ 793019 w 2069564"/>
              <a:gd name="connsiteY20" fmla="*/ 283670 h 2561350"/>
              <a:gd name="connsiteX21" fmla="*/ 1028762 w 2069564"/>
              <a:gd name="connsiteY21" fmla="*/ 3 h 2561350"/>
              <a:gd name="connsiteX0" fmla="*/ 1028762 w 2069564"/>
              <a:gd name="connsiteY0" fmla="*/ 3 h 2561350"/>
              <a:gd name="connsiteX1" fmla="*/ 1243075 w 2069564"/>
              <a:gd name="connsiteY1" fmla="*/ 286050 h 2561350"/>
              <a:gd name="connsiteX2" fmla="*/ 1220939 w 2069564"/>
              <a:gd name="connsiteY2" fmla="*/ 389002 h 2561350"/>
              <a:gd name="connsiteX3" fmla="*/ 1959793 w 2069564"/>
              <a:gd name="connsiteY3" fmla="*/ 361648 h 2561350"/>
              <a:gd name="connsiteX4" fmla="*/ 2067556 w 2069564"/>
              <a:gd name="connsiteY4" fmla="*/ 961234 h 2561350"/>
              <a:gd name="connsiteX5" fmla="*/ 1881048 w 2069564"/>
              <a:gd name="connsiteY5" fmla="*/ 1030865 h 2561350"/>
              <a:gd name="connsiteX6" fmla="*/ 1847373 w 2069564"/>
              <a:gd name="connsiteY6" fmla="*/ 1535481 h 2561350"/>
              <a:gd name="connsiteX7" fmla="*/ 2065070 w 2069564"/>
              <a:gd name="connsiteY7" fmla="*/ 1597847 h 2561350"/>
              <a:gd name="connsiteX8" fmla="*/ 1952333 w 2069564"/>
              <a:gd name="connsiteY8" fmla="*/ 2180265 h 2561350"/>
              <a:gd name="connsiteX9" fmla="*/ 1223202 w 2069564"/>
              <a:gd name="connsiteY9" fmla="*/ 2167002 h 2561350"/>
              <a:gd name="connsiteX10" fmla="*/ 1243075 w 2069564"/>
              <a:gd name="connsiteY10" fmla="*/ 2275300 h 2561350"/>
              <a:gd name="connsiteX11" fmla="*/ 793019 w 2069564"/>
              <a:gd name="connsiteY11" fmla="*/ 2277680 h 2561350"/>
              <a:gd name="connsiteX12" fmla="*/ 822952 w 2069564"/>
              <a:gd name="connsiteY12" fmla="*/ 2167002 h 2561350"/>
              <a:gd name="connsiteX13" fmla="*/ 130027 w 2069564"/>
              <a:gd name="connsiteY13" fmla="*/ 2200159 h 2561350"/>
              <a:gd name="connsiteX14" fmla="*/ 1050 w 2069564"/>
              <a:gd name="connsiteY14" fmla="*/ 1657531 h 2561350"/>
              <a:gd name="connsiteX15" fmla="*/ 271446 w 2069564"/>
              <a:gd name="connsiteY15" fmla="*/ 1561668 h 2561350"/>
              <a:gd name="connsiteX16" fmla="*/ 270777 w 2069564"/>
              <a:gd name="connsiteY16" fmla="*/ 1028015 h 2561350"/>
              <a:gd name="connsiteX17" fmla="*/ 8510 w 2069564"/>
              <a:gd name="connsiteY17" fmla="*/ 1018431 h 2561350"/>
              <a:gd name="connsiteX18" fmla="*/ 110133 w 2069564"/>
              <a:gd name="connsiteY18" fmla="*/ 382371 h 2561350"/>
              <a:gd name="connsiteX19" fmla="*/ 827923 w 2069564"/>
              <a:gd name="connsiteY19" fmla="*/ 389002 h 2561350"/>
              <a:gd name="connsiteX20" fmla="*/ 793019 w 2069564"/>
              <a:gd name="connsiteY20" fmla="*/ 283670 h 2561350"/>
              <a:gd name="connsiteX21" fmla="*/ 1028762 w 2069564"/>
              <a:gd name="connsiteY21" fmla="*/ 3 h 2561350"/>
              <a:gd name="connsiteX0" fmla="*/ 1028762 w 2069564"/>
              <a:gd name="connsiteY0" fmla="*/ 3 h 2561350"/>
              <a:gd name="connsiteX1" fmla="*/ 1243075 w 2069564"/>
              <a:gd name="connsiteY1" fmla="*/ 286050 h 2561350"/>
              <a:gd name="connsiteX2" fmla="*/ 1220939 w 2069564"/>
              <a:gd name="connsiteY2" fmla="*/ 389002 h 2561350"/>
              <a:gd name="connsiteX3" fmla="*/ 1959793 w 2069564"/>
              <a:gd name="connsiteY3" fmla="*/ 361648 h 2561350"/>
              <a:gd name="connsiteX4" fmla="*/ 2067556 w 2069564"/>
              <a:gd name="connsiteY4" fmla="*/ 961234 h 2561350"/>
              <a:gd name="connsiteX5" fmla="*/ 1881048 w 2069564"/>
              <a:gd name="connsiteY5" fmla="*/ 1030865 h 2561350"/>
              <a:gd name="connsiteX6" fmla="*/ 1847373 w 2069564"/>
              <a:gd name="connsiteY6" fmla="*/ 1535481 h 2561350"/>
              <a:gd name="connsiteX7" fmla="*/ 2065070 w 2069564"/>
              <a:gd name="connsiteY7" fmla="*/ 1597847 h 2561350"/>
              <a:gd name="connsiteX8" fmla="*/ 1952333 w 2069564"/>
              <a:gd name="connsiteY8" fmla="*/ 2180265 h 2561350"/>
              <a:gd name="connsiteX9" fmla="*/ 1223202 w 2069564"/>
              <a:gd name="connsiteY9" fmla="*/ 2167002 h 2561350"/>
              <a:gd name="connsiteX10" fmla="*/ 1243075 w 2069564"/>
              <a:gd name="connsiteY10" fmla="*/ 2275300 h 2561350"/>
              <a:gd name="connsiteX11" fmla="*/ 793019 w 2069564"/>
              <a:gd name="connsiteY11" fmla="*/ 2277680 h 2561350"/>
              <a:gd name="connsiteX12" fmla="*/ 822952 w 2069564"/>
              <a:gd name="connsiteY12" fmla="*/ 2167002 h 2561350"/>
              <a:gd name="connsiteX13" fmla="*/ 130027 w 2069564"/>
              <a:gd name="connsiteY13" fmla="*/ 2200159 h 2561350"/>
              <a:gd name="connsiteX14" fmla="*/ 1050 w 2069564"/>
              <a:gd name="connsiteY14" fmla="*/ 1657531 h 2561350"/>
              <a:gd name="connsiteX15" fmla="*/ 271446 w 2069564"/>
              <a:gd name="connsiteY15" fmla="*/ 1561668 h 2561350"/>
              <a:gd name="connsiteX16" fmla="*/ 270777 w 2069564"/>
              <a:gd name="connsiteY16" fmla="*/ 1028015 h 2561350"/>
              <a:gd name="connsiteX17" fmla="*/ 30115 w 2069564"/>
              <a:gd name="connsiteY17" fmla="*/ 1005469 h 2561350"/>
              <a:gd name="connsiteX18" fmla="*/ 110133 w 2069564"/>
              <a:gd name="connsiteY18" fmla="*/ 382371 h 2561350"/>
              <a:gd name="connsiteX19" fmla="*/ 827923 w 2069564"/>
              <a:gd name="connsiteY19" fmla="*/ 389002 h 2561350"/>
              <a:gd name="connsiteX20" fmla="*/ 793019 w 2069564"/>
              <a:gd name="connsiteY20" fmla="*/ 283670 h 2561350"/>
              <a:gd name="connsiteX21" fmla="*/ 1028762 w 2069564"/>
              <a:gd name="connsiteY21" fmla="*/ 3 h 2561350"/>
              <a:gd name="connsiteX0" fmla="*/ 1028762 w 2069564"/>
              <a:gd name="connsiteY0" fmla="*/ 3 h 2561350"/>
              <a:gd name="connsiteX1" fmla="*/ 1243075 w 2069564"/>
              <a:gd name="connsiteY1" fmla="*/ 286050 h 2561350"/>
              <a:gd name="connsiteX2" fmla="*/ 1220939 w 2069564"/>
              <a:gd name="connsiteY2" fmla="*/ 389002 h 2561350"/>
              <a:gd name="connsiteX3" fmla="*/ 1959793 w 2069564"/>
              <a:gd name="connsiteY3" fmla="*/ 361648 h 2561350"/>
              <a:gd name="connsiteX4" fmla="*/ 2067556 w 2069564"/>
              <a:gd name="connsiteY4" fmla="*/ 961234 h 2561350"/>
              <a:gd name="connsiteX5" fmla="*/ 1881048 w 2069564"/>
              <a:gd name="connsiteY5" fmla="*/ 1030865 h 2561350"/>
              <a:gd name="connsiteX6" fmla="*/ 1847373 w 2069564"/>
              <a:gd name="connsiteY6" fmla="*/ 1535481 h 2561350"/>
              <a:gd name="connsiteX7" fmla="*/ 2065070 w 2069564"/>
              <a:gd name="connsiteY7" fmla="*/ 1597847 h 2561350"/>
              <a:gd name="connsiteX8" fmla="*/ 1952333 w 2069564"/>
              <a:gd name="connsiteY8" fmla="*/ 2180265 h 2561350"/>
              <a:gd name="connsiteX9" fmla="*/ 1223202 w 2069564"/>
              <a:gd name="connsiteY9" fmla="*/ 2167002 h 2561350"/>
              <a:gd name="connsiteX10" fmla="*/ 1243075 w 2069564"/>
              <a:gd name="connsiteY10" fmla="*/ 2275300 h 2561350"/>
              <a:gd name="connsiteX11" fmla="*/ 793019 w 2069564"/>
              <a:gd name="connsiteY11" fmla="*/ 2277680 h 2561350"/>
              <a:gd name="connsiteX12" fmla="*/ 822952 w 2069564"/>
              <a:gd name="connsiteY12" fmla="*/ 2167002 h 2561350"/>
              <a:gd name="connsiteX13" fmla="*/ 130027 w 2069564"/>
              <a:gd name="connsiteY13" fmla="*/ 2200159 h 2561350"/>
              <a:gd name="connsiteX14" fmla="*/ 1050 w 2069564"/>
              <a:gd name="connsiteY14" fmla="*/ 1657531 h 2561350"/>
              <a:gd name="connsiteX15" fmla="*/ 271446 w 2069564"/>
              <a:gd name="connsiteY15" fmla="*/ 1561668 h 2561350"/>
              <a:gd name="connsiteX16" fmla="*/ 270777 w 2069564"/>
              <a:gd name="connsiteY16" fmla="*/ 1028015 h 2561350"/>
              <a:gd name="connsiteX17" fmla="*/ 30115 w 2069564"/>
              <a:gd name="connsiteY17" fmla="*/ 1005469 h 2561350"/>
              <a:gd name="connsiteX18" fmla="*/ 110133 w 2069564"/>
              <a:gd name="connsiteY18" fmla="*/ 382371 h 2561350"/>
              <a:gd name="connsiteX19" fmla="*/ 827923 w 2069564"/>
              <a:gd name="connsiteY19" fmla="*/ 389002 h 2561350"/>
              <a:gd name="connsiteX20" fmla="*/ 793019 w 2069564"/>
              <a:gd name="connsiteY20" fmla="*/ 283670 h 2561350"/>
              <a:gd name="connsiteX21" fmla="*/ 1028762 w 2069564"/>
              <a:gd name="connsiteY21" fmla="*/ 3 h 2561350"/>
              <a:gd name="connsiteX0" fmla="*/ 1028762 w 2069564"/>
              <a:gd name="connsiteY0" fmla="*/ 3 h 2561350"/>
              <a:gd name="connsiteX1" fmla="*/ 1243075 w 2069564"/>
              <a:gd name="connsiteY1" fmla="*/ 286050 h 2561350"/>
              <a:gd name="connsiteX2" fmla="*/ 1220939 w 2069564"/>
              <a:gd name="connsiteY2" fmla="*/ 389002 h 2561350"/>
              <a:gd name="connsiteX3" fmla="*/ 1959793 w 2069564"/>
              <a:gd name="connsiteY3" fmla="*/ 361648 h 2561350"/>
              <a:gd name="connsiteX4" fmla="*/ 2067556 w 2069564"/>
              <a:gd name="connsiteY4" fmla="*/ 961234 h 2561350"/>
              <a:gd name="connsiteX5" fmla="*/ 1881048 w 2069564"/>
              <a:gd name="connsiteY5" fmla="*/ 1030865 h 2561350"/>
              <a:gd name="connsiteX6" fmla="*/ 1847373 w 2069564"/>
              <a:gd name="connsiteY6" fmla="*/ 1535481 h 2561350"/>
              <a:gd name="connsiteX7" fmla="*/ 2065070 w 2069564"/>
              <a:gd name="connsiteY7" fmla="*/ 1597847 h 2561350"/>
              <a:gd name="connsiteX8" fmla="*/ 1952333 w 2069564"/>
              <a:gd name="connsiteY8" fmla="*/ 2180265 h 2561350"/>
              <a:gd name="connsiteX9" fmla="*/ 1223202 w 2069564"/>
              <a:gd name="connsiteY9" fmla="*/ 2167002 h 2561350"/>
              <a:gd name="connsiteX10" fmla="*/ 1243075 w 2069564"/>
              <a:gd name="connsiteY10" fmla="*/ 2275300 h 2561350"/>
              <a:gd name="connsiteX11" fmla="*/ 793019 w 2069564"/>
              <a:gd name="connsiteY11" fmla="*/ 2277680 h 2561350"/>
              <a:gd name="connsiteX12" fmla="*/ 822952 w 2069564"/>
              <a:gd name="connsiteY12" fmla="*/ 2167002 h 2561350"/>
              <a:gd name="connsiteX13" fmla="*/ 130027 w 2069564"/>
              <a:gd name="connsiteY13" fmla="*/ 2200159 h 2561350"/>
              <a:gd name="connsiteX14" fmla="*/ 1050 w 2069564"/>
              <a:gd name="connsiteY14" fmla="*/ 1657531 h 2561350"/>
              <a:gd name="connsiteX15" fmla="*/ 258483 w 2069564"/>
              <a:gd name="connsiteY15" fmla="*/ 1557347 h 2561350"/>
              <a:gd name="connsiteX16" fmla="*/ 270777 w 2069564"/>
              <a:gd name="connsiteY16" fmla="*/ 1028015 h 2561350"/>
              <a:gd name="connsiteX17" fmla="*/ 30115 w 2069564"/>
              <a:gd name="connsiteY17" fmla="*/ 1005469 h 2561350"/>
              <a:gd name="connsiteX18" fmla="*/ 110133 w 2069564"/>
              <a:gd name="connsiteY18" fmla="*/ 382371 h 2561350"/>
              <a:gd name="connsiteX19" fmla="*/ 827923 w 2069564"/>
              <a:gd name="connsiteY19" fmla="*/ 389002 h 2561350"/>
              <a:gd name="connsiteX20" fmla="*/ 793019 w 2069564"/>
              <a:gd name="connsiteY20" fmla="*/ 283670 h 2561350"/>
              <a:gd name="connsiteX21" fmla="*/ 1028762 w 2069564"/>
              <a:gd name="connsiteY21" fmla="*/ 3 h 2561350"/>
              <a:gd name="connsiteX0" fmla="*/ 1028762 w 2069564"/>
              <a:gd name="connsiteY0" fmla="*/ 3 h 2561350"/>
              <a:gd name="connsiteX1" fmla="*/ 1243075 w 2069564"/>
              <a:gd name="connsiteY1" fmla="*/ 286050 h 2561350"/>
              <a:gd name="connsiteX2" fmla="*/ 1220939 w 2069564"/>
              <a:gd name="connsiteY2" fmla="*/ 389002 h 2561350"/>
              <a:gd name="connsiteX3" fmla="*/ 1959793 w 2069564"/>
              <a:gd name="connsiteY3" fmla="*/ 361648 h 2561350"/>
              <a:gd name="connsiteX4" fmla="*/ 2067556 w 2069564"/>
              <a:gd name="connsiteY4" fmla="*/ 961234 h 2561350"/>
              <a:gd name="connsiteX5" fmla="*/ 1881048 w 2069564"/>
              <a:gd name="connsiteY5" fmla="*/ 1030865 h 2561350"/>
              <a:gd name="connsiteX6" fmla="*/ 1847373 w 2069564"/>
              <a:gd name="connsiteY6" fmla="*/ 1535481 h 2561350"/>
              <a:gd name="connsiteX7" fmla="*/ 2065070 w 2069564"/>
              <a:gd name="connsiteY7" fmla="*/ 1597847 h 2561350"/>
              <a:gd name="connsiteX8" fmla="*/ 1952333 w 2069564"/>
              <a:gd name="connsiteY8" fmla="*/ 2180265 h 2561350"/>
              <a:gd name="connsiteX9" fmla="*/ 1223202 w 2069564"/>
              <a:gd name="connsiteY9" fmla="*/ 2167002 h 2561350"/>
              <a:gd name="connsiteX10" fmla="*/ 1243075 w 2069564"/>
              <a:gd name="connsiteY10" fmla="*/ 2275300 h 2561350"/>
              <a:gd name="connsiteX11" fmla="*/ 793019 w 2069564"/>
              <a:gd name="connsiteY11" fmla="*/ 2277680 h 2561350"/>
              <a:gd name="connsiteX12" fmla="*/ 822952 w 2069564"/>
              <a:gd name="connsiteY12" fmla="*/ 2167002 h 2561350"/>
              <a:gd name="connsiteX13" fmla="*/ 130027 w 2069564"/>
              <a:gd name="connsiteY13" fmla="*/ 2200159 h 2561350"/>
              <a:gd name="connsiteX14" fmla="*/ 1050 w 2069564"/>
              <a:gd name="connsiteY14" fmla="*/ 1657531 h 2561350"/>
              <a:gd name="connsiteX15" fmla="*/ 258483 w 2069564"/>
              <a:gd name="connsiteY15" fmla="*/ 1557347 h 2561350"/>
              <a:gd name="connsiteX16" fmla="*/ 270777 w 2069564"/>
              <a:gd name="connsiteY16" fmla="*/ 1028015 h 2561350"/>
              <a:gd name="connsiteX17" fmla="*/ 30115 w 2069564"/>
              <a:gd name="connsiteY17" fmla="*/ 1005469 h 2561350"/>
              <a:gd name="connsiteX18" fmla="*/ 110133 w 2069564"/>
              <a:gd name="connsiteY18" fmla="*/ 382371 h 2561350"/>
              <a:gd name="connsiteX19" fmla="*/ 827923 w 2069564"/>
              <a:gd name="connsiteY19" fmla="*/ 389002 h 2561350"/>
              <a:gd name="connsiteX20" fmla="*/ 793019 w 2069564"/>
              <a:gd name="connsiteY20" fmla="*/ 283670 h 2561350"/>
              <a:gd name="connsiteX21" fmla="*/ 1028762 w 2069564"/>
              <a:gd name="connsiteY21" fmla="*/ 3 h 2561350"/>
              <a:gd name="connsiteX0" fmla="*/ 1028362 w 2069164"/>
              <a:gd name="connsiteY0" fmla="*/ 3 h 2561350"/>
              <a:gd name="connsiteX1" fmla="*/ 1242675 w 2069164"/>
              <a:gd name="connsiteY1" fmla="*/ 286050 h 2561350"/>
              <a:gd name="connsiteX2" fmla="*/ 1220539 w 2069164"/>
              <a:gd name="connsiteY2" fmla="*/ 389002 h 2561350"/>
              <a:gd name="connsiteX3" fmla="*/ 1959393 w 2069164"/>
              <a:gd name="connsiteY3" fmla="*/ 361648 h 2561350"/>
              <a:gd name="connsiteX4" fmla="*/ 2067156 w 2069164"/>
              <a:gd name="connsiteY4" fmla="*/ 961234 h 2561350"/>
              <a:gd name="connsiteX5" fmla="*/ 1880648 w 2069164"/>
              <a:gd name="connsiteY5" fmla="*/ 1030865 h 2561350"/>
              <a:gd name="connsiteX6" fmla="*/ 1846973 w 2069164"/>
              <a:gd name="connsiteY6" fmla="*/ 1535481 h 2561350"/>
              <a:gd name="connsiteX7" fmla="*/ 2064670 w 2069164"/>
              <a:gd name="connsiteY7" fmla="*/ 1597847 h 2561350"/>
              <a:gd name="connsiteX8" fmla="*/ 1951933 w 2069164"/>
              <a:gd name="connsiteY8" fmla="*/ 2180265 h 2561350"/>
              <a:gd name="connsiteX9" fmla="*/ 1222802 w 2069164"/>
              <a:gd name="connsiteY9" fmla="*/ 2167002 h 2561350"/>
              <a:gd name="connsiteX10" fmla="*/ 1242675 w 2069164"/>
              <a:gd name="connsiteY10" fmla="*/ 2275300 h 2561350"/>
              <a:gd name="connsiteX11" fmla="*/ 792619 w 2069164"/>
              <a:gd name="connsiteY11" fmla="*/ 2277680 h 2561350"/>
              <a:gd name="connsiteX12" fmla="*/ 822552 w 2069164"/>
              <a:gd name="connsiteY12" fmla="*/ 2167002 h 2561350"/>
              <a:gd name="connsiteX13" fmla="*/ 129627 w 2069164"/>
              <a:gd name="connsiteY13" fmla="*/ 2200159 h 2561350"/>
              <a:gd name="connsiteX14" fmla="*/ 650 w 2069164"/>
              <a:gd name="connsiteY14" fmla="*/ 1657531 h 2561350"/>
              <a:gd name="connsiteX15" fmla="*/ 258083 w 2069164"/>
              <a:gd name="connsiteY15" fmla="*/ 1557347 h 2561350"/>
              <a:gd name="connsiteX16" fmla="*/ 270377 w 2069164"/>
              <a:gd name="connsiteY16" fmla="*/ 1028015 h 2561350"/>
              <a:gd name="connsiteX17" fmla="*/ 29715 w 2069164"/>
              <a:gd name="connsiteY17" fmla="*/ 1005469 h 2561350"/>
              <a:gd name="connsiteX18" fmla="*/ 109733 w 2069164"/>
              <a:gd name="connsiteY18" fmla="*/ 382371 h 2561350"/>
              <a:gd name="connsiteX19" fmla="*/ 827523 w 2069164"/>
              <a:gd name="connsiteY19" fmla="*/ 389002 h 2561350"/>
              <a:gd name="connsiteX20" fmla="*/ 792619 w 2069164"/>
              <a:gd name="connsiteY20" fmla="*/ 283670 h 2561350"/>
              <a:gd name="connsiteX21" fmla="*/ 1028362 w 2069164"/>
              <a:gd name="connsiteY21" fmla="*/ 3 h 2561350"/>
              <a:gd name="connsiteX0" fmla="*/ 1027712 w 2068514"/>
              <a:gd name="connsiteY0" fmla="*/ 3 h 2561350"/>
              <a:gd name="connsiteX1" fmla="*/ 1242025 w 2068514"/>
              <a:gd name="connsiteY1" fmla="*/ 286050 h 2561350"/>
              <a:gd name="connsiteX2" fmla="*/ 1219889 w 2068514"/>
              <a:gd name="connsiteY2" fmla="*/ 389002 h 2561350"/>
              <a:gd name="connsiteX3" fmla="*/ 1958743 w 2068514"/>
              <a:gd name="connsiteY3" fmla="*/ 361648 h 2561350"/>
              <a:gd name="connsiteX4" fmla="*/ 2066506 w 2068514"/>
              <a:gd name="connsiteY4" fmla="*/ 961234 h 2561350"/>
              <a:gd name="connsiteX5" fmla="*/ 1879998 w 2068514"/>
              <a:gd name="connsiteY5" fmla="*/ 1030865 h 2561350"/>
              <a:gd name="connsiteX6" fmla="*/ 1846323 w 2068514"/>
              <a:gd name="connsiteY6" fmla="*/ 1535481 h 2561350"/>
              <a:gd name="connsiteX7" fmla="*/ 2064020 w 2068514"/>
              <a:gd name="connsiteY7" fmla="*/ 1597847 h 2561350"/>
              <a:gd name="connsiteX8" fmla="*/ 1951283 w 2068514"/>
              <a:gd name="connsiteY8" fmla="*/ 2180265 h 2561350"/>
              <a:gd name="connsiteX9" fmla="*/ 1222152 w 2068514"/>
              <a:gd name="connsiteY9" fmla="*/ 2167002 h 2561350"/>
              <a:gd name="connsiteX10" fmla="*/ 1242025 w 2068514"/>
              <a:gd name="connsiteY10" fmla="*/ 2275300 h 2561350"/>
              <a:gd name="connsiteX11" fmla="*/ 791969 w 2068514"/>
              <a:gd name="connsiteY11" fmla="*/ 2277680 h 2561350"/>
              <a:gd name="connsiteX12" fmla="*/ 821902 w 2068514"/>
              <a:gd name="connsiteY12" fmla="*/ 2167002 h 2561350"/>
              <a:gd name="connsiteX13" fmla="*/ 128977 w 2068514"/>
              <a:gd name="connsiteY13" fmla="*/ 2200159 h 2561350"/>
              <a:gd name="connsiteX14" fmla="*/ 0 w 2068514"/>
              <a:gd name="connsiteY14" fmla="*/ 1657531 h 2561350"/>
              <a:gd name="connsiteX15" fmla="*/ 257433 w 2068514"/>
              <a:gd name="connsiteY15" fmla="*/ 1557347 h 2561350"/>
              <a:gd name="connsiteX16" fmla="*/ 269727 w 2068514"/>
              <a:gd name="connsiteY16" fmla="*/ 1028015 h 2561350"/>
              <a:gd name="connsiteX17" fmla="*/ 29065 w 2068514"/>
              <a:gd name="connsiteY17" fmla="*/ 1005469 h 2561350"/>
              <a:gd name="connsiteX18" fmla="*/ 109083 w 2068514"/>
              <a:gd name="connsiteY18" fmla="*/ 382371 h 2561350"/>
              <a:gd name="connsiteX19" fmla="*/ 826873 w 2068514"/>
              <a:gd name="connsiteY19" fmla="*/ 389002 h 2561350"/>
              <a:gd name="connsiteX20" fmla="*/ 791969 w 2068514"/>
              <a:gd name="connsiteY20" fmla="*/ 283670 h 2561350"/>
              <a:gd name="connsiteX21" fmla="*/ 1027712 w 2068514"/>
              <a:gd name="connsiteY21" fmla="*/ 3 h 2561350"/>
              <a:gd name="connsiteX0" fmla="*/ 1027712 w 2068514"/>
              <a:gd name="connsiteY0" fmla="*/ 3 h 2561350"/>
              <a:gd name="connsiteX1" fmla="*/ 1242025 w 2068514"/>
              <a:gd name="connsiteY1" fmla="*/ 286050 h 2561350"/>
              <a:gd name="connsiteX2" fmla="*/ 1219889 w 2068514"/>
              <a:gd name="connsiteY2" fmla="*/ 389002 h 2561350"/>
              <a:gd name="connsiteX3" fmla="*/ 1958743 w 2068514"/>
              <a:gd name="connsiteY3" fmla="*/ 361648 h 2561350"/>
              <a:gd name="connsiteX4" fmla="*/ 2066506 w 2068514"/>
              <a:gd name="connsiteY4" fmla="*/ 961234 h 2561350"/>
              <a:gd name="connsiteX5" fmla="*/ 1879998 w 2068514"/>
              <a:gd name="connsiteY5" fmla="*/ 1030865 h 2561350"/>
              <a:gd name="connsiteX6" fmla="*/ 1846323 w 2068514"/>
              <a:gd name="connsiteY6" fmla="*/ 1535481 h 2561350"/>
              <a:gd name="connsiteX7" fmla="*/ 2064020 w 2068514"/>
              <a:gd name="connsiteY7" fmla="*/ 1597847 h 2561350"/>
              <a:gd name="connsiteX8" fmla="*/ 1951283 w 2068514"/>
              <a:gd name="connsiteY8" fmla="*/ 2180265 h 2561350"/>
              <a:gd name="connsiteX9" fmla="*/ 1222152 w 2068514"/>
              <a:gd name="connsiteY9" fmla="*/ 2167002 h 2561350"/>
              <a:gd name="connsiteX10" fmla="*/ 1242025 w 2068514"/>
              <a:gd name="connsiteY10" fmla="*/ 2275300 h 2561350"/>
              <a:gd name="connsiteX11" fmla="*/ 791969 w 2068514"/>
              <a:gd name="connsiteY11" fmla="*/ 2277680 h 2561350"/>
              <a:gd name="connsiteX12" fmla="*/ 821902 w 2068514"/>
              <a:gd name="connsiteY12" fmla="*/ 2167002 h 2561350"/>
              <a:gd name="connsiteX13" fmla="*/ 128977 w 2068514"/>
              <a:gd name="connsiteY13" fmla="*/ 2200159 h 2561350"/>
              <a:gd name="connsiteX14" fmla="*/ 0 w 2068514"/>
              <a:gd name="connsiteY14" fmla="*/ 1657531 h 2561350"/>
              <a:gd name="connsiteX15" fmla="*/ 257433 w 2068514"/>
              <a:gd name="connsiteY15" fmla="*/ 1557347 h 2561350"/>
              <a:gd name="connsiteX16" fmla="*/ 269727 w 2068514"/>
              <a:gd name="connsiteY16" fmla="*/ 1028015 h 2561350"/>
              <a:gd name="connsiteX17" fmla="*/ 29065 w 2068514"/>
              <a:gd name="connsiteY17" fmla="*/ 1005469 h 2561350"/>
              <a:gd name="connsiteX18" fmla="*/ 109083 w 2068514"/>
              <a:gd name="connsiteY18" fmla="*/ 382371 h 2561350"/>
              <a:gd name="connsiteX19" fmla="*/ 826873 w 2068514"/>
              <a:gd name="connsiteY19" fmla="*/ 389002 h 2561350"/>
              <a:gd name="connsiteX20" fmla="*/ 791969 w 2068514"/>
              <a:gd name="connsiteY20" fmla="*/ 283670 h 2561350"/>
              <a:gd name="connsiteX21" fmla="*/ 1027712 w 2068514"/>
              <a:gd name="connsiteY21" fmla="*/ 3 h 2561350"/>
              <a:gd name="connsiteX0" fmla="*/ 1027712 w 2068514"/>
              <a:gd name="connsiteY0" fmla="*/ 3 h 2561350"/>
              <a:gd name="connsiteX1" fmla="*/ 1242025 w 2068514"/>
              <a:gd name="connsiteY1" fmla="*/ 286050 h 2561350"/>
              <a:gd name="connsiteX2" fmla="*/ 1219889 w 2068514"/>
              <a:gd name="connsiteY2" fmla="*/ 389002 h 2561350"/>
              <a:gd name="connsiteX3" fmla="*/ 1958743 w 2068514"/>
              <a:gd name="connsiteY3" fmla="*/ 361648 h 2561350"/>
              <a:gd name="connsiteX4" fmla="*/ 2066506 w 2068514"/>
              <a:gd name="connsiteY4" fmla="*/ 961234 h 2561350"/>
              <a:gd name="connsiteX5" fmla="*/ 1879998 w 2068514"/>
              <a:gd name="connsiteY5" fmla="*/ 1030865 h 2561350"/>
              <a:gd name="connsiteX6" fmla="*/ 1846323 w 2068514"/>
              <a:gd name="connsiteY6" fmla="*/ 1535481 h 2561350"/>
              <a:gd name="connsiteX7" fmla="*/ 2064020 w 2068514"/>
              <a:gd name="connsiteY7" fmla="*/ 1597847 h 2561350"/>
              <a:gd name="connsiteX8" fmla="*/ 1951283 w 2068514"/>
              <a:gd name="connsiteY8" fmla="*/ 2180265 h 2561350"/>
              <a:gd name="connsiteX9" fmla="*/ 1222152 w 2068514"/>
              <a:gd name="connsiteY9" fmla="*/ 2167002 h 2561350"/>
              <a:gd name="connsiteX10" fmla="*/ 1242025 w 2068514"/>
              <a:gd name="connsiteY10" fmla="*/ 2275300 h 2561350"/>
              <a:gd name="connsiteX11" fmla="*/ 791969 w 2068514"/>
              <a:gd name="connsiteY11" fmla="*/ 2277680 h 2561350"/>
              <a:gd name="connsiteX12" fmla="*/ 821902 w 2068514"/>
              <a:gd name="connsiteY12" fmla="*/ 2167002 h 2561350"/>
              <a:gd name="connsiteX13" fmla="*/ 128977 w 2068514"/>
              <a:gd name="connsiteY13" fmla="*/ 2200159 h 2561350"/>
              <a:gd name="connsiteX14" fmla="*/ 0 w 2068514"/>
              <a:gd name="connsiteY14" fmla="*/ 1657531 h 2561350"/>
              <a:gd name="connsiteX15" fmla="*/ 257433 w 2068514"/>
              <a:gd name="connsiteY15" fmla="*/ 1557347 h 2561350"/>
              <a:gd name="connsiteX16" fmla="*/ 239483 w 2068514"/>
              <a:gd name="connsiteY16" fmla="*/ 1049619 h 2561350"/>
              <a:gd name="connsiteX17" fmla="*/ 29065 w 2068514"/>
              <a:gd name="connsiteY17" fmla="*/ 1005469 h 2561350"/>
              <a:gd name="connsiteX18" fmla="*/ 109083 w 2068514"/>
              <a:gd name="connsiteY18" fmla="*/ 382371 h 2561350"/>
              <a:gd name="connsiteX19" fmla="*/ 826873 w 2068514"/>
              <a:gd name="connsiteY19" fmla="*/ 389002 h 2561350"/>
              <a:gd name="connsiteX20" fmla="*/ 791969 w 2068514"/>
              <a:gd name="connsiteY20" fmla="*/ 283670 h 2561350"/>
              <a:gd name="connsiteX21" fmla="*/ 1027712 w 2068514"/>
              <a:gd name="connsiteY21" fmla="*/ 3 h 2561350"/>
              <a:gd name="connsiteX0" fmla="*/ 1027712 w 2068514"/>
              <a:gd name="connsiteY0" fmla="*/ 3 h 2561350"/>
              <a:gd name="connsiteX1" fmla="*/ 1242025 w 2068514"/>
              <a:gd name="connsiteY1" fmla="*/ 286050 h 2561350"/>
              <a:gd name="connsiteX2" fmla="*/ 1219889 w 2068514"/>
              <a:gd name="connsiteY2" fmla="*/ 389002 h 2561350"/>
              <a:gd name="connsiteX3" fmla="*/ 1958743 w 2068514"/>
              <a:gd name="connsiteY3" fmla="*/ 361648 h 2561350"/>
              <a:gd name="connsiteX4" fmla="*/ 2066506 w 2068514"/>
              <a:gd name="connsiteY4" fmla="*/ 961234 h 2561350"/>
              <a:gd name="connsiteX5" fmla="*/ 1879998 w 2068514"/>
              <a:gd name="connsiteY5" fmla="*/ 1030865 h 2561350"/>
              <a:gd name="connsiteX6" fmla="*/ 1846323 w 2068514"/>
              <a:gd name="connsiteY6" fmla="*/ 1535481 h 2561350"/>
              <a:gd name="connsiteX7" fmla="*/ 2064020 w 2068514"/>
              <a:gd name="connsiteY7" fmla="*/ 1597847 h 2561350"/>
              <a:gd name="connsiteX8" fmla="*/ 1951283 w 2068514"/>
              <a:gd name="connsiteY8" fmla="*/ 2180265 h 2561350"/>
              <a:gd name="connsiteX9" fmla="*/ 1222152 w 2068514"/>
              <a:gd name="connsiteY9" fmla="*/ 2167002 h 2561350"/>
              <a:gd name="connsiteX10" fmla="*/ 1242025 w 2068514"/>
              <a:gd name="connsiteY10" fmla="*/ 2275300 h 2561350"/>
              <a:gd name="connsiteX11" fmla="*/ 791969 w 2068514"/>
              <a:gd name="connsiteY11" fmla="*/ 2277680 h 2561350"/>
              <a:gd name="connsiteX12" fmla="*/ 821902 w 2068514"/>
              <a:gd name="connsiteY12" fmla="*/ 2167002 h 2561350"/>
              <a:gd name="connsiteX13" fmla="*/ 128977 w 2068514"/>
              <a:gd name="connsiteY13" fmla="*/ 2200159 h 2561350"/>
              <a:gd name="connsiteX14" fmla="*/ 0 w 2068514"/>
              <a:gd name="connsiteY14" fmla="*/ 1657531 h 2561350"/>
              <a:gd name="connsiteX15" fmla="*/ 257433 w 2068514"/>
              <a:gd name="connsiteY15" fmla="*/ 1557347 h 2561350"/>
              <a:gd name="connsiteX16" fmla="*/ 239483 w 2068514"/>
              <a:gd name="connsiteY16" fmla="*/ 1049619 h 2561350"/>
              <a:gd name="connsiteX17" fmla="*/ 29065 w 2068514"/>
              <a:gd name="connsiteY17" fmla="*/ 1005469 h 2561350"/>
              <a:gd name="connsiteX18" fmla="*/ 109083 w 2068514"/>
              <a:gd name="connsiteY18" fmla="*/ 382371 h 2561350"/>
              <a:gd name="connsiteX19" fmla="*/ 826873 w 2068514"/>
              <a:gd name="connsiteY19" fmla="*/ 389002 h 2561350"/>
              <a:gd name="connsiteX20" fmla="*/ 791969 w 2068514"/>
              <a:gd name="connsiteY20" fmla="*/ 283670 h 2561350"/>
              <a:gd name="connsiteX21" fmla="*/ 1027712 w 2068514"/>
              <a:gd name="connsiteY21" fmla="*/ 3 h 2561350"/>
              <a:gd name="connsiteX0" fmla="*/ 1027712 w 2068514"/>
              <a:gd name="connsiteY0" fmla="*/ 3 h 2561350"/>
              <a:gd name="connsiteX1" fmla="*/ 1242025 w 2068514"/>
              <a:gd name="connsiteY1" fmla="*/ 286050 h 2561350"/>
              <a:gd name="connsiteX2" fmla="*/ 1219889 w 2068514"/>
              <a:gd name="connsiteY2" fmla="*/ 389002 h 2561350"/>
              <a:gd name="connsiteX3" fmla="*/ 1958743 w 2068514"/>
              <a:gd name="connsiteY3" fmla="*/ 361648 h 2561350"/>
              <a:gd name="connsiteX4" fmla="*/ 2066506 w 2068514"/>
              <a:gd name="connsiteY4" fmla="*/ 961234 h 2561350"/>
              <a:gd name="connsiteX5" fmla="*/ 1879998 w 2068514"/>
              <a:gd name="connsiteY5" fmla="*/ 1030865 h 2561350"/>
              <a:gd name="connsiteX6" fmla="*/ 1846323 w 2068514"/>
              <a:gd name="connsiteY6" fmla="*/ 1535481 h 2561350"/>
              <a:gd name="connsiteX7" fmla="*/ 2064020 w 2068514"/>
              <a:gd name="connsiteY7" fmla="*/ 1597847 h 2561350"/>
              <a:gd name="connsiteX8" fmla="*/ 1951283 w 2068514"/>
              <a:gd name="connsiteY8" fmla="*/ 2180265 h 2561350"/>
              <a:gd name="connsiteX9" fmla="*/ 1222152 w 2068514"/>
              <a:gd name="connsiteY9" fmla="*/ 2167002 h 2561350"/>
              <a:gd name="connsiteX10" fmla="*/ 1242025 w 2068514"/>
              <a:gd name="connsiteY10" fmla="*/ 2275300 h 2561350"/>
              <a:gd name="connsiteX11" fmla="*/ 791969 w 2068514"/>
              <a:gd name="connsiteY11" fmla="*/ 2277680 h 2561350"/>
              <a:gd name="connsiteX12" fmla="*/ 821902 w 2068514"/>
              <a:gd name="connsiteY12" fmla="*/ 2167002 h 2561350"/>
              <a:gd name="connsiteX13" fmla="*/ 128977 w 2068514"/>
              <a:gd name="connsiteY13" fmla="*/ 2200159 h 2561350"/>
              <a:gd name="connsiteX14" fmla="*/ 0 w 2068514"/>
              <a:gd name="connsiteY14" fmla="*/ 1657531 h 2561350"/>
              <a:gd name="connsiteX15" fmla="*/ 257433 w 2068514"/>
              <a:gd name="connsiteY15" fmla="*/ 1557347 h 2561350"/>
              <a:gd name="connsiteX16" fmla="*/ 239483 w 2068514"/>
              <a:gd name="connsiteY16" fmla="*/ 1049619 h 2561350"/>
              <a:gd name="connsiteX17" fmla="*/ 29065 w 2068514"/>
              <a:gd name="connsiteY17" fmla="*/ 1005469 h 2561350"/>
              <a:gd name="connsiteX18" fmla="*/ 109083 w 2068514"/>
              <a:gd name="connsiteY18" fmla="*/ 382371 h 2561350"/>
              <a:gd name="connsiteX19" fmla="*/ 826873 w 2068514"/>
              <a:gd name="connsiteY19" fmla="*/ 389002 h 2561350"/>
              <a:gd name="connsiteX20" fmla="*/ 791969 w 2068514"/>
              <a:gd name="connsiteY20" fmla="*/ 283670 h 2561350"/>
              <a:gd name="connsiteX21" fmla="*/ 1027712 w 2068514"/>
              <a:gd name="connsiteY21" fmla="*/ 3 h 2561350"/>
              <a:gd name="connsiteX0" fmla="*/ 1027712 w 2068514"/>
              <a:gd name="connsiteY0" fmla="*/ 3 h 2561350"/>
              <a:gd name="connsiteX1" fmla="*/ 1242025 w 2068514"/>
              <a:gd name="connsiteY1" fmla="*/ 286050 h 2561350"/>
              <a:gd name="connsiteX2" fmla="*/ 1219889 w 2068514"/>
              <a:gd name="connsiteY2" fmla="*/ 389002 h 2561350"/>
              <a:gd name="connsiteX3" fmla="*/ 1958743 w 2068514"/>
              <a:gd name="connsiteY3" fmla="*/ 361648 h 2561350"/>
              <a:gd name="connsiteX4" fmla="*/ 2066506 w 2068514"/>
              <a:gd name="connsiteY4" fmla="*/ 961234 h 2561350"/>
              <a:gd name="connsiteX5" fmla="*/ 1879998 w 2068514"/>
              <a:gd name="connsiteY5" fmla="*/ 1030865 h 2561350"/>
              <a:gd name="connsiteX6" fmla="*/ 1846323 w 2068514"/>
              <a:gd name="connsiteY6" fmla="*/ 1535481 h 2561350"/>
              <a:gd name="connsiteX7" fmla="*/ 2064020 w 2068514"/>
              <a:gd name="connsiteY7" fmla="*/ 1597847 h 2561350"/>
              <a:gd name="connsiteX8" fmla="*/ 1951283 w 2068514"/>
              <a:gd name="connsiteY8" fmla="*/ 2180265 h 2561350"/>
              <a:gd name="connsiteX9" fmla="*/ 1222152 w 2068514"/>
              <a:gd name="connsiteY9" fmla="*/ 2167002 h 2561350"/>
              <a:gd name="connsiteX10" fmla="*/ 1242025 w 2068514"/>
              <a:gd name="connsiteY10" fmla="*/ 2275300 h 2561350"/>
              <a:gd name="connsiteX11" fmla="*/ 791969 w 2068514"/>
              <a:gd name="connsiteY11" fmla="*/ 2277680 h 2561350"/>
              <a:gd name="connsiteX12" fmla="*/ 821902 w 2068514"/>
              <a:gd name="connsiteY12" fmla="*/ 2167002 h 2561350"/>
              <a:gd name="connsiteX13" fmla="*/ 128977 w 2068514"/>
              <a:gd name="connsiteY13" fmla="*/ 2200159 h 2561350"/>
              <a:gd name="connsiteX14" fmla="*/ 0 w 2068514"/>
              <a:gd name="connsiteY14" fmla="*/ 1657531 h 2561350"/>
              <a:gd name="connsiteX15" fmla="*/ 257433 w 2068514"/>
              <a:gd name="connsiteY15" fmla="*/ 1557347 h 2561350"/>
              <a:gd name="connsiteX16" fmla="*/ 239483 w 2068514"/>
              <a:gd name="connsiteY16" fmla="*/ 1049619 h 2561350"/>
              <a:gd name="connsiteX17" fmla="*/ 29065 w 2068514"/>
              <a:gd name="connsiteY17" fmla="*/ 1005469 h 2561350"/>
              <a:gd name="connsiteX18" fmla="*/ 109083 w 2068514"/>
              <a:gd name="connsiteY18" fmla="*/ 382371 h 2561350"/>
              <a:gd name="connsiteX19" fmla="*/ 826873 w 2068514"/>
              <a:gd name="connsiteY19" fmla="*/ 389002 h 2561350"/>
              <a:gd name="connsiteX20" fmla="*/ 791969 w 2068514"/>
              <a:gd name="connsiteY20" fmla="*/ 283670 h 2561350"/>
              <a:gd name="connsiteX21" fmla="*/ 1027712 w 2068514"/>
              <a:gd name="connsiteY21" fmla="*/ 3 h 2561350"/>
              <a:gd name="connsiteX0" fmla="*/ 1027712 w 2068514"/>
              <a:gd name="connsiteY0" fmla="*/ 3 h 2561350"/>
              <a:gd name="connsiteX1" fmla="*/ 1242025 w 2068514"/>
              <a:gd name="connsiteY1" fmla="*/ 286050 h 2561350"/>
              <a:gd name="connsiteX2" fmla="*/ 1219889 w 2068514"/>
              <a:gd name="connsiteY2" fmla="*/ 389002 h 2561350"/>
              <a:gd name="connsiteX3" fmla="*/ 1958743 w 2068514"/>
              <a:gd name="connsiteY3" fmla="*/ 361648 h 2561350"/>
              <a:gd name="connsiteX4" fmla="*/ 2066506 w 2068514"/>
              <a:gd name="connsiteY4" fmla="*/ 961234 h 2561350"/>
              <a:gd name="connsiteX5" fmla="*/ 1879998 w 2068514"/>
              <a:gd name="connsiteY5" fmla="*/ 1030865 h 2561350"/>
              <a:gd name="connsiteX6" fmla="*/ 1846323 w 2068514"/>
              <a:gd name="connsiteY6" fmla="*/ 1535481 h 2561350"/>
              <a:gd name="connsiteX7" fmla="*/ 2064020 w 2068514"/>
              <a:gd name="connsiteY7" fmla="*/ 1597847 h 2561350"/>
              <a:gd name="connsiteX8" fmla="*/ 1951283 w 2068514"/>
              <a:gd name="connsiteY8" fmla="*/ 2180265 h 2561350"/>
              <a:gd name="connsiteX9" fmla="*/ 1222152 w 2068514"/>
              <a:gd name="connsiteY9" fmla="*/ 2167002 h 2561350"/>
              <a:gd name="connsiteX10" fmla="*/ 1242025 w 2068514"/>
              <a:gd name="connsiteY10" fmla="*/ 2275300 h 2561350"/>
              <a:gd name="connsiteX11" fmla="*/ 791969 w 2068514"/>
              <a:gd name="connsiteY11" fmla="*/ 2277680 h 2561350"/>
              <a:gd name="connsiteX12" fmla="*/ 821902 w 2068514"/>
              <a:gd name="connsiteY12" fmla="*/ 2167002 h 2561350"/>
              <a:gd name="connsiteX13" fmla="*/ 128977 w 2068514"/>
              <a:gd name="connsiteY13" fmla="*/ 2200159 h 2561350"/>
              <a:gd name="connsiteX14" fmla="*/ 0 w 2068514"/>
              <a:gd name="connsiteY14" fmla="*/ 1657531 h 2561350"/>
              <a:gd name="connsiteX15" fmla="*/ 257433 w 2068514"/>
              <a:gd name="connsiteY15" fmla="*/ 1557347 h 2561350"/>
              <a:gd name="connsiteX16" fmla="*/ 239483 w 2068514"/>
              <a:gd name="connsiteY16" fmla="*/ 1049619 h 2561350"/>
              <a:gd name="connsiteX17" fmla="*/ 29065 w 2068514"/>
              <a:gd name="connsiteY17" fmla="*/ 1005469 h 2561350"/>
              <a:gd name="connsiteX18" fmla="*/ 109083 w 2068514"/>
              <a:gd name="connsiteY18" fmla="*/ 382371 h 2561350"/>
              <a:gd name="connsiteX19" fmla="*/ 826873 w 2068514"/>
              <a:gd name="connsiteY19" fmla="*/ 389002 h 2561350"/>
              <a:gd name="connsiteX20" fmla="*/ 791969 w 2068514"/>
              <a:gd name="connsiteY20" fmla="*/ 283670 h 2561350"/>
              <a:gd name="connsiteX21" fmla="*/ 1027712 w 2068514"/>
              <a:gd name="connsiteY21" fmla="*/ 3 h 2561350"/>
              <a:gd name="connsiteX0" fmla="*/ 1027712 w 2068514"/>
              <a:gd name="connsiteY0" fmla="*/ 3 h 2561350"/>
              <a:gd name="connsiteX1" fmla="*/ 1242025 w 2068514"/>
              <a:gd name="connsiteY1" fmla="*/ 286050 h 2561350"/>
              <a:gd name="connsiteX2" fmla="*/ 1219889 w 2068514"/>
              <a:gd name="connsiteY2" fmla="*/ 389002 h 2561350"/>
              <a:gd name="connsiteX3" fmla="*/ 1958743 w 2068514"/>
              <a:gd name="connsiteY3" fmla="*/ 361648 h 2561350"/>
              <a:gd name="connsiteX4" fmla="*/ 2066506 w 2068514"/>
              <a:gd name="connsiteY4" fmla="*/ 961234 h 2561350"/>
              <a:gd name="connsiteX5" fmla="*/ 1879998 w 2068514"/>
              <a:gd name="connsiteY5" fmla="*/ 1030865 h 2561350"/>
              <a:gd name="connsiteX6" fmla="*/ 1846323 w 2068514"/>
              <a:gd name="connsiteY6" fmla="*/ 1535481 h 2561350"/>
              <a:gd name="connsiteX7" fmla="*/ 2064020 w 2068514"/>
              <a:gd name="connsiteY7" fmla="*/ 1597847 h 2561350"/>
              <a:gd name="connsiteX8" fmla="*/ 1951283 w 2068514"/>
              <a:gd name="connsiteY8" fmla="*/ 2180265 h 2561350"/>
              <a:gd name="connsiteX9" fmla="*/ 1222152 w 2068514"/>
              <a:gd name="connsiteY9" fmla="*/ 2167002 h 2561350"/>
              <a:gd name="connsiteX10" fmla="*/ 1242025 w 2068514"/>
              <a:gd name="connsiteY10" fmla="*/ 2275300 h 2561350"/>
              <a:gd name="connsiteX11" fmla="*/ 791969 w 2068514"/>
              <a:gd name="connsiteY11" fmla="*/ 2277680 h 2561350"/>
              <a:gd name="connsiteX12" fmla="*/ 821902 w 2068514"/>
              <a:gd name="connsiteY12" fmla="*/ 2167002 h 2561350"/>
              <a:gd name="connsiteX13" fmla="*/ 128977 w 2068514"/>
              <a:gd name="connsiteY13" fmla="*/ 2200159 h 2561350"/>
              <a:gd name="connsiteX14" fmla="*/ 0 w 2068514"/>
              <a:gd name="connsiteY14" fmla="*/ 1657531 h 2561350"/>
              <a:gd name="connsiteX15" fmla="*/ 257433 w 2068514"/>
              <a:gd name="connsiteY15" fmla="*/ 1557347 h 2561350"/>
              <a:gd name="connsiteX16" fmla="*/ 239483 w 2068514"/>
              <a:gd name="connsiteY16" fmla="*/ 1049619 h 2561350"/>
              <a:gd name="connsiteX17" fmla="*/ 29065 w 2068514"/>
              <a:gd name="connsiteY17" fmla="*/ 1005469 h 2561350"/>
              <a:gd name="connsiteX18" fmla="*/ 109083 w 2068514"/>
              <a:gd name="connsiteY18" fmla="*/ 382371 h 2561350"/>
              <a:gd name="connsiteX19" fmla="*/ 826873 w 2068514"/>
              <a:gd name="connsiteY19" fmla="*/ 389002 h 2561350"/>
              <a:gd name="connsiteX20" fmla="*/ 791969 w 2068514"/>
              <a:gd name="connsiteY20" fmla="*/ 283670 h 2561350"/>
              <a:gd name="connsiteX21" fmla="*/ 1027712 w 2068514"/>
              <a:gd name="connsiteY21" fmla="*/ 3 h 2561350"/>
              <a:gd name="connsiteX0" fmla="*/ 1027712 w 2068514"/>
              <a:gd name="connsiteY0" fmla="*/ 3 h 2561350"/>
              <a:gd name="connsiteX1" fmla="*/ 1242025 w 2068514"/>
              <a:gd name="connsiteY1" fmla="*/ 286050 h 2561350"/>
              <a:gd name="connsiteX2" fmla="*/ 1219889 w 2068514"/>
              <a:gd name="connsiteY2" fmla="*/ 389002 h 2561350"/>
              <a:gd name="connsiteX3" fmla="*/ 1958743 w 2068514"/>
              <a:gd name="connsiteY3" fmla="*/ 361648 h 2561350"/>
              <a:gd name="connsiteX4" fmla="*/ 2066506 w 2068514"/>
              <a:gd name="connsiteY4" fmla="*/ 961234 h 2561350"/>
              <a:gd name="connsiteX5" fmla="*/ 1879998 w 2068514"/>
              <a:gd name="connsiteY5" fmla="*/ 1030865 h 2561350"/>
              <a:gd name="connsiteX6" fmla="*/ 1846323 w 2068514"/>
              <a:gd name="connsiteY6" fmla="*/ 1535481 h 2561350"/>
              <a:gd name="connsiteX7" fmla="*/ 2064020 w 2068514"/>
              <a:gd name="connsiteY7" fmla="*/ 1597847 h 2561350"/>
              <a:gd name="connsiteX8" fmla="*/ 1951283 w 2068514"/>
              <a:gd name="connsiteY8" fmla="*/ 2180265 h 2561350"/>
              <a:gd name="connsiteX9" fmla="*/ 1222152 w 2068514"/>
              <a:gd name="connsiteY9" fmla="*/ 2167002 h 2561350"/>
              <a:gd name="connsiteX10" fmla="*/ 1242025 w 2068514"/>
              <a:gd name="connsiteY10" fmla="*/ 2275300 h 2561350"/>
              <a:gd name="connsiteX11" fmla="*/ 791969 w 2068514"/>
              <a:gd name="connsiteY11" fmla="*/ 2277680 h 2561350"/>
              <a:gd name="connsiteX12" fmla="*/ 821902 w 2068514"/>
              <a:gd name="connsiteY12" fmla="*/ 2167002 h 2561350"/>
              <a:gd name="connsiteX13" fmla="*/ 128977 w 2068514"/>
              <a:gd name="connsiteY13" fmla="*/ 2200159 h 2561350"/>
              <a:gd name="connsiteX14" fmla="*/ 0 w 2068514"/>
              <a:gd name="connsiteY14" fmla="*/ 1657531 h 2561350"/>
              <a:gd name="connsiteX15" fmla="*/ 257433 w 2068514"/>
              <a:gd name="connsiteY15" fmla="*/ 1557347 h 2561350"/>
              <a:gd name="connsiteX16" fmla="*/ 239483 w 2068514"/>
              <a:gd name="connsiteY16" fmla="*/ 1049619 h 2561350"/>
              <a:gd name="connsiteX17" fmla="*/ 29065 w 2068514"/>
              <a:gd name="connsiteY17" fmla="*/ 1005469 h 2561350"/>
              <a:gd name="connsiteX18" fmla="*/ 109083 w 2068514"/>
              <a:gd name="connsiteY18" fmla="*/ 382371 h 2561350"/>
              <a:gd name="connsiteX19" fmla="*/ 826873 w 2068514"/>
              <a:gd name="connsiteY19" fmla="*/ 389002 h 2561350"/>
              <a:gd name="connsiteX20" fmla="*/ 791969 w 2068514"/>
              <a:gd name="connsiteY20" fmla="*/ 283670 h 2561350"/>
              <a:gd name="connsiteX21" fmla="*/ 1027712 w 2068514"/>
              <a:gd name="connsiteY21" fmla="*/ 3 h 2561350"/>
              <a:gd name="connsiteX0" fmla="*/ 1027712 w 2068514"/>
              <a:gd name="connsiteY0" fmla="*/ 3 h 2561350"/>
              <a:gd name="connsiteX1" fmla="*/ 1242025 w 2068514"/>
              <a:gd name="connsiteY1" fmla="*/ 286050 h 2561350"/>
              <a:gd name="connsiteX2" fmla="*/ 1219889 w 2068514"/>
              <a:gd name="connsiteY2" fmla="*/ 389002 h 2561350"/>
              <a:gd name="connsiteX3" fmla="*/ 1958743 w 2068514"/>
              <a:gd name="connsiteY3" fmla="*/ 361648 h 2561350"/>
              <a:gd name="connsiteX4" fmla="*/ 2066506 w 2068514"/>
              <a:gd name="connsiteY4" fmla="*/ 961234 h 2561350"/>
              <a:gd name="connsiteX5" fmla="*/ 1879998 w 2068514"/>
              <a:gd name="connsiteY5" fmla="*/ 1030865 h 2561350"/>
              <a:gd name="connsiteX6" fmla="*/ 1846323 w 2068514"/>
              <a:gd name="connsiteY6" fmla="*/ 1535481 h 2561350"/>
              <a:gd name="connsiteX7" fmla="*/ 2064020 w 2068514"/>
              <a:gd name="connsiteY7" fmla="*/ 1597847 h 2561350"/>
              <a:gd name="connsiteX8" fmla="*/ 1951283 w 2068514"/>
              <a:gd name="connsiteY8" fmla="*/ 2180265 h 2561350"/>
              <a:gd name="connsiteX9" fmla="*/ 1222152 w 2068514"/>
              <a:gd name="connsiteY9" fmla="*/ 2167002 h 2561350"/>
              <a:gd name="connsiteX10" fmla="*/ 1242025 w 2068514"/>
              <a:gd name="connsiteY10" fmla="*/ 2275300 h 2561350"/>
              <a:gd name="connsiteX11" fmla="*/ 791969 w 2068514"/>
              <a:gd name="connsiteY11" fmla="*/ 2277680 h 2561350"/>
              <a:gd name="connsiteX12" fmla="*/ 821902 w 2068514"/>
              <a:gd name="connsiteY12" fmla="*/ 2167002 h 2561350"/>
              <a:gd name="connsiteX13" fmla="*/ 128977 w 2068514"/>
              <a:gd name="connsiteY13" fmla="*/ 2200159 h 2561350"/>
              <a:gd name="connsiteX14" fmla="*/ 0 w 2068514"/>
              <a:gd name="connsiteY14" fmla="*/ 1657531 h 2561350"/>
              <a:gd name="connsiteX15" fmla="*/ 257433 w 2068514"/>
              <a:gd name="connsiteY15" fmla="*/ 1557347 h 2561350"/>
              <a:gd name="connsiteX16" fmla="*/ 239483 w 2068514"/>
              <a:gd name="connsiteY16" fmla="*/ 1049619 h 2561350"/>
              <a:gd name="connsiteX17" fmla="*/ 29065 w 2068514"/>
              <a:gd name="connsiteY17" fmla="*/ 1005469 h 2561350"/>
              <a:gd name="connsiteX18" fmla="*/ 100444 w 2068514"/>
              <a:gd name="connsiteY18" fmla="*/ 369408 h 2561350"/>
              <a:gd name="connsiteX19" fmla="*/ 826873 w 2068514"/>
              <a:gd name="connsiteY19" fmla="*/ 389002 h 2561350"/>
              <a:gd name="connsiteX20" fmla="*/ 791969 w 2068514"/>
              <a:gd name="connsiteY20" fmla="*/ 283670 h 2561350"/>
              <a:gd name="connsiteX21" fmla="*/ 1027712 w 2068514"/>
              <a:gd name="connsiteY21" fmla="*/ 3 h 2561350"/>
              <a:gd name="connsiteX0" fmla="*/ 1027712 w 2068514"/>
              <a:gd name="connsiteY0" fmla="*/ 3 h 2561350"/>
              <a:gd name="connsiteX1" fmla="*/ 1242025 w 2068514"/>
              <a:gd name="connsiteY1" fmla="*/ 286050 h 2561350"/>
              <a:gd name="connsiteX2" fmla="*/ 1219889 w 2068514"/>
              <a:gd name="connsiteY2" fmla="*/ 389002 h 2561350"/>
              <a:gd name="connsiteX3" fmla="*/ 1958743 w 2068514"/>
              <a:gd name="connsiteY3" fmla="*/ 361648 h 2561350"/>
              <a:gd name="connsiteX4" fmla="*/ 2066506 w 2068514"/>
              <a:gd name="connsiteY4" fmla="*/ 961234 h 2561350"/>
              <a:gd name="connsiteX5" fmla="*/ 1879998 w 2068514"/>
              <a:gd name="connsiteY5" fmla="*/ 1030865 h 2561350"/>
              <a:gd name="connsiteX6" fmla="*/ 1846323 w 2068514"/>
              <a:gd name="connsiteY6" fmla="*/ 1535481 h 2561350"/>
              <a:gd name="connsiteX7" fmla="*/ 2064020 w 2068514"/>
              <a:gd name="connsiteY7" fmla="*/ 1597847 h 2561350"/>
              <a:gd name="connsiteX8" fmla="*/ 1951283 w 2068514"/>
              <a:gd name="connsiteY8" fmla="*/ 2180265 h 2561350"/>
              <a:gd name="connsiteX9" fmla="*/ 1222152 w 2068514"/>
              <a:gd name="connsiteY9" fmla="*/ 2167002 h 2561350"/>
              <a:gd name="connsiteX10" fmla="*/ 1242025 w 2068514"/>
              <a:gd name="connsiteY10" fmla="*/ 2275300 h 2561350"/>
              <a:gd name="connsiteX11" fmla="*/ 791969 w 2068514"/>
              <a:gd name="connsiteY11" fmla="*/ 2277680 h 2561350"/>
              <a:gd name="connsiteX12" fmla="*/ 821902 w 2068514"/>
              <a:gd name="connsiteY12" fmla="*/ 2167002 h 2561350"/>
              <a:gd name="connsiteX13" fmla="*/ 128977 w 2068514"/>
              <a:gd name="connsiteY13" fmla="*/ 2200159 h 2561350"/>
              <a:gd name="connsiteX14" fmla="*/ 0 w 2068514"/>
              <a:gd name="connsiteY14" fmla="*/ 1657531 h 2561350"/>
              <a:gd name="connsiteX15" fmla="*/ 257433 w 2068514"/>
              <a:gd name="connsiteY15" fmla="*/ 1557347 h 2561350"/>
              <a:gd name="connsiteX16" fmla="*/ 239483 w 2068514"/>
              <a:gd name="connsiteY16" fmla="*/ 1049619 h 2561350"/>
              <a:gd name="connsiteX17" fmla="*/ 29065 w 2068514"/>
              <a:gd name="connsiteY17" fmla="*/ 1005469 h 2561350"/>
              <a:gd name="connsiteX18" fmla="*/ 100444 w 2068514"/>
              <a:gd name="connsiteY18" fmla="*/ 369408 h 2561350"/>
              <a:gd name="connsiteX19" fmla="*/ 826873 w 2068514"/>
              <a:gd name="connsiteY19" fmla="*/ 389002 h 2561350"/>
              <a:gd name="connsiteX20" fmla="*/ 791969 w 2068514"/>
              <a:gd name="connsiteY20" fmla="*/ 283670 h 2561350"/>
              <a:gd name="connsiteX21" fmla="*/ 1027712 w 2068514"/>
              <a:gd name="connsiteY21" fmla="*/ 3 h 2561350"/>
              <a:gd name="connsiteX0" fmla="*/ 1027712 w 2068514"/>
              <a:gd name="connsiteY0" fmla="*/ 3 h 2561350"/>
              <a:gd name="connsiteX1" fmla="*/ 1242025 w 2068514"/>
              <a:gd name="connsiteY1" fmla="*/ 286050 h 2561350"/>
              <a:gd name="connsiteX2" fmla="*/ 1219889 w 2068514"/>
              <a:gd name="connsiteY2" fmla="*/ 389002 h 2561350"/>
              <a:gd name="connsiteX3" fmla="*/ 1958743 w 2068514"/>
              <a:gd name="connsiteY3" fmla="*/ 361648 h 2561350"/>
              <a:gd name="connsiteX4" fmla="*/ 2066506 w 2068514"/>
              <a:gd name="connsiteY4" fmla="*/ 961234 h 2561350"/>
              <a:gd name="connsiteX5" fmla="*/ 1879998 w 2068514"/>
              <a:gd name="connsiteY5" fmla="*/ 1030865 h 2561350"/>
              <a:gd name="connsiteX6" fmla="*/ 1846323 w 2068514"/>
              <a:gd name="connsiteY6" fmla="*/ 1535481 h 2561350"/>
              <a:gd name="connsiteX7" fmla="*/ 2064020 w 2068514"/>
              <a:gd name="connsiteY7" fmla="*/ 1597847 h 2561350"/>
              <a:gd name="connsiteX8" fmla="*/ 1951283 w 2068514"/>
              <a:gd name="connsiteY8" fmla="*/ 2180265 h 2561350"/>
              <a:gd name="connsiteX9" fmla="*/ 1222152 w 2068514"/>
              <a:gd name="connsiteY9" fmla="*/ 2167002 h 2561350"/>
              <a:gd name="connsiteX10" fmla="*/ 1242025 w 2068514"/>
              <a:gd name="connsiteY10" fmla="*/ 2275300 h 2561350"/>
              <a:gd name="connsiteX11" fmla="*/ 791969 w 2068514"/>
              <a:gd name="connsiteY11" fmla="*/ 2277680 h 2561350"/>
              <a:gd name="connsiteX12" fmla="*/ 821902 w 2068514"/>
              <a:gd name="connsiteY12" fmla="*/ 2167002 h 2561350"/>
              <a:gd name="connsiteX13" fmla="*/ 128977 w 2068514"/>
              <a:gd name="connsiteY13" fmla="*/ 2200159 h 2561350"/>
              <a:gd name="connsiteX14" fmla="*/ 0 w 2068514"/>
              <a:gd name="connsiteY14" fmla="*/ 1657531 h 2561350"/>
              <a:gd name="connsiteX15" fmla="*/ 257433 w 2068514"/>
              <a:gd name="connsiteY15" fmla="*/ 1557347 h 2561350"/>
              <a:gd name="connsiteX16" fmla="*/ 239483 w 2068514"/>
              <a:gd name="connsiteY16" fmla="*/ 1049619 h 2561350"/>
              <a:gd name="connsiteX17" fmla="*/ 29065 w 2068514"/>
              <a:gd name="connsiteY17" fmla="*/ 1005469 h 2561350"/>
              <a:gd name="connsiteX18" fmla="*/ 100444 w 2068514"/>
              <a:gd name="connsiteY18" fmla="*/ 369408 h 2561350"/>
              <a:gd name="connsiteX19" fmla="*/ 826873 w 2068514"/>
              <a:gd name="connsiteY19" fmla="*/ 389002 h 2561350"/>
              <a:gd name="connsiteX20" fmla="*/ 791969 w 2068514"/>
              <a:gd name="connsiteY20" fmla="*/ 283670 h 2561350"/>
              <a:gd name="connsiteX21" fmla="*/ 1027712 w 2068514"/>
              <a:gd name="connsiteY21" fmla="*/ 3 h 2561350"/>
              <a:gd name="connsiteX0" fmla="*/ 1027712 w 2068514"/>
              <a:gd name="connsiteY0" fmla="*/ 3 h 2561350"/>
              <a:gd name="connsiteX1" fmla="*/ 1242025 w 2068514"/>
              <a:gd name="connsiteY1" fmla="*/ 286050 h 2561350"/>
              <a:gd name="connsiteX2" fmla="*/ 1219889 w 2068514"/>
              <a:gd name="connsiteY2" fmla="*/ 389002 h 2561350"/>
              <a:gd name="connsiteX3" fmla="*/ 1958743 w 2068514"/>
              <a:gd name="connsiteY3" fmla="*/ 361648 h 2561350"/>
              <a:gd name="connsiteX4" fmla="*/ 2066506 w 2068514"/>
              <a:gd name="connsiteY4" fmla="*/ 961234 h 2561350"/>
              <a:gd name="connsiteX5" fmla="*/ 1862717 w 2068514"/>
              <a:gd name="connsiteY5" fmla="*/ 1056790 h 2561350"/>
              <a:gd name="connsiteX6" fmla="*/ 1846323 w 2068514"/>
              <a:gd name="connsiteY6" fmla="*/ 1535481 h 2561350"/>
              <a:gd name="connsiteX7" fmla="*/ 2064020 w 2068514"/>
              <a:gd name="connsiteY7" fmla="*/ 1597847 h 2561350"/>
              <a:gd name="connsiteX8" fmla="*/ 1951283 w 2068514"/>
              <a:gd name="connsiteY8" fmla="*/ 2180265 h 2561350"/>
              <a:gd name="connsiteX9" fmla="*/ 1222152 w 2068514"/>
              <a:gd name="connsiteY9" fmla="*/ 2167002 h 2561350"/>
              <a:gd name="connsiteX10" fmla="*/ 1242025 w 2068514"/>
              <a:gd name="connsiteY10" fmla="*/ 2275300 h 2561350"/>
              <a:gd name="connsiteX11" fmla="*/ 791969 w 2068514"/>
              <a:gd name="connsiteY11" fmla="*/ 2277680 h 2561350"/>
              <a:gd name="connsiteX12" fmla="*/ 821902 w 2068514"/>
              <a:gd name="connsiteY12" fmla="*/ 2167002 h 2561350"/>
              <a:gd name="connsiteX13" fmla="*/ 128977 w 2068514"/>
              <a:gd name="connsiteY13" fmla="*/ 2200159 h 2561350"/>
              <a:gd name="connsiteX14" fmla="*/ 0 w 2068514"/>
              <a:gd name="connsiteY14" fmla="*/ 1657531 h 2561350"/>
              <a:gd name="connsiteX15" fmla="*/ 257433 w 2068514"/>
              <a:gd name="connsiteY15" fmla="*/ 1557347 h 2561350"/>
              <a:gd name="connsiteX16" fmla="*/ 239483 w 2068514"/>
              <a:gd name="connsiteY16" fmla="*/ 1049619 h 2561350"/>
              <a:gd name="connsiteX17" fmla="*/ 29065 w 2068514"/>
              <a:gd name="connsiteY17" fmla="*/ 1005469 h 2561350"/>
              <a:gd name="connsiteX18" fmla="*/ 100444 w 2068514"/>
              <a:gd name="connsiteY18" fmla="*/ 369408 h 2561350"/>
              <a:gd name="connsiteX19" fmla="*/ 826873 w 2068514"/>
              <a:gd name="connsiteY19" fmla="*/ 389002 h 2561350"/>
              <a:gd name="connsiteX20" fmla="*/ 791969 w 2068514"/>
              <a:gd name="connsiteY20" fmla="*/ 283670 h 2561350"/>
              <a:gd name="connsiteX21" fmla="*/ 1027712 w 2068514"/>
              <a:gd name="connsiteY21" fmla="*/ 3 h 2561350"/>
              <a:gd name="connsiteX0" fmla="*/ 1027712 w 2068514"/>
              <a:gd name="connsiteY0" fmla="*/ 3 h 2561350"/>
              <a:gd name="connsiteX1" fmla="*/ 1242025 w 2068514"/>
              <a:gd name="connsiteY1" fmla="*/ 286050 h 2561350"/>
              <a:gd name="connsiteX2" fmla="*/ 1219889 w 2068514"/>
              <a:gd name="connsiteY2" fmla="*/ 389002 h 2561350"/>
              <a:gd name="connsiteX3" fmla="*/ 1958743 w 2068514"/>
              <a:gd name="connsiteY3" fmla="*/ 361648 h 2561350"/>
              <a:gd name="connsiteX4" fmla="*/ 2066506 w 2068514"/>
              <a:gd name="connsiteY4" fmla="*/ 961234 h 2561350"/>
              <a:gd name="connsiteX5" fmla="*/ 1862717 w 2068514"/>
              <a:gd name="connsiteY5" fmla="*/ 1056790 h 2561350"/>
              <a:gd name="connsiteX6" fmla="*/ 1846323 w 2068514"/>
              <a:gd name="connsiteY6" fmla="*/ 1535481 h 2561350"/>
              <a:gd name="connsiteX7" fmla="*/ 2064020 w 2068514"/>
              <a:gd name="connsiteY7" fmla="*/ 1597847 h 2561350"/>
              <a:gd name="connsiteX8" fmla="*/ 1951283 w 2068514"/>
              <a:gd name="connsiteY8" fmla="*/ 2180265 h 2561350"/>
              <a:gd name="connsiteX9" fmla="*/ 1222152 w 2068514"/>
              <a:gd name="connsiteY9" fmla="*/ 2167002 h 2561350"/>
              <a:gd name="connsiteX10" fmla="*/ 1242025 w 2068514"/>
              <a:gd name="connsiteY10" fmla="*/ 2275300 h 2561350"/>
              <a:gd name="connsiteX11" fmla="*/ 791969 w 2068514"/>
              <a:gd name="connsiteY11" fmla="*/ 2277680 h 2561350"/>
              <a:gd name="connsiteX12" fmla="*/ 821902 w 2068514"/>
              <a:gd name="connsiteY12" fmla="*/ 2167002 h 2561350"/>
              <a:gd name="connsiteX13" fmla="*/ 128977 w 2068514"/>
              <a:gd name="connsiteY13" fmla="*/ 2200159 h 2561350"/>
              <a:gd name="connsiteX14" fmla="*/ 0 w 2068514"/>
              <a:gd name="connsiteY14" fmla="*/ 1657531 h 2561350"/>
              <a:gd name="connsiteX15" fmla="*/ 257433 w 2068514"/>
              <a:gd name="connsiteY15" fmla="*/ 1557347 h 2561350"/>
              <a:gd name="connsiteX16" fmla="*/ 239483 w 2068514"/>
              <a:gd name="connsiteY16" fmla="*/ 1049619 h 2561350"/>
              <a:gd name="connsiteX17" fmla="*/ 29065 w 2068514"/>
              <a:gd name="connsiteY17" fmla="*/ 1005469 h 2561350"/>
              <a:gd name="connsiteX18" fmla="*/ 100444 w 2068514"/>
              <a:gd name="connsiteY18" fmla="*/ 369408 h 2561350"/>
              <a:gd name="connsiteX19" fmla="*/ 826873 w 2068514"/>
              <a:gd name="connsiteY19" fmla="*/ 389002 h 2561350"/>
              <a:gd name="connsiteX20" fmla="*/ 791969 w 2068514"/>
              <a:gd name="connsiteY20" fmla="*/ 283670 h 2561350"/>
              <a:gd name="connsiteX21" fmla="*/ 1027712 w 2068514"/>
              <a:gd name="connsiteY21" fmla="*/ 3 h 2561350"/>
              <a:gd name="connsiteX0" fmla="*/ 1027712 w 2068514"/>
              <a:gd name="connsiteY0" fmla="*/ 3 h 2561350"/>
              <a:gd name="connsiteX1" fmla="*/ 1242025 w 2068514"/>
              <a:gd name="connsiteY1" fmla="*/ 286050 h 2561350"/>
              <a:gd name="connsiteX2" fmla="*/ 1219889 w 2068514"/>
              <a:gd name="connsiteY2" fmla="*/ 389002 h 2561350"/>
              <a:gd name="connsiteX3" fmla="*/ 1958743 w 2068514"/>
              <a:gd name="connsiteY3" fmla="*/ 361648 h 2561350"/>
              <a:gd name="connsiteX4" fmla="*/ 2066506 w 2068514"/>
              <a:gd name="connsiteY4" fmla="*/ 961234 h 2561350"/>
              <a:gd name="connsiteX5" fmla="*/ 1862717 w 2068514"/>
              <a:gd name="connsiteY5" fmla="*/ 1056790 h 2561350"/>
              <a:gd name="connsiteX6" fmla="*/ 1824721 w 2068514"/>
              <a:gd name="connsiteY6" fmla="*/ 1531159 h 2561350"/>
              <a:gd name="connsiteX7" fmla="*/ 2064020 w 2068514"/>
              <a:gd name="connsiteY7" fmla="*/ 1597847 h 2561350"/>
              <a:gd name="connsiteX8" fmla="*/ 1951283 w 2068514"/>
              <a:gd name="connsiteY8" fmla="*/ 2180265 h 2561350"/>
              <a:gd name="connsiteX9" fmla="*/ 1222152 w 2068514"/>
              <a:gd name="connsiteY9" fmla="*/ 2167002 h 2561350"/>
              <a:gd name="connsiteX10" fmla="*/ 1242025 w 2068514"/>
              <a:gd name="connsiteY10" fmla="*/ 2275300 h 2561350"/>
              <a:gd name="connsiteX11" fmla="*/ 791969 w 2068514"/>
              <a:gd name="connsiteY11" fmla="*/ 2277680 h 2561350"/>
              <a:gd name="connsiteX12" fmla="*/ 821902 w 2068514"/>
              <a:gd name="connsiteY12" fmla="*/ 2167002 h 2561350"/>
              <a:gd name="connsiteX13" fmla="*/ 128977 w 2068514"/>
              <a:gd name="connsiteY13" fmla="*/ 2200159 h 2561350"/>
              <a:gd name="connsiteX14" fmla="*/ 0 w 2068514"/>
              <a:gd name="connsiteY14" fmla="*/ 1657531 h 2561350"/>
              <a:gd name="connsiteX15" fmla="*/ 257433 w 2068514"/>
              <a:gd name="connsiteY15" fmla="*/ 1557347 h 2561350"/>
              <a:gd name="connsiteX16" fmla="*/ 239483 w 2068514"/>
              <a:gd name="connsiteY16" fmla="*/ 1049619 h 2561350"/>
              <a:gd name="connsiteX17" fmla="*/ 29065 w 2068514"/>
              <a:gd name="connsiteY17" fmla="*/ 1005469 h 2561350"/>
              <a:gd name="connsiteX18" fmla="*/ 100444 w 2068514"/>
              <a:gd name="connsiteY18" fmla="*/ 369408 h 2561350"/>
              <a:gd name="connsiteX19" fmla="*/ 826873 w 2068514"/>
              <a:gd name="connsiteY19" fmla="*/ 389002 h 2561350"/>
              <a:gd name="connsiteX20" fmla="*/ 791969 w 2068514"/>
              <a:gd name="connsiteY20" fmla="*/ 283670 h 2561350"/>
              <a:gd name="connsiteX21" fmla="*/ 1027712 w 2068514"/>
              <a:gd name="connsiteY21" fmla="*/ 3 h 2561350"/>
              <a:gd name="connsiteX0" fmla="*/ 1027712 w 2068514"/>
              <a:gd name="connsiteY0" fmla="*/ 3 h 2561350"/>
              <a:gd name="connsiteX1" fmla="*/ 1242025 w 2068514"/>
              <a:gd name="connsiteY1" fmla="*/ 286050 h 2561350"/>
              <a:gd name="connsiteX2" fmla="*/ 1219889 w 2068514"/>
              <a:gd name="connsiteY2" fmla="*/ 389002 h 2561350"/>
              <a:gd name="connsiteX3" fmla="*/ 1958743 w 2068514"/>
              <a:gd name="connsiteY3" fmla="*/ 361648 h 2561350"/>
              <a:gd name="connsiteX4" fmla="*/ 2066506 w 2068514"/>
              <a:gd name="connsiteY4" fmla="*/ 961234 h 2561350"/>
              <a:gd name="connsiteX5" fmla="*/ 1862717 w 2068514"/>
              <a:gd name="connsiteY5" fmla="*/ 1056790 h 2561350"/>
              <a:gd name="connsiteX6" fmla="*/ 1824721 w 2068514"/>
              <a:gd name="connsiteY6" fmla="*/ 1531159 h 2561350"/>
              <a:gd name="connsiteX7" fmla="*/ 2064020 w 2068514"/>
              <a:gd name="connsiteY7" fmla="*/ 1597847 h 2561350"/>
              <a:gd name="connsiteX8" fmla="*/ 1951283 w 2068514"/>
              <a:gd name="connsiteY8" fmla="*/ 2180265 h 2561350"/>
              <a:gd name="connsiteX9" fmla="*/ 1222152 w 2068514"/>
              <a:gd name="connsiteY9" fmla="*/ 2167002 h 2561350"/>
              <a:gd name="connsiteX10" fmla="*/ 1242025 w 2068514"/>
              <a:gd name="connsiteY10" fmla="*/ 2275300 h 2561350"/>
              <a:gd name="connsiteX11" fmla="*/ 791969 w 2068514"/>
              <a:gd name="connsiteY11" fmla="*/ 2277680 h 2561350"/>
              <a:gd name="connsiteX12" fmla="*/ 821902 w 2068514"/>
              <a:gd name="connsiteY12" fmla="*/ 2167002 h 2561350"/>
              <a:gd name="connsiteX13" fmla="*/ 128977 w 2068514"/>
              <a:gd name="connsiteY13" fmla="*/ 2200159 h 2561350"/>
              <a:gd name="connsiteX14" fmla="*/ 0 w 2068514"/>
              <a:gd name="connsiteY14" fmla="*/ 1657531 h 2561350"/>
              <a:gd name="connsiteX15" fmla="*/ 257433 w 2068514"/>
              <a:gd name="connsiteY15" fmla="*/ 1557347 h 2561350"/>
              <a:gd name="connsiteX16" fmla="*/ 239483 w 2068514"/>
              <a:gd name="connsiteY16" fmla="*/ 1049619 h 2561350"/>
              <a:gd name="connsiteX17" fmla="*/ 29065 w 2068514"/>
              <a:gd name="connsiteY17" fmla="*/ 1005469 h 2561350"/>
              <a:gd name="connsiteX18" fmla="*/ 100444 w 2068514"/>
              <a:gd name="connsiteY18" fmla="*/ 369408 h 2561350"/>
              <a:gd name="connsiteX19" fmla="*/ 826873 w 2068514"/>
              <a:gd name="connsiteY19" fmla="*/ 389002 h 2561350"/>
              <a:gd name="connsiteX20" fmla="*/ 791969 w 2068514"/>
              <a:gd name="connsiteY20" fmla="*/ 283670 h 2561350"/>
              <a:gd name="connsiteX21" fmla="*/ 1027712 w 2068514"/>
              <a:gd name="connsiteY21" fmla="*/ 3 h 2561350"/>
              <a:gd name="connsiteX0" fmla="*/ 1027712 w 2068514"/>
              <a:gd name="connsiteY0" fmla="*/ 3 h 2561350"/>
              <a:gd name="connsiteX1" fmla="*/ 1242025 w 2068514"/>
              <a:gd name="connsiteY1" fmla="*/ 286050 h 2561350"/>
              <a:gd name="connsiteX2" fmla="*/ 1219889 w 2068514"/>
              <a:gd name="connsiteY2" fmla="*/ 389002 h 2561350"/>
              <a:gd name="connsiteX3" fmla="*/ 1958743 w 2068514"/>
              <a:gd name="connsiteY3" fmla="*/ 361648 h 2561350"/>
              <a:gd name="connsiteX4" fmla="*/ 2066506 w 2068514"/>
              <a:gd name="connsiteY4" fmla="*/ 961234 h 2561350"/>
              <a:gd name="connsiteX5" fmla="*/ 1862717 w 2068514"/>
              <a:gd name="connsiteY5" fmla="*/ 1056790 h 2561350"/>
              <a:gd name="connsiteX6" fmla="*/ 1824721 w 2068514"/>
              <a:gd name="connsiteY6" fmla="*/ 1531159 h 2561350"/>
              <a:gd name="connsiteX7" fmla="*/ 2064020 w 2068514"/>
              <a:gd name="connsiteY7" fmla="*/ 1597847 h 2561350"/>
              <a:gd name="connsiteX8" fmla="*/ 1951283 w 2068514"/>
              <a:gd name="connsiteY8" fmla="*/ 2180265 h 2561350"/>
              <a:gd name="connsiteX9" fmla="*/ 1222152 w 2068514"/>
              <a:gd name="connsiteY9" fmla="*/ 2167002 h 2561350"/>
              <a:gd name="connsiteX10" fmla="*/ 1242025 w 2068514"/>
              <a:gd name="connsiteY10" fmla="*/ 2275300 h 2561350"/>
              <a:gd name="connsiteX11" fmla="*/ 791969 w 2068514"/>
              <a:gd name="connsiteY11" fmla="*/ 2277680 h 2561350"/>
              <a:gd name="connsiteX12" fmla="*/ 821902 w 2068514"/>
              <a:gd name="connsiteY12" fmla="*/ 2167002 h 2561350"/>
              <a:gd name="connsiteX13" fmla="*/ 128977 w 2068514"/>
              <a:gd name="connsiteY13" fmla="*/ 2200159 h 2561350"/>
              <a:gd name="connsiteX14" fmla="*/ 0 w 2068514"/>
              <a:gd name="connsiteY14" fmla="*/ 1657531 h 2561350"/>
              <a:gd name="connsiteX15" fmla="*/ 257433 w 2068514"/>
              <a:gd name="connsiteY15" fmla="*/ 1557347 h 2561350"/>
              <a:gd name="connsiteX16" fmla="*/ 239483 w 2068514"/>
              <a:gd name="connsiteY16" fmla="*/ 1049619 h 2561350"/>
              <a:gd name="connsiteX17" fmla="*/ 29065 w 2068514"/>
              <a:gd name="connsiteY17" fmla="*/ 1005469 h 2561350"/>
              <a:gd name="connsiteX18" fmla="*/ 100444 w 2068514"/>
              <a:gd name="connsiteY18" fmla="*/ 369408 h 2561350"/>
              <a:gd name="connsiteX19" fmla="*/ 826873 w 2068514"/>
              <a:gd name="connsiteY19" fmla="*/ 389002 h 2561350"/>
              <a:gd name="connsiteX20" fmla="*/ 791969 w 2068514"/>
              <a:gd name="connsiteY20" fmla="*/ 283670 h 2561350"/>
              <a:gd name="connsiteX21" fmla="*/ 1027712 w 2068514"/>
              <a:gd name="connsiteY21" fmla="*/ 3 h 2561350"/>
              <a:gd name="connsiteX0" fmla="*/ 1027712 w 2068514"/>
              <a:gd name="connsiteY0" fmla="*/ 3 h 2561350"/>
              <a:gd name="connsiteX1" fmla="*/ 1242025 w 2068514"/>
              <a:gd name="connsiteY1" fmla="*/ 286050 h 2561350"/>
              <a:gd name="connsiteX2" fmla="*/ 1219889 w 2068514"/>
              <a:gd name="connsiteY2" fmla="*/ 389002 h 2561350"/>
              <a:gd name="connsiteX3" fmla="*/ 1958743 w 2068514"/>
              <a:gd name="connsiteY3" fmla="*/ 361648 h 2561350"/>
              <a:gd name="connsiteX4" fmla="*/ 2066506 w 2068514"/>
              <a:gd name="connsiteY4" fmla="*/ 961234 h 2561350"/>
              <a:gd name="connsiteX5" fmla="*/ 1862717 w 2068514"/>
              <a:gd name="connsiteY5" fmla="*/ 1056790 h 2561350"/>
              <a:gd name="connsiteX6" fmla="*/ 1824721 w 2068514"/>
              <a:gd name="connsiteY6" fmla="*/ 1531159 h 2561350"/>
              <a:gd name="connsiteX7" fmla="*/ 2064020 w 2068514"/>
              <a:gd name="connsiteY7" fmla="*/ 1597847 h 2561350"/>
              <a:gd name="connsiteX8" fmla="*/ 1951283 w 2068514"/>
              <a:gd name="connsiteY8" fmla="*/ 2180265 h 2561350"/>
              <a:gd name="connsiteX9" fmla="*/ 1222152 w 2068514"/>
              <a:gd name="connsiteY9" fmla="*/ 2167002 h 2561350"/>
              <a:gd name="connsiteX10" fmla="*/ 1242025 w 2068514"/>
              <a:gd name="connsiteY10" fmla="*/ 2275300 h 2561350"/>
              <a:gd name="connsiteX11" fmla="*/ 791969 w 2068514"/>
              <a:gd name="connsiteY11" fmla="*/ 2277680 h 2561350"/>
              <a:gd name="connsiteX12" fmla="*/ 821902 w 2068514"/>
              <a:gd name="connsiteY12" fmla="*/ 2167002 h 2561350"/>
              <a:gd name="connsiteX13" fmla="*/ 128977 w 2068514"/>
              <a:gd name="connsiteY13" fmla="*/ 2200159 h 2561350"/>
              <a:gd name="connsiteX14" fmla="*/ 0 w 2068514"/>
              <a:gd name="connsiteY14" fmla="*/ 1657531 h 2561350"/>
              <a:gd name="connsiteX15" fmla="*/ 257433 w 2068514"/>
              <a:gd name="connsiteY15" fmla="*/ 1557347 h 2561350"/>
              <a:gd name="connsiteX16" fmla="*/ 239483 w 2068514"/>
              <a:gd name="connsiteY16" fmla="*/ 1049619 h 2561350"/>
              <a:gd name="connsiteX17" fmla="*/ 29065 w 2068514"/>
              <a:gd name="connsiteY17" fmla="*/ 1005469 h 2561350"/>
              <a:gd name="connsiteX18" fmla="*/ 100444 w 2068514"/>
              <a:gd name="connsiteY18" fmla="*/ 369408 h 2561350"/>
              <a:gd name="connsiteX19" fmla="*/ 826873 w 2068514"/>
              <a:gd name="connsiteY19" fmla="*/ 389002 h 2561350"/>
              <a:gd name="connsiteX20" fmla="*/ 791969 w 2068514"/>
              <a:gd name="connsiteY20" fmla="*/ 283670 h 2561350"/>
              <a:gd name="connsiteX21" fmla="*/ 1027712 w 2068514"/>
              <a:gd name="connsiteY21" fmla="*/ 3 h 2561350"/>
              <a:gd name="connsiteX0" fmla="*/ 1027712 w 2068514"/>
              <a:gd name="connsiteY0" fmla="*/ 3 h 2561350"/>
              <a:gd name="connsiteX1" fmla="*/ 1242025 w 2068514"/>
              <a:gd name="connsiteY1" fmla="*/ 286050 h 2561350"/>
              <a:gd name="connsiteX2" fmla="*/ 1219889 w 2068514"/>
              <a:gd name="connsiteY2" fmla="*/ 389002 h 2561350"/>
              <a:gd name="connsiteX3" fmla="*/ 1958743 w 2068514"/>
              <a:gd name="connsiteY3" fmla="*/ 361648 h 2561350"/>
              <a:gd name="connsiteX4" fmla="*/ 2066506 w 2068514"/>
              <a:gd name="connsiteY4" fmla="*/ 961234 h 2561350"/>
              <a:gd name="connsiteX5" fmla="*/ 1862717 w 2068514"/>
              <a:gd name="connsiteY5" fmla="*/ 1056790 h 2561350"/>
              <a:gd name="connsiteX6" fmla="*/ 1824721 w 2068514"/>
              <a:gd name="connsiteY6" fmla="*/ 1531159 h 2561350"/>
              <a:gd name="connsiteX7" fmla="*/ 2064020 w 2068514"/>
              <a:gd name="connsiteY7" fmla="*/ 1597847 h 2561350"/>
              <a:gd name="connsiteX8" fmla="*/ 1951283 w 2068514"/>
              <a:gd name="connsiteY8" fmla="*/ 2180265 h 2561350"/>
              <a:gd name="connsiteX9" fmla="*/ 1222152 w 2068514"/>
              <a:gd name="connsiteY9" fmla="*/ 2167002 h 2561350"/>
              <a:gd name="connsiteX10" fmla="*/ 1242025 w 2068514"/>
              <a:gd name="connsiteY10" fmla="*/ 2275300 h 2561350"/>
              <a:gd name="connsiteX11" fmla="*/ 791969 w 2068514"/>
              <a:gd name="connsiteY11" fmla="*/ 2277680 h 2561350"/>
              <a:gd name="connsiteX12" fmla="*/ 821902 w 2068514"/>
              <a:gd name="connsiteY12" fmla="*/ 2167002 h 2561350"/>
              <a:gd name="connsiteX13" fmla="*/ 128977 w 2068514"/>
              <a:gd name="connsiteY13" fmla="*/ 2200159 h 2561350"/>
              <a:gd name="connsiteX14" fmla="*/ 0 w 2068514"/>
              <a:gd name="connsiteY14" fmla="*/ 1657531 h 2561350"/>
              <a:gd name="connsiteX15" fmla="*/ 257433 w 2068514"/>
              <a:gd name="connsiteY15" fmla="*/ 1557347 h 2561350"/>
              <a:gd name="connsiteX16" fmla="*/ 239483 w 2068514"/>
              <a:gd name="connsiteY16" fmla="*/ 1049619 h 2561350"/>
              <a:gd name="connsiteX17" fmla="*/ 29065 w 2068514"/>
              <a:gd name="connsiteY17" fmla="*/ 1005469 h 2561350"/>
              <a:gd name="connsiteX18" fmla="*/ 100444 w 2068514"/>
              <a:gd name="connsiteY18" fmla="*/ 369408 h 2561350"/>
              <a:gd name="connsiteX19" fmla="*/ 826873 w 2068514"/>
              <a:gd name="connsiteY19" fmla="*/ 389002 h 2561350"/>
              <a:gd name="connsiteX20" fmla="*/ 791969 w 2068514"/>
              <a:gd name="connsiteY20" fmla="*/ 283670 h 2561350"/>
              <a:gd name="connsiteX21" fmla="*/ 1027712 w 2068514"/>
              <a:gd name="connsiteY21" fmla="*/ 3 h 2561350"/>
              <a:gd name="connsiteX0" fmla="*/ 1027712 w 2066875"/>
              <a:gd name="connsiteY0" fmla="*/ 3 h 2561350"/>
              <a:gd name="connsiteX1" fmla="*/ 1242025 w 2066875"/>
              <a:gd name="connsiteY1" fmla="*/ 286050 h 2561350"/>
              <a:gd name="connsiteX2" fmla="*/ 1219889 w 2066875"/>
              <a:gd name="connsiteY2" fmla="*/ 389002 h 2561350"/>
              <a:gd name="connsiteX3" fmla="*/ 1958743 w 2066875"/>
              <a:gd name="connsiteY3" fmla="*/ 361648 h 2561350"/>
              <a:gd name="connsiteX4" fmla="*/ 2066506 w 2066875"/>
              <a:gd name="connsiteY4" fmla="*/ 961234 h 2561350"/>
              <a:gd name="connsiteX5" fmla="*/ 1862717 w 2066875"/>
              <a:gd name="connsiteY5" fmla="*/ 1056790 h 2561350"/>
              <a:gd name="connsiteX6" fmla="*/ 1824721 w 2066875"/>
              <a:gd name="connsiteY6" fmla="*/ 1531159 h 2561350"/>
              <a:gd name="connsiteX7" fmla="*/ 2064020 w 2066875"/>
              <a:gd name="connsiteY7" fmla="*/ 1597847 h 2561350"/>
              <a:gd name="connsiteX8" fmla="*/ 1951283 w 2066875"/>
              <a:gd name="connsiteY8" fmla="*/ 2180265 h 2561350"/>
              <a:gd name="connsiteX9" fmla="*/ 1222152 w 2066875"/>
              <a:gd name="connsiteY9" fmla="*/ 2167002 h 2561350"/>
              <a:gd name="connsiteX10" fmla="*/ 1242025 w 2066875"/>
              <a:gd name="connsiteY10" fmla="*/ 2275300 h 2561350"/>
              <a:gd name="connsiteX11" fmla="*/ 791969 w 2066875"/>
              <a:gd name="connsiteY11" fmla="*/ 2277680 h 2561350"/>
              <a:gd name="connsiteX12" fmla="*/ 821902 w 2066875"/>
              <a:gd name="connsiteY12" fmla="*/ 2167002 h 2561350"/>
              <a:gd name="connsiteX13" fmla="*/ 128977 w 2066875"/>
              <a:gd name="connsiteY13" fmla="*/ 2200159 h 2561350"/>
              <a:gd name="connsiteX14" fmla="*/ 0 w 2066875"/>
              <a:gd name="connsiteY14" fmla="*/ 1657531 h 2561350"/>
              <a:gd name="connsiteX15" fmla="*/ 257433 w 2066875"/>
              <a:gd name="connsiteY15" fmla="*/ 1557347 h 2561350"/>
              <a:gd name="connsiteX16" fmla="*/ 239483 w 2066875"/>
              <a:gd name="connsiteY16" fmla="*/ 1049619 h 2561350"/>
              <a:gd name="connsiteX17" fmla="*/ 29065 w 2066875"/>
              <a:gd name="connsiteY17" fmla="*/ 1005469 h 2561350"/>
              <a:gd name="connsiteX18" fmla="*/ 100444 w 2066875"/>
              <a:gd name="connsiteY18" fmla="*/ 369408 h 2561350"/>
              <a:gd name="connsiteX19" fmla="*/ 826873 w 2066875"/>
              <a:gd name="connsiteY19" fmla="*/ 389002 h 2561350"/>
              <a:gd name="connsiteX20" fmla="*/ 791969 w 2066875"/>
              <a:gd name="connsiteY20" fmla="*/ 283670 h 2561350"/>
              <a:gd name="connsiteX21" fmla="*/ 1027712 w 2066875"/>
              <a:gd name="connsiteY21" fmla="*/ 3 h 2561350"/>
              <a:gd name="connsiteX0" fmla="*/ 1027712 w 2066875"/>
              <a:gd name="connsiteY0" fmla="*/ 3 h 2561350"/>
              <a:gd name="connsiteX1" fmla="*/ 1242025 w 2066875"/>
              <a:gd name="connsiteY1" fmla="*/ 286050 h 2561350"/>
              <a:gd name="connsiteX2" fmla="*/ 1219889 w 2066875"/>
              <a:gd name="connsiteY2" fmla="*/ 389002 h 2561350"/>
              <a:gd name="connsiteX3" fmla="*/ 1958743 w 2066875"/>
              <a:gd name="connsiteY3" fmla="*/ 361648 h 2561350"/>
              <a:gd name="connsiteX4" fmla="*/ 2066506 w 2066875"/>
              <a:gd name="connsiteY4" fmla="*/ 961234 h 2561350"/>
              <a:gd name="connsiteX5" fmla="*/ 1862717 w 2066875"/>
              <a:gd name="connsiteY5" fmla="*/ 1056790 h 2561350"/>
              <a:gd name="connsiteX6" fmla="*/ 1824721 w 2066875"/>
              <a:gd name="connsiteY6" fmla="*/ 1531159 h 2561350"/>
              <a:gd name="connsiteX7" fmla="*/ 2042416 w 2066875"/>
              <a:gd name="connsiteY7" fmla="*/ 1606489 h 2561350"/>
              <a:gd name="connsiteX8" fmla="*/ 1951283 w 2066875"/>
              <a:gd name="connsiteY8" fmla="*/ 2180265 h 2561350"/>
              <a:gd name="connsiteX9" fmla="*/ 1222152 w 2066875"/>
              <a:gd name="connsiteY9" fmla="*/ 2167002 h 2561350"/>
              <a:gd name="connsiteX10" fmla="*/ 1242025 w 2066875"/>
              <a:gd name="connsiteY10" fmla="*/ 2275300 h 2561350"/>
              <a:gd name="connsiteX11" fmla="*/ 791969 w 2066875"/>
              <a:gd name="connsiteY11" fmla="*/ 2277680 h 2561350"/>
              <a:gd name="connsiteX12" fmla="*/ 821902 w 2066875"/>
              <a:gd name="connsiteY12" fmla="*/ 2167002 h 2561350"/>
              <a:gd name="connsiteX13" fmla="*/ 128977 w 2066875"/>
              <a:gd name="connsiteY13" fmla="*/ 2200159 h 2561350"/>
              <a:gd name="connsiteX14" fmla="*/ 0 w 2066875"/>
              <a:gd name="connsiteY14" fmla="*/ 1657531 h 2561350"/>
              <a:gd name="connsiteX15" fmla="*/ 257433 w 2066875"/>
              <a:gd name="connsiteY15" fmla="*/ 1557347 h 2561350"/>
              <a:gd name="connsiteX16" fmla="*/ 239483 w 2066875"/>
              <a:gd name="connsiteY16" fmla="*/ 1049619 h 2561350"/>
              <a:gd name="connsiteX17" fmla="*/ 29065 w 2066875"/>
              <a:gd name="connsiteY17" fmla="*/ 1005469 h 2561350"/>
              <a:gd name="connsiteX18" fmla="*/ 100444 w 2066875"/>
              <a:gd name="connsiteY18" fmla="*/ 369408 h 2561350"/>
              <a:gd name="connsiteX19" fmla="*/ 826873 w 2066875"/>
              <a:gd name="connsiteY19" fmla="*/ 389002 h 2561350"/>
              <a:gd name="connsiteX20" fmla="*/ 791969 w 2066875"/>
              <a:gd name="connsiteY20" fmla="*/ 283670 h 2561350"/>
              <a:gd name="connsiteX21" fmla="*/ 1027712 w 2066875"/>
              <a:gd name="connsiteY21" fmla="*/ 3 h 2561350"/>
              <a:gd name="connsiteX0" fmla="*/ 1027712 w 2066875"/>
              <a:gd name="connsiteY0" fmla="*/ 3 h 2561350"/>
              <a:gd name="connsiteX1" fmla="*/ 1242025 w 2066875"/>
              <a:gd name="connsiteY1" fmla="*/ 286050 h 2561350"/>
              <a:gd name="connsiteX2" fmla="*/ 1219889 w 2066875"/>
              <a:gd name="connsiteY2" fmla="*/ 389002 h 2561350"/>
              <a:gd name="connsiteX3" fmla="*/ 1958743 w 2066875"/>
              <a:gd name="connsiteY3" fmla="*/ 361648 h 2561350"/>
              <a:gd name="connsiteX4" fmla="*/ 2066506 w 2066875"/>
              <a:gd name="connsiteY4" fmla="*/ 961234 h 2561350"/>
              <a:gd name="connsiteX5" fmla="*/ 1862717 w 2066875"/>
              <a:gd name="connsiteY5" fmla="*/ 1056790 h 2561350"/>
              <a:gd name="connsiteX6" fmla="*/ 1824721 w 2066875"/>
              <a:gd name="connsiteY6" fmla="*/ 1531159 h 2561350"/>
              <a:gd name="connsiteX7" fmla="*/ 2042416 w 2066875"/>
              <a:gd name="connsiteY7" fmla="*/ 1606489 h 2561350"/>
              <a:gd name="connsiteX8" fmla="*/ 1951283 w 2066875"/>
              <a:gd name="connsiteY8" fmla="*/ 2180265 h 2561350"/>
              <a:gd name="connsiteX9" fmla="*/ 1222152 w 2066875"/>
              <a:gd name="connsiteY9" fmla="*/ 2167002 h 2561350"/>
              <a:gd name="connsiteX10" fmla="*/ 1242025 w 2066875"/>
              <a:gd name="connsiteY10" fmla="*/ 2275300 h 2561350"/>
              <a:gd name="connsiteX11" fmla="*/ 791969 w 2066875"/>
              <a:gd name="connsiteY11" fmla="*/ 2277680 h 2561350"/>
              <a:gd name="connsiteX12" fmla="*/ 821902 w 2066875"/>
              <a:gd name="connsiteY12" fmla="*/ 2167002 h 2561350"/>
              <a:gd name="connsiteX13" fmla="*/ 128977 w 2066875"/>
              <a:gd name="connsiteY13" fmla="*/ 2200159 h 2561350"/>
              <a:gd name="connsiteX14" fmla="*/ 0 w 2066875"/>
              <a:gd name="connsiteY14" fmla="*/ 1657531 h 2561350"/>
              <a:gd name="connsiteX15" fmla="*/ 257433 w 2066875"/>
              <a:gd name="connsiteY15" fmla="*/ 1557347 h 2561350"/>
              <a:gd name="connsiteX16" fmla="*/ 239483 w 2066875"/>
              <a:gd name="connsiteY16" fmla="*/ 1049619 h 2561350"/>
              <a:gd name="connsiteX17" fmla="*/ 29065 w 2066875"/>
              <a:gd name="connsiteY17" fmla="*/ 1005469 h 2561350"/>
              <a:gd name="connsiteX18" fmla="*/ 100444 w 2066875"/>
              <a:gd name="connsiteY18" fmla="*/ 369408 h 2561350"/>
              <a:gd name="connsiteX19" fmla="*/ 826873 w 2066875"/>
              <a:gd name="connsiteY19" fmla="*/ 389002 h 2561350"/>
              <a:gd name="connsiteX20" fmla="*/ 791969 w 2066875"/>
              <a:gd name="connsiteY20" fmla="*/ 283670 h 2561350"/>
              <a:gd name="connsiteX21" fmla="*/ 1027712 w 2066875"/>
              <a:gd name="connsiteY21" fmla="*/ 3 h 2561350"/>
              <a:gd name="connsiteX0" fmla="*/ 1027712 w 2066875"/>
              <a:gd name="connsiteY0" fmla="*/ 3 h 2561350"/>
              <a:gd name="connsiteX1" fmla="*/ 1242025 w 2066875"/>
              <a:gd name="connsiteY1" fmla="*/ 286050 h 2561350"/>
              <a:gd name="connsiteX2" fmla="*/ 1219889 w 2066875"/>
              <a:gd name="connsiteY2" fmla="*/ 389002 h 2561350"/>
              <a:gd name="connsiteX3" fmla="*/ 1958743 w 2066875"/>
              <a:gd name="connsiteY3" fmla="*/ 361648 h 2561350"/>
              <a:gd name="connsiteX4" fmla="*/ 2066506 w 2066875"/>
              <a:gd name="connsiteY4" fmla="*/ 961234 h 2561350"/>
              <a:gd name="connsiteX5" fmla="*/ 1862717 w 2066875"/>
              <a:gd name="connsiteY5" fmla="*/ 1056790 h 2561350"/>
              <a:gd name="connsiteX6" fmla="*/ 1824721 w 2066875"/>
              <a:gd name="connsiteY6" fmla="*/ 1531159 h 2561350"/>
              <a:gd name="connsiteX7" fmla="*/ 2042416 w 2066875"/>
              <a:gd name="connsiteY7" fmla="*/ 1606489 h 2561350"/>
              <a:gd name="connsiteX8" fmla="*/ 1951283 w 2066875"/>
              <a:gd name="connsiteY8" fmla="*/ 2180265 h 2561350"/>
              <a:gd name="connsiteX9" fmla="*/ 1222152 w 2066875"/>
              <a:gd name="connsiteY9" fmla="*/ 2167002 h 2561350"/>
              <a:gd name="connsiteX10" fmla="*/ 1242025 w 2066875"/>
              <a:gd name="connsiteY10" fmla="*/ 2275300 h 2561350"/>
              <a:gd name="connsiteX11" fmla="*/ 791969 w 2066875"/>
              <a:gd name="connsiteY11" fmla="*/ 2277680 h 2561350"/>
              <a:gd name="connsiteX12" fmla="*/ 821902 w 2066875"/>
              <a:gd name="connsiteY12" fmla="*/ 2167002 h 2561350"/>
              <a:gd name="connsiteX13" fmla="*/ 128977 w 2066875"/>
              <a:gd name="connsiteY13" fmla="*/ 2200159 h 2561350"/>
              <a:gd name="connsiteX14" fmla="*/ 0 w 2066875"/>
              <a:gd name="connsiteY14" fmla="*/ 1657531 h 2561350"/>
              <a:gd name="connsiteX15" fmla="*/ 257433 w 2066875"/>
              <a:gd name="connsiteY15" fmla="*/ 1557347 h 2561350"/>
              <a:gd name="connsiteX16" fmla="*/ 239483 w 2066875"/>
              <a:gd name="connsiteY16" fmla="*/ 1049619 h 2561350"/>
              <a:gd name="connsiteX17" fmla="*/ 29065 w 2066875"/>
              <a:gd name="connsiteY17" fmla="*/ 1005469 h 2561350"/>
              <a:gd name="connsiteX18" fmla="*/ 100444 w 2066875"/>
              <a:gd name="connsiteY18" fmla="*/ 369408 h 2561350"/>
              <a:gd name="connsiteX19" fmla="*/ 826873 w 2066875"/>
              <a:gd name="connsiteY19" fmla="*/ 389002 h 2561350"/>
              <a:gd name="connsiteX20" fmla="*/ 791969 w 2066875"/>
              <a:gd name="connsiteY20" fmla="*/ 283670 h 2561350"/>
              <a:gd name="connsiteX21" fmla="*/ 1027712 w 2066875"/>
              <a:gd name="connsiteY21" fmla="*/ 3 h 2561350"/>
              <a:gd name="connsiteX0" fmla="*/ 1027712 w 2066875"/>
              <a:gd name="connsiteY0" fmla="*/ 3 h 2561350"/>
              <a:gd name="connsiteX1" fmla="*/ 1242025 w 2066875"/>
              <a:gd name="connsiteY1" fmla="*/ 286050 h 2561350"/>
              <a:gd name="connsiteX2" fmla="*/ 1219889 w 2066875"/>
              <a:gd name="connsiteY2" fmla="*/ 389002 h 2561350"/>
              <a:gd name="connsiteX3" fmla="*/ 1958743 w 2066875"/>
              <a:gd name="connsiteY3" fmla="*/ 361648 h 2561350"/>
              <a:gd name="connsiteX4" fmla="*/ 2066506 w 2066875"/>
              <a:gd name="connsiteY4" fmla="*/ 961234 h 2561350"/>
              <a:gd name="connsiteX5" fmla="*/ 1862717 w 2066875"/>
              <a:gd name="connsiteY5" fmla="*/ 1056790 h 2561350"/>
              <a:gd name="connsiteX6" fmla="*/ 1824721 w 2066875"/>
              <a:gd name="connsiteY6" fmla="*/ 1531159 h 2561350"/>
              <a:gd name="connsiteX7" fmla="*/ 2042416 w 2066875"/>
              <a:gd name="connsiteY7" fmla="*/ 1606489 h 2561350"/>
              <a:gd name="connsiteX8" fmla="*/ 1951283 w 2066875"/>
              <a:gd name="connsiteY8" fmla="*/ 2180265 h 2561350"/>
              <a:gd name="connsiteX9" fmla="*/ 1222152 w 2066875"/>
              <a:gd name="connsiteY9" fmla="*/ 2167002 h 2561350"/>
              <a:gd name="connsiteX10" fmla="*/ 1242025 w 2066875"/>
              <a:gd name="connsiteY10" fmla="*/ 2275300 h 2561350"/>
              <a:gd name="connsiteX11" fmla="*/ 791969 w 2066875"/>
              <a:gd name="connsiteY11" fmla="*/ 2277680 h 2561350"/>
              <a:gd name="connsiteX12" fmla="*/ 821902 w 2066875"/>
              <a:gd name="connsiteY12" fmla="*/ 2167002 h 2561350"/>
              <a:gd name="connsiteX13" fmla="*/ 128977 w 2066875"/>
              <a:gd name="connsiteY13" fmla="*/ 2200159 h 2561350"/>
              <a:gd name="connsiteX14" fmla="*/ 0 w 2066875"/>
              <a:gd name="connsiteY14" fmla="*/ 1657531 h 2561350"/>
              <a:gd name="connsiteX15" fmla="*/ 257433 w 2066875"/>
              <a:gd name="connsiteY15" fmla="*/ 1557347 h 2561350"/>
              <a:gd name="connsiteX16" fmla="*/ 239483 w 2066875"/>
              <a:gd name="connsiteY16" fmla="*/ 1049619 h 2561350"/>
              <a:gd name="connsiteX17" fmla="*/ 29065 w 2066875"/>
              <a:gd name="connsiteY17" fmla="*/ 1005469 h 2561350"/>
              <a:gd name="connsiteX18" fmla="*/ 100444 w 2066875"/>
              <a:gd name="connsiteY18" fmla="*/ 369408 h 2561350"/>
              <a:gd name="connsiteX19" fmla="*/ 826873 w 2066875"/>
              <a:gd name="connsiteY19" fmla="*/ 389002 h 2561350"/>
              <a:gd name="connsiteX20" fmla="*/ 791969 w 2066875"/>
              <a:gd name="connsiteY20" fmla="*/ 283670 h 2561350"/>
              <a:gd name="connsiteX21" fmla="*/ 1027712 w 2066875"/>
              <a:gd name="connsiteY21" fmla="*/ 3 h 2561350"/>
              <a:gd name="connsiteX0" fmla="*/ 1027712 w 2066875"/>
              <a:gd name="connsiteY0" fmla="*/ 3 h 2561350"/>
              <a:gd name="connsiteX1" fmla="*/ 1242025 w 2066875"/>
              <a:gd name="connsiteY1" fmla="*/ 286050 h 2561350"/>
              <a:gd name="connsiteX2" fmla="*/ 1219889 w 2066875"/>
              <a:gd name="connsiteY2" fmla="*/ 389002 h 2561350"/>
              <a:gd name="connsiteX3" fmla="*/ 1958743 w 2066875"/>
              <a:gd name="connsiteY3" fmla="*/ 361648 h 2561350"/>
              <a:gd name="connsiteX4" fmla="*/ 2066506 w 2066875"/>
              <a:gd name="connsiteY4" fmla="*/ 961234 h 2561350"/>
              <a:gd name="connsiteX5" fmla="*/ 1862717 w 2066875"/>
              <a:gd name="connsiteY5" fmla="*/ 1056790 h 2561350"/>
              <a:gd name="connsiteX6" fmla="*/ 1824721 w 2066875"/>
              <a:gd name="connsiteY6" fmla="*/ 1531159 h 2561350"/>
              <a:gd name="connsiteX7" fmla="*/ 2042416 w 2066875"/>
              <a:gd name="connsiteY7" fmla="*/ 1606489 h 2561350"/>
              <a:gd name="connsiteX8" fmla="*/ 1951283 w 2066875"/>
              <a:gd name="connsiteY8" fmla="*/ 2180265 h 2561350"/>
              <a:gd name="connsiteX9" fmla="*/ 1222152 w 2066875"/>
              <a:gd name="connsiteY9" fmla="*/ 2167002 h 2561350"/>
              <a:gd name="connsiteX10" fmla="*/ 1242025 w 2066875"/>
              <a:gd name="connsiteY10" fmla="*/ 2275300 h 2561350"/>
              <a:gd name="connsiteX11" fmla="*/ 791969 w 2066875"/>
              <a:gd name="connsiteY11" fmla="*/ 2277680 h 2561350"/>
              <a:gd name="connsiteX12" fmla="*/ 821902 w 2066875"/>
              <a:gd name="connsiteY12" fmla="*/ 2167002 h 2561350"/>
              <a:gd name="connsiteX13" fmla="*/ 128977 w 2066875"/>
              <a:gd name="connsiteY13" fmla="*/ 2200159 h 2561350"/>
              <a:gd name="connsiteX14" fmla="*/ 0 w 2066875"/>
              <a:gd name="connsiteY14" fmla="*/ 1657531 h 2561350"/>
              <a:gd name="connsiteX15" fmla="*/ 257433 w 2066875"/>
              <a:gd name="connsiteY15" fmla="*/ 1557347 h 2561350"/>
              <a:gd name="connsiteX16" fmla="*/ 239483 w 2066875"/>
              <a:gd name="connsiteY16" fmla="*/ 1049619 h 2561350"/>
              <a:gd name="connsiteX17" fmla="*/ 29065 w 2066875"/>
              <a:gd name="connsiteY17" fmla="*/ 1005469 h 2561350"/>
              <a:gd name="connsiteX18" fmla="*/ 100444 w 2066875"/>
              <a:gd name="connsiteY18" fmla="*/ 369408 h 2561350"/>
              <a:gd name="connsiteX19" fmla="*/ 826873 w 2066875"/>
              <a:gd name="connsiteY19" fmla="*/ 389002 h 2561350"/>
              <a:gd name="connsiteX20" fmla="*/ 791969 w 2066875"/>
              <a:gd name="connsiteY20" fmla="*/ 283670 h 2561350"/>
              <a:gd name="connsiteX21" fmla="*/ 1027712 w 2066875"/>
              <a:gd name="connsiteY21" fmla="*/ 3 h 2561350"/>
              <a:gd name="connsiteX0" fmla="*/ 1027712 w 2066875"/>
              <a:gd name="connsiteY0" fmla="*/ 3 h 2561350"/>
              <a:gd name="connsiteX1" fmla="*/ 1242025 w 2066875"/>
              <a:gd name="connsiteY1" fmla="*/ 286050 h 2561350"/>
              <a:gd name="connsiteX2" fmla="*/ 1219889 w 2066875"/>
              <a:gd name="connsiteY2" fmla="*/ 389002 h 2561350"/>
              <a:gd name="connsiteX3" fmla="*/ 1958743 w 2066875"/>
              <a:gd name="connsiteY3" fmla="*/ 361648 h 2561350"/>
              <a:gd name="connsiteX4" fmla="*/ 2066506 w 2066875"/>
              <a:gd name="connsiteY4" fmla="*/ 961234 h 2561350"/>
              <a:gd name="connsiteX5" fmla="*/ 1862717 w 2066875"/>
              <a:gd name="connsiteY5" fmla="*/ 1056790 h 2561350"/>
              <a:gd name="connsiteX6" fmla="*/ 1824721 w 2066875"/>
              <a:gd name="connsiteY6" fmla="*/ 1531159 h 2561350"/>
              <a:gd name="connsiteX7" fmla="*/ 2042416 w 2066875"/>
              <a:gd name="connsiteY7" fmla="*/ 1606489 h 2561350"/>
              <a:gd name="connsiteX8" fmla="*/ 1951283 w 2066875"/>
              <a:gd name="connsiteY8" fmla="*/ 2180265 h 2561350"/>
              <a:gd name="connsiteX9" fmla="*/ 1222152 w 2066875"/>
              <a:gd name="connsiteY9" fmla="*/ 2167002 h 2561350"/>
              <a:gd name="connsiteX10" fmla="*/ 1242025 w 2066875"/>
              <a:gd name="connsiteY10" fmla="*/ 2275300 h 2561350"/>
              <a:gd name="connsiteX11" fmla="*/ 791969 w 2066875"/>
              <a:gd name="connsiteY11" fmla="*/ 2277680 h 2561350"/>
              <a:gd name="connsiteX12" fmla="*/ 821902 w 2066875"/>
              <a:gd name="connsiteY12" fmla="*/ 2167002 h 2561350"/>
              <a:gd name="connsiteX13" fmla="*/ 128977 w 2066875"/>
              <a:gd name="connsiteY13" fmla="*/ 2200159 h 2561350"/>
              <a:gd name="connsiteX14" fmla="*/ 0 w 2066875"/>
              <a:gd name="connsiteY14" fmla="*/ 1657531 h 2561350"/>
              <a:gd name="connsiteX15" fmla="*/ 257433 w 2066875"/>
              <a:gd name="connsiteY15" fmla="*/ 1557347 h 2561350"/>
              <a:gd name="connsiteX16" fmla="*/ 239483 w 2066875"/>
              <a:gd name="connsiteY16" fmla="*/ 1049619 h 2561350"/>
              <a:gd name="connsiteX17" fmla="*/ 29065 w 2066875"/>
              <a:gd name="connsiteY17" fmla="*/ 1005469 h 2561350"/>
              <a:gd name="connsiteX18" fmla="*/ 100444 w 2066875"/>
              <a:gd name="connsiteY18" fmla="*/ 369408 h 2561350"/>
              <a:gd name="connsiteX19" fmla="*/ 826873 w 2066875"/>
              <a:gd name="connsiteY19" fmla="*/ 389002 h 2561350"/>
              <a:gd name="connsiteX20" fmla="*/ 791969 w 2066875"/>
              <a:gd name="connsiteY20" fmla="*/ 283670 h 2561350"/>
              <a:gd name="connsiteX21" fmla="*/ 1027712 w 2066875"/>
              <a:gd name="connsiteY21" fmla="*/ 3 h 2561350"/>
              <a:gd name="connsiteX0" fmla="*/ 1027712 w 2066875"/>
              <a:gd name="connsiteY0" fmla="*/ 3 h 2561350"/>
              <a:gd name="connsiteX1" fmla="*/ 1242025 w 2066875"/>
              <a:gd name="connsiteY1" fmla="*/ 286050 h 2561350"/>
              <a:gd name="connsiteX2" fmla="*/ 1219889 w 2066875"/>
              <a:gd name="connsiteY2" fmla="*/ 389002 h 2561350"/>
              <a:gd name="connsiteX3" fmla="*/ 1958743 w 2066875"/>
              <a:gd name="connsiteY3" fmla="*/ 361648 h 2561350"/>
              <a:gd name="connsiteX4" fmla="*/ 2066506 w 2066875"/>
              <a:gd name="connsiteY4" fmla="*/ 961234 h 2561350"/>
              <a:gd name="connsiteX5" fmla="*/ 1862717 w 2066875"/>
              <a:gd name="connsiteY5" fmla="*/ 1056790 h 2561350"/>
              <a:gd name="connsiteX6" fmla="*/ 1824721 w 2066875"/>
              <a:gd name="connsiteY6" fmla="*/ 1531159 h 2561350"/>
              <a:gd name="connsiteX7" fmla="*/ 2042416 w 2066875"/>
              <a:gd name="connsiteY7" fmla="*/ 1606489 h 2561350"/>
              <a:gd name="connsiteX8" fmla="*/ 1951283 w 2066875"/>
              <a:gd name="connsiteY8" fmla="*/ 2180265 h 2561350"/>
              <a:gd name="connsiteX9" fmla="*/ 1222152 w 2066875"/>
              <a:gd name="connsiteY9" fmla="*/ 2167002 h 2561350"/>
              <a:gd name="connsiteX10" fmla="*/ 1242025 w 2066875"/>
              <a:gd name="connsiteY10" fmla="*/ 2275300 h 2561350"/>
              <a:gd name="connsiteX11" fmla="*/ 791969 w 2066875"/>
              <a:gd name="connsiteY11" fmla="*/ 2277680 h 2561350"/>
              <a:gd name="connsiteX12" fmla="*/ 821902 w 2066875"/>
              <a:gd name="connsiteY12" fmla="*/ 2167002 h 2561350"/>
              <a:gd name="connsiteX13" fmla="*/ 128977 w 2066875"/>
              <a:gd name="connsiteY13" fmla="*/ 2200159 h 2561350"/>
              <a:gd name="connsiteX14" fmla="*/ 0 w 2066875"/>
              <a:gd name="connsiteY14" fmla="*/ 1657531 h 2561350"/>
              <a:gd name="connsiteX15" fmla="*/ 257433 w 2066875"/>
              <a:gd name="connsiteY15" fmla="*/ 1557347 h 2561350"/>
              <a:gd name="connsiteX16" fmla="*/ 239483 w 2066875"/>
              <a:gd name="connsiteY16" fmla="*/ 1049619 h 2561350"/>
              <a:gd name="connsiteX17" fmla="*/ 29065 w 2066875"/>
              <a:gd name="connsiteY17" fmla="*/ 1005469 h 2561350"/>
              <a:gd name="connsiteX18" fmla="*/ 100444 w 2066875"/>
              <a:gd name="connsiteY18" fmla="*/ 369408 h 2561350"/>
              <a:gd name="connsiteX19" fmla="*/ 826873 w 2066875"/>
              <a:gd name="connsiteY19" fmla="*/ 389002 h 2561350"/>
              <a:gd name="connsiteX20" fmla="*/ 791969 w 2066875"/>
              <a:gd name="connsiteY20" fmla="*/ 283670 h 2561350"/>
              <a:gd name="connsiteX21" fmla="*/ 1027712 w 2066875"/>
              <a:gd name="connsiteY21" fmla="*/ 3 h 2561350"/>
              <a:gd name="connsiteX0" fmla="*/ 1027712 w 2066875"/>
              <a:gd name="connsiteY0" fmla="*/ 3 h 2561350"/>
              <a:gd name="connsiteX1" fmla="*/ 1242025 w 2066875"/>
              <a:gd name="connsiteY1" fmla="*/ 286050 h 2561350"/>
              <a:gd name="connsiteX2" fmla="*/ 1219889 w 2066875"/>
              <a:gd name="connsiteY2" fmla="*/ 389002 h 2561350"/>
              <a:gd name="connsiteX3" fmla="*/ 1958743 w 2066875"/>
              <a:gd name="connsiteY3" fmla="*/ 361648 h 2561350"/>
              <a:gd name="connsiteX4" fmla="*/ 2066506 w 2066875"/>
              <a:gd name="connsiteY4" fmla="*/ 961234 h 2561350"/>
              <a:gd name="connsiteX5" fmla="*/ 1862717 w 2066875"/>
              <a:gd name="connsiteY5" fmla="*/ 1056790 h 2561350"/>
              <a:gd name="connsiteX6" fmla="*/ 1824721 w 2066875"/>
              <a:gd name="connsiteY6" fmla="*/ 1531159 h 2561350"/>
              <a:gd name="connsiteX7" fmla="*/ 2042416 w 2066875"/>
              <a:gd name="connsiteY7" fmla="*/ 1619452 h 2561350"/>
              <a:gd name="connsiteX8" fmla="*/ 1951283 w 2066875"/>
              <a:gd name="connsiteY8" fmla="*/ 2180265 h 2561350"/>
              <a:gd name="connsiteX9" fmla="*/ 1222152 w 2066875"/>
              <a:gd name="connsiteY9" fmla="*/ 2167002 h 2561350"/>
              <a:gd name="connsiteX10" fmla="*/ 1242025 w 2066875"/>
              <a:gd name="connsiteY10" fmla="*/ 2275300 h 2561350"/>
              <a:gd name="connsiteX11" fmla="*/ 791969 w 2066875"/>
              <a:gd name="connsiteY11" fmla="*/ 2277680 h 2561350"/>
              <a:gd name="connsiteX12" fmla="*/ 821902 w 2066875"/>
              <a:gd name="connsiteY12" fmla="*/ 2167002 h 2561350"/>
              <a:gd name="connsiteX13" fmla="*/ 128977 w 2066875"/>
              <a:gd name="connsiteY13" fmla="*/ 2200159 h 2561350"/>
              <a:gd name="connsiteX14" fmla="*/ 0 w 2066875"/>
              <a:gd name="connsiteY14" fmla="*/ 1657531 h 2561350"/>
              <a:gd name="connsiteX15" fmla="*/ 257433 w 2066875"/>
              <a:gd name="connsiteY15" fmla="*/ 1557347 h 2561350"/>
              <a:gd name="connsiteX16" fmla="*/ 239483 w 2066875"/>
              <a:gd name="connsiteY16" fmla="*/ 1049619 h 2561350"/>
              <a:gd name="connsiteX17" fmla="*/ 29065 w 2066875"/>
              <a:gd name="connsiteY17" fmla="*/ 1005469 h 2561350"/>
              <a:gd name="connsiteX18" fmla="*/ 100444 w 2066875"/>
              <a:gd name="connsiteY18" fmla="*/ 369408 h 2561350"/>
              <a:gd name="connsiteX19" fmla="*/ 826873 w 2066875"/>
              <a:gd name="connsiteY19" fmla="*/ 389002 h 2561350"/>
              <a:gd name="connsiteX20" fmla="*/ 791969 w 2066875"/>
              <a:gd name="connsiteY20" fmla="*/ 283670 h 2561350"/>
              <a:gd name="connsiteX21" fmla="*/ 1027712 w 2066875"/>
              <a:gd name="connsiteY21" fmla="*/ 3 h 2561350"/>
              <a:gd name="connsiteX0" fmla="*/ 1027712 w 2066875"/>
              <a:gd name="connsiteY0" fmla="*/ 3 h 2561350"/>
              <a:gd name="connsiteX1" fmla="*/ 1242025 w 2066875"/>
              <a:gd name="connsiteY1" fmla="*/ 286050 h 2561350"/>
              <a:gd name="connsiteX2" fmla="*/ 1219889 w 2066875"/>
              <a:gd name="connsiteY2" fmla="*/ 389002 h 2561350"/>
              <a:gd name="connsiteX3" fmla="*/ 1958743 w 2066875"/>
              <a:gd name="connsiteY3" fmla="*/ 361648 h 2561350"/>
              <a:gd name="connsiteX4" fmla="*/ 2066506 w 2066875"/>
              <a:gd name="connsiteY4" fmla="*/ 961234 h 2561350"/>
              <a:gd name="connsiteX5" fmla="*/ 1862717 w 2066875"/>
              <a:gd name="connsiteY5" fmla="*/ 1056790 h 2561350"/>
              <a:gd name="connsiteX6" fmla="*/ 1824721 w 2066875"/>
              <a:gd name="connsiteY6" fmla="*/ 1531159 h 2561350"/>
              <a:gd name="connsiteX7" fmla="*/ 2042416 w 2066875"/>
              <a:gd name="connsiteY7" fmla="*/ 1619452 h 2561350"/>
              <a:gd name="connsiteX8" fmla="*/ 1951283 w 2066875"/>
              <a:gd name="connsiteY8" fmla="*/ 2180265 h 2561350"/>
              <a:gd name="connsiteX9" fmla="*/ 1222152 w 2066875"/>
              <a:gd name="connsiteY9" fmla="*/ 2167002 h 2561350"/>
              <a:gd name="connsiteX10" fmla="*/ 1242025 w 2066875"/>
              <a:gd name="connsiteY10" fmla="*/ 2275300 h 2561350"/>
              <a:gd name="connsiteX11" fmla="*/ 791969 w 2066875"/>
              <a:gd name="connsiteY11" fmla="*/ 2277680 h 2561350"/>
              <a:gd name="connsiteX12" fmla="*/ 821902 w 2066875"/>
              <a:gd name="connsiteY12" fmla="*/ 2167002 h 2561350"/>
              <a:gd name="connsiteX13" fmla="*/ 128977 w 2066875"/>
              <a:gd name="connsiteY13" fmla="*/ 2200159 h 2561350"/>
              <a:gd name="connsiteX14" fmla="*/ 0 w 2066875"/>
              <a:gd name="connsiteY14" fmla="*/ 1657531 h 2561350"/>
              <a:gd name="connsiteX15" fmla="*/ 257433 w 2066875"/>
              <a:gd name="connsiteY15" fmla="*/ 1557347 h 2561350"/>
              <a:gd name="connsiteX16" fmla="*/ 239483 w 2066875"/>
              <a:gd name="connsiteY16" fmla="*/ 1049619 h 2561350"/>
              <a:gd name="connsiteX17" fmla="*/ 29065 w 2066875"/>
              <a:gd name="connsiteY17" fmla="*/ 1005469 h 2561350"/>
              <a:gd name="connsiteX18" fmla="*/ 100444 w 2066875"/>
              <a:gd name="connsiteY18" fmla="*/ 369408 h 2561350"/>
              <a:gd name="connsiteX19" fmla="*/ 826873 w 2066875"/>
              <a:gd name="connsiteY19" fmla="*/ 389002 h 2561350"/>
              <a:gd name="connsiteX20" fmla="*/ 791969 w 2066875"/>
              <a:gd name="connsiteY20" fmla="*/ 283670 h 2561350"/>
              <a:gd name="connsiteX21" fmla="*/ 1027712 w 2066875"/>
              <a:gd name="connsiteY21" fmla="*/ 3 h 2561350"/>
              <a:gd name="connsiteX0" fmla="*/ 1027712 w 2066875"/>
              <a:gd name="connsiteY0" fmla="*/ 3 h 2561350"/>
              <a:gd name="connsiteX1" fmla="*/ 1242025 w 2066875"/>
              <a:gd name="connsiteY1" fmla="*/ 286050 h 2561350"/>
              <a:gd name="connsiteX2" fmla="*/ 1219889 w 2066875"/>
              <a:gd name="connsiteY2" fmla="*/ 389002 h 2561350"/>
              <a:gd name="connsiteX3" fmla="*/ 1958743 w 2066875"/>
              <a:gd name="connsiteY3" fmla="*/ 361648 h 2561350"/>
              <a:gd name="connsiteX4" fmla="*/ 2066506 w 2066875"/>
              <a:gd name="connsiteY4" fmla="*/ 961234 h 2561350"/>
              <a:gd name="connsiteX5" fmla="*/ 1862717 w 2066875"/>
              <a:gd name="connsiteY5" fmla="*/ 1056790 h 2561350"/>
              <a:gd name="connsiteX6" fmla="*/ 1824721 w 2066875"/>
              <a:gd name="connsiteY6" fmla="*/ 1531159 h 2561350"/>
              <a:gd name="connsiteX7" fmla="*/ 2042416 w 2066875"/>
              <a:gd name="connsiteY7" fmla="*/ 1619452 h 2561350"/>
              <a:gd name="connsiteX8" fmla="*/ 1951283 w 2066875"/>
              <a:gd name="connsiteY8" fmla="*/ 2180265 h 2561350"/>
              <a:gd name="connsiteX9" fmla="*/ 1222152 w 2066875"/>
              <a:gd name="connsiteY9" fmla="*/ 2167002 h 2561350"/>
              <a:gd name="connsiteX10" fmla="*/ 1242025 w 2066875"/>
              <a:gd name="connsiteY10" fmla="*/ 2275300 h 2561350"/>
              <a:gd name="connsiteX11" fmla="*/ 791969 w 2066875"/>
              <a:gd name="connsiteY11" fmla="*/ 2277680 h 2561350"/>
              <a:gd name="connsiteX12" fmla="*/ 821902 w 2066875"/>
              <a:gd name="connsiteY12" fmla="*/ 2167002 h 2561350"/>
              <a:gd name="connsiteX13" fmla="*/ 128977 w 2066875"/>
              <a:gd name="connsiteY13" fmla="*/ 2200159 h 2561350"/>
              <a:gd name="connsiteX14" fmla="*/ 0 w 2066875"/>
              <a:gd name="connsiteY14" fmla="*/ 1657531 h 2561350"/>
              <a:gd name="connsiteX15" fmla="*/ 257433 w 2066875"/>
              <a:gd name="connsiteY15" fmla="*/ 1557347 h 2561350"/>
              <a:gd name="connsiteX16" fmla="*/ 239483 w 2066875"/>
              <a:gd name="connsiteY16" fmla="*/ 1049619 h 2561350"/>
              <a:gd name="connsiteX17" fmla="*/ 29065 w 2066875"/>
              <a:gd name="connsiteY17" fmla="*/ 1005469 h 2561350"/>
              <a:gd name="connsiteX18" fmla="*/ 100444 w 2066875"/>
              <a:gd name="connsiteY18" fmla="*/ 369408 h 2561350"/>
              <a:gd name="connsiteX19" fmla="*/ 826873 w 2066875"/>
              <a:gd name="connsiteY19" fmla="*/ 389002 h 2561350"/>
              <a:gd name="connsiteX20" fmla="*/ 791969 w 2066875"/>
              <a:gd name="connsiteY20" fmla="*/ 283670 h 2561350"/>
              <a:gd name="connsiteX21" fmla="*/ 1027712 w 2066875"/>
              <a:gd name="connsiteY21" fmla="*/ 3 h 2561350"/>
              <a:gd name="connsiteX0" fmla="*/ 1027712 w 2066952"/>
              <a:gd name="connsiteY0" fmla="*/ 3 h 2561350"/>
              <a:gd name="connsiteX1" fmla="*/ 1242025 w 2066952"/>
              <a:gd name="connsiteY1" fmla="*/ 286050 h 2561350"/>
              <a:gd name="connsiteX2" fmla="*/ 1219889 w 2066952"/>
              <a:gd name="connsiteY2" fmla="*/ 389002 h 2561350"/>
              <a:gd name="connsiteX3" fmla="*/ 1963063 w 2066952"/>
              <a:gd name="connsiteY3" fmla="*/ 357327 h 2561350"/>
              <a:gd name="connsiteX4" fmla="*/ 2066506 w 2066952"/>
              <a:gd name="connsiteY4" fmla="*/ 961234 h 2561350"/>
              <a:gd name="connsiteX5" fmla="*/ 1862717 w 2066952"/>
              <a:gd name="connsiteY5" fmla="*/ 1056790 h 2561350"/>
              <a:gd name="connsiteX6" fmla="*/ 1824721 w 2066952"/>
              <a:gd name="connsiteY6" fmla="*/ 1531159 h 2561350"/>
              <a:gd name="connsiteX7" fmla="*/ 2042416 w 2066952"/>
              <a:gd name="connsiteY7" fmla="*/ 1619452 h 2561350"/>
              <a:gd name="connsiteX8" fmla="*/ 1951283 w 2066952"/>
              <a:gd name="connsiteY8" fmla="*/ 2180265 h 2561350"/>
              <a:gd name="connsiteX9" fmla="*/ 1222152 w 2066952"/>
              <a:gd name="connsiteY9" fmla="*/ 2167002 h 2561350"/>
              <a:gd name="connsiteX10" fmla="*/ 1242025 w 2066952"/>
              <a:gd name="connsiteY10" fmla="*/ 2275300 h 2561350"/>
              <a:gd name="connsiteX11" fmla="*/ 791969 w 2066952"/>
              <a:gd name="connsiteY11" fmla="*/ 2277680 h 2561350"/>
              <a:gd name="connsiteX12" fmla="*/ 821902 w 2066952"/>
              <a:gd name="connsiteY12" fmla="*/ 2167002 h 2561350"/>
              <a:gd name="connsiteX13" fmla="*/ 128977 w 2066952"/>
              <a:gd name="connsiteY13" fmla="*/ 2200159 h 2561350"/>
              <a:gd name="connsiteX14" fmla="*/ 0 w 2066952"/>
              <a:gd name="connsiteY14" fmla="*/ 1657531 h 2561350"/>
              <a:gd name="connsiteX15" fmla="*/ 257433 w 2066952"/>
              <a:gd name="connsiteY15" fmla="*/ 1557347 h 2561350"/>
              <a:gd name="connsiteX16" fmla="*/ 239483 w 2066952"/>
              <a:gd name="connsiteY16" fmla="*/ 1049619 h 2561350"/>
              <a:gd name="connsiteX17" fmla="*/ 29065 w 2066952"/>
              <a:gd name="connsiteY17" fmla="*/ 1005469 h 2561350"/>
              <a:gd name="connsiteX18" fmla="*/ 100444 w 2066952"/>
              <a:gd name="connsiteY18" fmla="*/ 369408 h 2561350"/>
              <a:gd name="connsiteX19" fmla="*/ 826873 w 2066952"/>
              <a:gd name="connsiteY19" fmla="*/ 389002 h 2561350"/>
              <a:gd name="connsiteX20" fmla="*/ 791969 w 2066952"/>
              <a:gd name="connsiteY20" fmla="*/ 283670 h 2561350"/>
              <a:gd name="connsiteX21" fmla="*/ 1027712 w 2066952"/>
              <a:gd name="connsiteY21" fmla="*/ 3 h 2561350"/>
              <a:gd name="connsiteX0" fmla="*/ 1027712 w 2067063"/>
              <a:gd name="connsiteY0" fmla="*/ 3 h 2561350"/>
              <a:gd name="connsiteX1" fmla="*/ 1242025 w 2067063"/>
              <a:gd name="connsiteY1" fmla="*/ 286050 h 2561350"/>
              <a:gd name="connsiteX2" fmla="*/ 1219889 w 2067063"/>
              <a:gd name="connsiteY2" fmla="*/ 389002 h 2561350"/>
              <a:gd name="connsiteX3" fmla="*/ 1967384 w 2067063"/>
              <a:gd name="connsiteY3" fmla="*/ 344364 h 2561350"/>
              <a:gd name="connsiteX4" fmla="*/ 2066506 w 2067063"/>
              <a:gd name="connsiteY4" fmla="*/ 961234 h 2561350"/>
              <a:gd name="connsiteX5" fmla="*/ 1862717 w 2067063"/>
              <a:gd name="connsiteY5" fmla="*/ 1056790 h 2561350"/>
              <a:gd name="connsiteX6" fmla="*/ 1824721 w 2067063"/>
              <a:gd name="connsiteY6" fmla="*/ 1531159 h 2561350"/>
              <a:gd name="connsiteX7" fmla="*/ 2042416 w 2067063"/>
              <a:gd name="connsiteY7" fmla="*/ 1619452 h 2561350"/>
              <a:gd name="connsiteX8" fmla="*/ 1951283 w 2067063"/>
              <a:gd name="connsiteY8" fmla="*/ 2180265 h 2561350"/>
              <a:gd name="connsiteX9" fmla="*/ 1222152 w 2067063"/>
              <a:gd name="connsiteY9" fmla="*/ 2167002 h 2561350"/>
              <a:gd name="connsiteX10" fmla="*/ 1242025 w 2067063"/>
              <a:gd name="connsiteY10" fmla="*/ 2275300 h 2561350"/>
              <a:gd name="connsiteX11" fmla="*/ 791969 w 2067063"/>
              <a:gd name="connsiteY11" fmla="*/ 2277680 h 2561350"/>
              <a:gd name="connsiteX12" fmla="*/ 821902 w 2067063"/>
              <a:gd name="connsiteY12" fmla="*/ 2167002 h 2561350"/>
              <a:gd name="connsiteX13" fmla="*/ 128977 w 2067063"/>
              <a:gd name="connsiteY13" fmla="*/ 2200159 h 2561350"/>
              <a:gd name="connsiteX14" fmla="*/ 0 w 2067063"/>
              <a:gd name="connsiteY14" fmla="*/ 1657531 h 2561350"/>
              <a:gd name="connsiteX15" fmla="*/ 257433 w 2067063"/>
              <a:gd name="connsiteY15" fmla="*/ 1557347 h 2561350"/>
              <a:gd name="connsiteX16" fmla="*/ 239483 w 2067063"/>
              <a:gd name="connsiteY16" fmla="*/ 1049619 h 2561350"/>
              <a:gd name="connsiteX17" fmla="*/ 29065 w 2067063"/>
              <a:gd name="connsiteY17" fmla="*/ 1005469 h 2561350"/>
              <a:gd name="connsiteX18" fmla="*/ 100444 w 2067063"/>
              <a:gd name="connsiteY18" fmla="*/ 369408 h 2561350"/>
              <a:gd name="connsiteX19" fmla="*/ 826873 w 2067063"/>
              <a:gd name="connsiteY19" fmla="*/ 389002 h 2561350"/>
              <a:gd name="connsiteX20" fmla="*/ 791969 w 2067063"/>
              <a:gd name="connsiteY20" fmla="*/ 283670 h 2561350"/>
              <a:gd name="connsiteX21" fmla="*/ 1027712 w 2067063"/>
              <a:gd name="connsiteY21" fmla="*/ 3 h 2561350"/>
              <a:gd name="connsiteX0" fmla="*/ 1027712 w 2067063"/>
              <a:gd name="connsiteY0" fmla="*/ 3 h 2561350"/>
              <a:gd name="connsiteX1" fmla="*/ 1242025 w 2067063"/>
              <a:gd name="connsiteY1" fmla="*/ 286050 h 2561350"/>
              <a:gd name="connsiteX2" fmla="*/ 1219889 w 2067063"/>
              <a:gd name="connsiteY2" fmla="*/ 389002 h 2561350"/>
              <a:gd name="connsiteX3" fmla="*/ 1967384 w 2067063"/>
              <a:gd name="connsiteY3" fmla="*/ 344364 h 2561350"/>
              <a:gd name="connsiteX4" fmla="*/ 2066506 w 2067063"/>
              <a:gd name="connsiteY4" fmla="*/ 961234 h 2561350"/>
              <a:gd name="connsiteX5" fmla="*/ 1862717 w 2067063"/>
              <a:gd name="connsiteY5" fmla="*/ 1056790 h 2561350"/>
              <a:gd name="connsiteX6" fmla="*/ 1824721 w 2067063"/>
              <a:gd name="connsiteY6" fmla="*/ 1531159 h 2561350"/>
              <a:gd name="connsiteX7" fmla="*/ 2042416 w 2067063"/>
              <a:gd name="connsiteY7" fmla="*/ 1619452 h 2561350"/>
              <a:gd name="connsiteX8" fmla="*/ 1951283 w 2067063"/>
              <a:gd name="connsiteY8" fmla="*/ 2180265 h 2561350"/>
              <a:gd name="connsiteX9" fmla="*/ 1222152 w 2067063"/>
              <a:gd name="connsiteY9" fmla="*/ 2167002 h 2561350"/>
              <a:gd name="connsiteX10" fmla="*/ 1242025 w 2067063"/>
              <a:gd name="connsiteY10" fmla="*/ 2275300 h 2561350"/>
              <a:gd name="connsiteX11" fmla="*/ 791969 w 2067063"/>
              <a:gd name="connsiteY11" fmla="*/ 2277680 h 2561350"/>
              <a:gd name="connsiteX12" fmla="*/ 821902 w 2067063"/>
              <a:gd name="connsiteY12" fmla="*/ 2167002 h 2561350"/>
              <a:gd name="connsiteX13" fmla="*/ 128977 w 2067063"/>
              <a:gd name="connsiteY13" fmla="*/ 2200159 h 2561350"/>
              <a:gd name="connsiteX14" fmla="*/ 0 w 2067063"/>
              <a:gd name="connsiteY14" fmla="*/ 1657531 h 2561350"/>
              <a:gd name="connsiteX15" fmla="*/ 257433 w 2067063"/>
              <a:gd name="connsiteY15" fmla="*/ 1557347 h 2561350"/>
              <a:gd name="connsiteX16" fmla="*/ 239483 w 2067063"/>
              <a:gd name="connsiteY16" fmla="*/ 1049619 h 2561350"/>
              <a:gd name="connsiteX17" fmla="*/ 29065 w 2067063"/>
              <a:gd name="connsiteY17" fmla="*/ 1005469 h 2561350"/>
              <a:gd name="connsiteX18" fmla="*/ 100444 w 2067063"/>
              <a:gd name="connsiteY18" fmla="*/ 369408 h 2561350"/>
              <a:gd name="connsiteX19" fmla="*/ 826873 w 2067063"/>
              <a:gd name="connsiteY19" fmla="*/ 389002 h 2561350"/>
              <a:gd name="connsiteX20" fmla="*/ 791969 w 2067063"/>
              <a:gd name="connsiteY20" fmla="*/ 283670 h 2561350"/>
              <a:gd name="connsiteX21" fmla="*/ 1027712 w 2067063"/>
              <a:gd name="connsiteY21" fmla="*/ 3 h 2561350"/>
              <a:gd name="connsiteX0" fmla="*/ 1027712 w 2066650"/>
              <a:gd name="connsiteY0" fmla="*/ 3 h 2561350"/>
              <a:gd name="connsiteX1" fmla="*/ 1242025 w 2066650"/>
              <a:gd name="connsiteY1" fmla="*/ 286050 h 2561350"/>
              <a:gd name="connsiteX2" fmla="*/ 1219889 w 2066650"/>
              <a:gd name="connsiteY2" fmla="*/ 389002 h 2561350"/>
              <a:gd name="connsiteX3" fmla="*/ 1967384 w 2066650"/>
              <a:gd name="connsiteY3" fmla="*/ 344364 h 2561350"/>
              <a:gd name="connsiteX4" fmla="*/ 2066506 w 2066650"/>
              <a:gd name="connsiteY4" fmla="*/ 961234 h 2561350"/>
              <a:gd name="connsiteX5" fmla="*/ 1862717 w 2066650"/>
              <a:gd name="connsiteY5" fmla="*/ 1056790 h 2561350"/>
              <a:gd name="connsiteX6" fmla="*/ 1824721 w 2066650"/>
              <a:gd name="connsiteY6" fmla="*/ 1531159 h 2561350"/>
              <a:gd name="connsiteX7" fmla="*/ 2042416 w 2066650"/>
              <a:gd name="connsiteY7" fmla="*/ 1619452 h 2561350"/>
              <a:gd name="connsiteX8" fmla="*/ 1951283 w 2066650"/>
              <a:gd name="connsiteY8" fmla="*/ 2180265 h 2561350"/>
              <a:gd name="connsiteX9" fmla="*/ 1222152 w 2066650"/>
              <a:gd name="connsiteY9" fmla="*/ 2167002 h 2561350"/>
              <a:gd name="connsiteX10" fmla="*/ 1242025 w 2066650"/>
              <a:gd name="connsiteY10" fmla="*/ 2275300 h 2561350"/>
              <a:gd name="connsiteX11" fmla="*/ 791969 w 2066650"/>
              <a:gd name="connsiteY11" fmla="*/ 2277680 h 2561350"/>
              <a:gd name="connsiteX12" fmla="*/ 821902 w 2066650"/>
              <a:gd name="connsiteY12" fmla="*/ 2167002 h 2561350"/>
              <a:gd name="connsiteX13" fmla="*/ 128977 w 2066650"/>
              <a:gd name="connsiteY13" fmla="*/ 2200159 h 2561350"/>
              <a:gd name="connsiteX14" fmla="*/ 0 w 2066650"/>
              <a:gd name="connsiteY14" fmla="*/ 1657531 h 2561350"/>
              <a:gd name="connsiteX15" fmla="*/ 257433 w 2066650"/>
              <a:gd name="connsiteY15" fmla="*/ 1557347 h 2561350"/>
              <a:gd name="connsiteX16" fmla="*/ 239483 w 2066650"/>
              <a:gd name="connsiteY16" fmla="*/ 1049619 h 2561350"/>
              <a:gd name="connsiteX17" fmla="*/ 29065 w 2066650"/>
              <a:gd name="connsiteY17" fmla="*/ 1005469 h 2561350"/>
              <a:gd name="connsiteX18" fmla="*/ 100444 w 2066650"/>
              <a:gd name="connsiteY18" fmla="*/ 369408 h 2561350"/>
              <a:gd name="connsiteX19" fmla="*/ 826873 w 2066650"/>
              <a:gd name="connsiteY19" fmla="*/ 389002 h 2561350"/>
              <a:gd name="connsiteX20" fmla="*/ 791969 w 2066650"/>
              <a:gd name="connsiteY20" fmla="*/ 283670 h 2561350"/>
              <a:gd name="connsiteX21" fmla="*/ 1027712 w 2066650"/>
              <a:gd name="connsiteY21" fmla="*/ 3 h 2561350"/>
              <a:gd name="connsiteX0" fmla="*/ 1027712 w 2049409"/>
              <a:gd name="connsiteY0" fmla="*/ 3 h 2561350"/>
              <a:gd name="connsiteX1" fmla="*/ 1242025 w 2049409"/>
              <a:gd name="connsiteY1" fmla="*/ 286050 h 2561350"/>
              <a:gd name="connsiteX2" fmla="*/ 1219889 w 2049409"/>
              <a:gd name="connsiteY2" fmla="*/ 389002 h 2561350"/>
              <a:gd name="connsiteX3" fmla="*/ 1967384 w 2049409"/>
              <a:gd name="connsiteY3" fmla="*/ 344364 h 2561350"/>
              <a:gd name="connsiteX4" fmla="*/ 2049225 w 2049409"/>
              <a:gd name="connsiteY4" fmla="*/ 926667 h 2561350"/>
              <a:gd name="connsiteX5" fmla="*/ 1862717 w 2049409"/>
              <a:gd name="connsiteY5" fmla="*/ 1056790 h 2561350"/>
              <a:gd name="connsiteX6" fmla="*/ 1824721 w 2049409"/>
              <a:gd name="connsiteY6" fmla="*/ 1531159 h 2561350"/>
              <a:gd name="connsiteX7" fmla="*/ 2042416 w 2049409"/>
              <a:gd name="connsiteY7" fmla="*/ 1619452 h 2561350"/>
              <a:gd name="connsiteX8" fmla="*/ 1951283 w 2049409"/>
              <a:gd name="connsiteY8" fmla="*/ 2180265 h 2561350"/>
              <a:gd name="connsiteX9" fmla="*/ 1222152 w 2049409"/>
              <a:gd name="connsiteY9" fmla="*/ 2167002 h 2561350"/>
              <a:gd name="connsiteX10" fmla="*/ 1242025 w 2049409"/>
              <a:gd name="connsiteY10" fmla="*/ 2275300 h 2561350"/>
              <a:gd name="connsiteX11" fmla="*/ 791969 w 2049409"/>
              <a:gd name="connsiteY11" fmla="*/ 2277680 h 2561350"/>
              <a:gd name="connsiteX12" fmla="*/ 821902 w 2049409"/>
              <a:gd name="connsiteY12" fmla="*/ 2167002 h 2561350"/>
              <a:gd name="connsiteX13" fmla="*/ 128977 w 2049409"/>
              <a:gd name="connsiteY13" fmla="*/ 2200159 h 2561350"/>
              <a:gd name="connsiteX14" fmla="*/ 0 w 2049409"/>
              <a:gd name="connsiteY14" fmla="*/ 1657531 h 2561350"/>
              <a:gd name="connsiteX15" fmla="*/ 257433 w 2049409"/>
              <a:gd name="connsiteY15" fmla="*/ 1557347 h 2561350"/>
              <a:gd name="connsiteX16" fmla="*/ 239483 w 2049409"/>
              <a:gd name="connsiteY16" fmla="*/ 1049619 h 2561350"/>
              <a:gd name="connsiteX17" fmla="*/ 29065 w 2049409"/>
              <a:gd name="connsiteY17" fmla="*/ 1005469 h 2561350"/>
              <a:gd name="connsiteX18" fmla="*/ 100444 w 2049409"/>
              <a:gd name="connsiteY18" fmla="*/ 369408 h 2561350"/>
              <a:gd name="connsiteX19" fmla="*/ 826873 w 2049409"/>
              <a:gd name="connsiteY19" fmla="*/ 389002 h 2561350"/>
              <a:gd name="connsiteX20" fmla="*/ 791969 w 2049409"/>
              <a:gd name="connsiteY20" fmla="*/ 283670 h 2561350"/>
              <a:gd name="connsiteX21" fmla="*/ 1027712 w 2049409"/>
              <a:gd name="connsiteY21" fmla="*/ 3 h 2561350"/>
              <a:gd name="connsiteX0" fmla="*/ 1027712 w 2049338"/>
              <a:gd name="connsiteY0" fmla="*/ 3 h 2561350"/>
              <a:gd name="connsiteX1" fmla="*/ 1242025 w 2049338"/>
              <a:gd name="connsiteY1" fmla="*/ 286050 h 2561350"/>
              <a:gd name="connsiteX2" fmla="*/ 1219889 w 2049338"/>
              <a:gd name="connsiteY2" fmla="*/ 389002 h 2561350"/>
              <a:gd name="connsiteX3" fmla="*/ 1967384 w 2049338"/>
              <a:gd name="connsiteY3" fmla="*/ 344364 h 2561350"/>
              <a:gd name="connsiteX4" fmla="*/ 2049225 w 2049338"/>
              <a:gd name="connsiteY4" fmla="*/ 926667 h 2561350"/>
              <a:gd name="connsiteX5" fmla="*/ 1862717 w 2049338"/>
              <a:gd name="connsiteY5" fmla="*/ 1056790 h 2561350"/>
              <a:gd name="connsiteX6" fmla="*/ 1824721 w 2049338"/>
              <a:gd name="connsiteY6" fmla="*/ 1531159 h 2561350"/>
              <a:gd name="connsiteX7" fmla="*/ 2042416 w 2049338"/>
              <a:gd name="connsiteY7" fmla="*/ 1619452 h 2561350"/>
              <a:gd name="connsiteX8" fmla="*/ 1951283 w 2049338"/>
              <a:gd name="connsiteY8" fmla="*/ 2180265 h 2561350"/>
              <a:gd name="connsiteX9" fmla="*/ 1222152 w 2049338"/>
              <a:gd name="connsiteY9" fmla="*/ 2167002 h 2561350"/>
              <a:gd name="connsiteX10" fmla="*/ 1242025 w 2049338"/>
              <a:gd name="connsiteY10" fmla="*/ 2275300 h 2561350"/>
              <a:gd name="connsiteX11" fmla="*/ 791969 w 2049338"/>
              <a:gd name="connsiteY11" fmla="*/ 2277680 h 2561350"/>
              <a:gd name="connsiteX12" fmla="*/ 821902 w 2049338"/>
              <a:gd name="connsiteY12" fmla="*/ 2167002 h 2561350"/>
              <a:gd name="connsiteX13" fmla="*/ 128977 w 2049338"/>
              <a:gd name="connsiteY13" fmla="*/ 2200159 h 2561350"/>
              <a:gd name="connsiteX14" fmla="*/ 0 w 2049338"/>
              <a:gd name="connsiteY14" fmla="*/ 1657531 h 2561350"/>
              <a:gd name="connsiteX15" fmla="*/ 257433 w 2049338"/>
              <a:gd name="connsiteY15" fmla="*/ 1557347 h 2561350"/>
              <a:gd name="connsiteX16" fmla="*/ 239483 w 2049338"/>
              <a:gd name="connsiteY16" fmla="*/ 1049619 h 2561350"/>
              <a:gd name="connsiteX17" fmla="*/ 29065 w 2049338"/>
              <a:gd name="connsiteY17" fmla="*/ 1005469 h 2561350"/>
              <a:gd name="connsiteX18" fmla="*/ 100444 w 2049338"/>
              <a:gd name="connsiteY18" fmla="*/ 369408 h 2561350"/>
              <a:gd name="connsiteX19" fmla="*/ 826873 w 2049338"/>
              <a:gd name="connsiteY19" fmla="*/ 389002 h 2561350"/>
              <a:gd name="connsiteX20" fmla="*/ 791969 w 2049338"/>
              <a:gd name="connsiteY20" fmla="*/ 283670 h 2561350"/>
              <a:gd name="connsiteX21" fmla="*/ 1027712 w 2049338"/>
              <a:gd name="connsiteY21" fmla="*/ 3 h 2561350"/>
              <a:gd name="connsiteX0" fmla="*/ 1027712 w 2053522"/>
              <a:gd name="connsiteY0" fmla="*/ 3 h 2561350"/>
              <a:gd name="connsiteX1" fmla="*/ 1242025 w 2053522"/>
              <a:gd name="connsiteY1" fmla="*/ 286050 h 2561350"/>
              <a:gd name="connsiteX2" fmla="*/ 1219889 w 2053522"/>
              <a:gd name="connsiteY2" fmla="*/ 389002 h 2561350"/>
              <a:gd name="connsiteX3" fmla="*/ 1967384 w 2053522"/>
              <a:gd name="connsiteY3" fmla="*/ 344364 h 2561350"/>
              <a:gd name="connsiteX4" fmla="*/ 2049225 w 2053522"/>
              <a:gd name="connsiteY4" fmla="*/ 926667 h 2561350"/>
              <a:gd name="connsiteX5" fmla="*/ 1862717 w 2053522"/>
              <a:gd name="connsiteY5" fmla="*/ 1056790 h 2561350"/>
              <a:gd name="connsiteX6" fmla="*/ 1824721 w 2053522"/>
              <a:gd name="connsiteY6" fmla="*/ 1531159 h 2561350"/>
              <a:gd name="connsiteX7" fmla="*/ 2042416 w 2053522"/>
              <a:gd name="connsiteY7" fmla="*/ 1619452 h 2561350"/>
              <a:gd name="connsiteX8" fmla="*/ 1951283 w 2053522"/>
              <a:gd name="connsiteY8" fmla="*/ 2180265 h 2561350"/>
              <a:gd name="connsiteX9" fmla="*/ 1222152 w 2053522"/>
              <a:gd name="connsiteY9" fmla="*/ 2167002 h 2561350"/>
              <a:gd name="connsiteX10" fmla="*/ 1242025 w 2053522"/>
              <a:gd name="connsiteY10" fmla="*/ 2275300 h 2561350"/>
              <a:gd name="connsiteX11" fmla="*/ 791969 w 2053522"/>
              <a:gd name="connsiteY11" fmla="*/ 2277680 h 2561350"/>
              <a:gd name="connsiteX12" fmla="*/ 821902 w 2053522"/>
              <a:gd name="connsiteY12" fmla="*/ 2167002 h 2561350"/>
              <a:gd name="connsiteX13" fmla="*/ 128977 w 2053522"/>
              <a:gd name="connsiteY13" fmla="*/ 2200159 h 2561350"/>
              <a:gd name="connsiteX14" fmla="*/ 0 w 2053522"/>
              <a:gd name="connsiteY14" fmla="*/ 1657531 h 2561350"/>
              <a:gd name="connsiteX15" fmla="*/ 257433 w 2053522"/>
              <a:gd name="connsiteY15" fmla="*/ 1557347 h 2561350"/>
              <a:gd name="connsiteX16" fmla="*/ 239483 w 2053522"/>
              <a:gd name="connsiteY16" fmla="*/ 1049619 h 2561350"/>
              <a:gd name="connsiteX17" fmla="*/ 29065 w 2053522"/>
              <a:gd name="connsiteY17" fmla="*/ 1005469 h 2561350"/>
              <a:gd name="connsiteX18" fmla="*/ 100444 w 2053522"/>
              <a:gd name="connsiteY18" fmla="*/ 369408 h 2561350"/>
              <a:gd name="connsiteX19" fmla="*/ 826873 w 2053522"/>
              <a:gd name="connsiteY19" fmla="*/ 389002 h 2561350"/>
              <a:gd name="connsiteX20" fmla="*/ 791969 w 2053522"/>
              <a:gd name="connsiteY20" fmla="*/ 283670 h 2561350"/>
              <a:gd name="connsiteX21" fmla="*/ 1027712 w 2053522"/>
              <a:gd name="connsiteY21" fmla="*/ 3 h 2561350"/>
              <a:gd name="connsiteX0" fmla="*/ 1027712 w 2053521"/>
              <a:gd name="connsiteY0" fmla="*/ 3 h 2561350"/>
              <a:gd name="connsiteX1" fmla="*/ 1242025 w 2053521"/>
              <a:gd name="connsiteY1" fmla="*/ 286050 h 2561350"/>
              <a:gd name="connsiteX2" fmla="*/ 1219889 w 2053521"/>
              <a:gd name="connsiteY2" fmla="*/ 389002 h 2561350"/>
              <a:gd name="connsiteX3" fmla="*/ 1967384 w 2053521"/>
              <a:gd name="connsiteY3" fmla="*/ 344364 h 2561350"/>
              <a:gd name="connsiteX4" fmla="*/ 2049225 w 2053521"/>
              <a:gd name="connsiteY4" fmla="*/ 926667 h 2561350"/>
              <a:gd name="connsiteX5" fmla="*/ 1862717 w 2053521"/>
              <a:gd name="connsiteY5" fmla="*/ 1056790 h 2561350"/>
              <a:gd name="connsiteX6" fmla="*/ 1824721 w 2053521"/>
              <a:gd name="connsiteY6" fmla="*/ 1531159 h 2561350"/>
              <a:gd name="connsiteX7" fmla="*/ 2042416 w 2053521"/>
              <a:gd name="connsiteY7" fmla="*/ 1619452 h 2561350"/>
              <a:gd name="connsiteX8" fmla="*/ 1951283 w 2053521"/>
              <a:gd name="connsiteY8" fmla="*/ 2180265 h 2561350"/>
              <a:gd name="connsiteX9" fmla="*/ 1222152 w 2053521"/>
              <a:gd name="connsiteY9" fmla="*/ 2167002 h 2561350"/>
              <a:gd name="connsiteX10" fmla="*/ 1242025 w 2053521"/>
              <a:gd name="connsiteY10" fmla="*/ 2275300 h 2561350"/>
              <a:gd name="connsiteX11" fmla="*/ 791969 w 2053521"/>
              <a:gd name="connsiteY11" fmla="*/ 2277680 h 2561350"/>
              <a:gd name="connsiteX12" fmla="*/ 821902 w 2053521"/>
              <a:gd name="connsiteY12" fmla="*/ 2167002 h 2561350"/>
              <a:gd name="connsiteX13" fmla="*/ 128977 w 2053521"/>
              <a:gd name="connsiteY13" fmla="*/ 2200159 h 2561350"/>
              <a:gd name="connsiteX14" fmla="*/ 0 w 2053521"/>
              <a:gd name="connsiteY14" fmla="*/ 1657531 h 2561350"/>
              <a:gd name="connsiteX15" fmla="*/ 257433 w 2053521"/>
              <a:gd name="connsiteY15" fmla="*/ 1557347 h 2561350"/>
              <a:gd name="connsiteX16" fmla="*/ 239483 w 2053521"/>
              <a:gd name="connsiteY16" fmla="*/ 1049619 h 2561350"/>
              <a:gd name="connsiteX17" fmla="*/ 29065 w 2053521"/>
              <a:gd name="connsiteY17" fmla="*/ 1005469 h 2561350"/>
              <a:gd name="connsiteX18" fmla="*/ 100444 w 2053521"/>
              <a:gd name="connsiteY18" fmla="*/ 369408 h 2561350"/>
              <a:gd name="connsiteX19" fmla="*/ 826873 w 2053521"/>
              <a:gd name="connsiteY19" fmla="*/ 389002 h 2561350"/>
              <a:gd name="connsiteX20" fmla="*/ 791969 w 2053521"/>
              <a:gd name="connsiteY20" fmla="*/ 283670 h 2561350"/>
              <a:gd name="connsiteX21" fmla="*/ 1027712 w 2053521"/>
              <a:gd name="connsiteY21" fmla="*/ 3 h 2561350"/>
              <a:gd name="connsiteX0" fmla="*/ 1027712 w 2053521"/>
              <a:gd name="connsiteY0" fmla="*/ 3 h 2561350"/>
              <a:gd name="connsiteX1" fmla="*/ 1242025 w 2053521"/>
              <a:gd name="connsiteY1" fmla="*/ 286050 h 2561350"/>
              <a:gd name="connsiteX2" fmla="*/ 1219889 w 2053521"/>
              <a:gd name="connsiteY2" fmla="*/ 389002 h 2561350"/>
              <a:gd name="connsiteX3" fmla="*/ 1967384 w 2053521"/>
              <a:gd name="connsiteY3" fmla="*/ 344364 h 2561350"/>
              <a:gd name="connsiteX4" fmla="*/ 2049225 w 2053521"/>
              <a:gd name="connsiteY4" fmla="*/ 926667 h 2561350"/>
              <a:gd name="connsiteX5" fmla="*/ 1862717 w 2053521"/>
              <a:gd name="connsiteY5" fmla="*/ 1056790 h 2561350"/>
              <a:gd name="connsiteX6" fmla="*/ 1824721 w 2053521"/>
              <a:gd name="connsiteY6" fmla="*/ 1531159 h 2561350"/>
              <a:gd name="connsiteX7" fmla="*/ 2042416 w 2053521"/>
              <a:gd name="connsiteY7" fmla="*/ 1619452 h 2561350"/>
              <a:gd name="connsiteX8" fmla="*/ 1951283 w 2053521"/>
              <a:gd name="connsiteY8" fmla="*/ 2180265 h 2561350"/>
              <a:gd name="connsiteX9" fmla="*/ 1222152 w 2053521"/>
              <a:gd name="connsiteY9" fmla="*/ 2167002 h 2561350"/>
              <a:gd name="connsiteX10" fmla="*/ 1242025 w 2053521"/>
              <a:gd name="connsiteY10" fmla="*/ 2275300 h 2561350"/>
              <a:gd name="connsiteX11" fmla="*/ 791969 w 2053521"/>
              <a:gd name="connsiteY11" fmla="*/ 2277680 h 2561350"/>
              <a:gd name="connsiteX12" fmla="*/ 821902 w 2053521"/>
              <a:gd name="connsiteY12" fmla="*/ 2167002 h 2561350"/>
              <a:gd name="connsiteX13" fmla="*/ 128977 w 2053521"/>
              <a:gd name="connsiteY13" fmla="*/ 2200159 h 2561350"/>
              <a:gd name="connsiteX14" fmla="*/ 0 w 2053521"/>
              <a:gd name="connsiteY14" fmla="*/ 1657531 h 2561350"/>
              <a:gd name="connsiteX15" fmla="*/ 257433 w 2053521"/>
              <a:gd name="connsiteY15" fmla="*/ 1557347 h 2561350"/>
              <a:gd name="connsiteX16" fmla="*/ 239483 w 2053521"/>
              <a:gd name="connsiteY16" fmla="*/ 1049619 h 2561350"/>
              <a:gd name="connsiteX17" fmla="*/ 29065 w 2053521"/>
              <a:gd name="connsiteY17" fmla="*/ 1005469 h 2561350"/>
              <a:gd name="connsiteX18" fmla="*/ 100444 w 2053521"/>
              <a:gd name="connsiteY18" fmla="*/ 369408 h 2561350"/>
              <a:gd name="connsiteX19" fmla="*/ 826873 w 2053521"/>
              <a:gd name="connsiteY19" fmla="*/ 389002 h 2561350"/>
              <a:gd name="connsiteX20" fmla="*/ 791969 w 2053521"/>
              <a:gd name="connsiteY20" fmla="*/ 283670 h 2561350"/>
              <a:gd name="connsiteX21" fmla="*/ 1027712 w 2053521"/>
              <a:gd name="connsiteY21" fmla="*/ 3 h 2561350"/>
              <a:gd name="connsiteX0" fmla="*/ 1027712 w 2053521"/>
              <a:gd name="connsiteY0" fmla="*/ 3 h 2561350"/>
              <a:gd name="connsiteX1" fmla="*/ 1242025 w 2053521"/>
              <a:gd name="connsiteY1" fmla="*/ 286050 h 2561350"/>
              <a:gd name="connsiteX2" fmla="*/ 1219889 w 2053521"/>
              <a:gd name="connsiteY2" fmla="*/ 389002 h 2561350"/>
              <a:gd name="connsiteX3" fmla="*/ 1967384 w 2053521"/>
              <a:gd name="connsiteY3" fmla="*/ 344364 h 2561350"/>
              <a:gd name="connsiteX4" fmla="*/ 2049225 w 2053521"/>
              <a:gd name="connsiteY4" fmla="*/ 926667 h 2561350"/>
              <a:gd name="connsiteX5" fmla="*/ 1862717 w 2053521"/>
              <a:gd name="connsiteY5" fmla="*/ 1056790 h 2561350"/>
              <a:gd name="connsiteX6" fmla="*/ 1824721 w 2053521"/>
              <a:gd name="connsiteY6" fmla="*/ 1531159 h 2561350"/>
              <a:gd name="connsiteX7" fmla="*/ 2042416 w 2053521"/>
              <a:gd name="connsiteY7" fmla="*/ 1619452 h 2561350"/>
              <a:gd name="connsiteX8" fmla="*/ 1951283 w 2053521"/>
              <a:gd name="connsiteY8" fmla="*/ 2180265 h 2561350"/>
              <a:gd name="connsiteX9" fmla="*/ 1222152 w 2053521"/>
              <a:gd name="connsiteY9" fmla="*/ 2167002 h 2561350"/>
              <a:gd name="connsiteX10" fmla="*/ 1242025 w 2053521"/>
              <a:gd name="connsiteY10" fmla="*/ 2275300 h 2561350"/>
              <a:gd name="connsiteX11" fmla="*/ 791969 w 2053521"/>
              <a:gd name="connsiteY11" fmla="*/ 2277680 h 2561350"/>
              <a:gd name="connsiteX12" fmla="*/ 821902 w 2053521"/>
              <a:gd name="connsiteY12" fmla="*/ 2167002 h 2561350"/>
              <a:gd name="connsiteX13" fmla="*/ 128977 w 2053521"/>
              <a:gd name="connsiteY13" fmla="*/ 2200159 h 2561350"/>
              <a:gd name="connsiteX14" fmla="*/ 0 w 2053521"/>
              <a:gd name="connsiteY14" fmla="*/ 1657531 h 2561350"/>
              <a:gd name="connsiteX15" fmla="*/ 257433 w 2053521"/>
              <a:gd name="connsiteY15" fmla="*/ 1557347 h 2561350"/>
              <a:gd name="connsiteX16" fmla="*/ 239483 w 2053521"/>
              <a:gd name="connsiteY16" fmla="*/ 1049619 h 2561350"/>
              <a:gd name="connsiteX17" fmla="*/ 29065 w 2053521"/>
              <a:gd name="connsiteY17" fmla="*/ 1005469 h 2561350"/>
              <a:gd name="connsiteX18" fmla="*/ 100444 w 2053521"/>
              <a:gd name="connsiteY18" fmla="*/ 369408 h 2561350"/>
              <a:gd name="connsiteX19" fmla="*/ 826873 w 2053521"/>
              <a:gd name="connsiteY19" fmla="*/ 389002 h 2561350"/>
              <a:gd name="connsiteX20" fmla="*/ 791969 w 2053521"/>
              <a:gd name="connsiteY20" fmla="*/ 283670 h 2561350"/>
              <a:gd name="connsiteX21" fmla="*/ 1027712 w 2053521"/>
              <a:gd name="connsiteY21" fmla="*/ 3 h 2561350"/>
              <a:gd name="connsiteX0" fmla="*/ 1027712 w 2053521"/>
              <a:gd name="connsiteY0" fmla="*/ 3 h 2561350"/>
              <a:gd name="connsiteX1" fmla="*/ 1242025 w 2053521"/>
              <a:gd name="connsiteY1" fmla="*/ 286050 h 2561350"/>
              <a:gd name="connsiteX2" fmla="*/ 1219889 w 2053521"/>
              <a:gd name="connsiteY2" fmla="*/ 389002 h 2561350"/>
              <a:gd name="connsiteX3" fmla="*/ 1967384 w 2053521"/>
              <a:gd name="connsiteY3" fmla="*/ 344364 h 2561350"/>
              <a:gd name="connsiteX4" fmla="*/ 2049225 w 2053521"/>
              <a:gd name="connsiteY4" fmla="*/ 926667 h 2561350"/>
              <a:gd name="connsiteX5" fmla="*/ 1862717 w 2053521"/>
              <a:gd name="connsiteY5" fmla="*/ 1056790 h 2561350"/>
              <a:gd name="connsiteX6" fmla="*/ 1824721 w 2053521"/>
              <a:gd name="connsiteY6" fmla="*/ 1531159 h 2561350"/>
              <a:gd name="connsiteX7" fmla="*/ 2042416 w 2053521"/>
              <a:gd name="connsiteY7" fmla="*/ 1619452 h 2561350"/>
              <a:gd name="connsiteX8" fmla="*/ 1951283 w 2053521"/>
              <a:gd name="connsiteY8" fmla="*/ 2180265 h 2561350"/>
              <a:gd name="connsiteX9" fmla="*/ 1222152 w 2053521"/>
              <a:gd name="connsiteY9" fmla="*/ 2167002 h 2561350"/>
              <a:gd name="connsiteX10" fmla="*/ 1242025 w 2053521"/>
              <a:gd name="connsiteY10" fmla="*/ 2275300 h 2561350"/>
              <a:gd name="connsiteX11" fmla="*/ 791969 w 2053521"/>
              <a:gd name="connsiteY11" fmla="*/ 2277680 h 2561350"/>
              <a:gd name="connsiteX12" fmla="*/ 821902 w 2053521"/>
              <a:gd name="connsiteY12" fmla="*/ 2167002 h 2561350"/>
              <a:gd name="connsiteX13" fmla="*/ 128977 w 2053521"/>
              <a:gd name="connsiteY13" fmla="*/ 2200159 h 2561350"/>
              <a:gd name="connsiteX14" fmla="*/ 0 w 2053521"/>
              <a:gd name="connsiteY14" fmla="*/ 1657531 h 2561350"/>
              <a:gd name="connsiteX15" fmla="*/ 257433 w 2053521"/>
              <a:gd name="connsiteY15" fmla="*/ 1557347 h 2561350"/>
              <a:gd name="connsiteX16" fmla="*/ 239483 w 2053521"/>
              <a:gd name="connsiteY16" fmla="*/ 1049619 h 2561350"/>
              <a:gd name="connsiteX17" fmla="*/ 29065 w 2053521"/>
              <a:gd name="connsiteY17" fmla="*/ 1005469 h 2561350"/>
              <a:gd name="connsiteX18" fmla="*/ 100444 w 2053521"/>
              <a:gd name="connsiteY18" fmla="*/ 369408 h 2561350"/>
              <a:gd name="connsiteX19" fmla="*/ 826873 w 2053521"/>
              <a:gd name="connsiteY19" fmla="*/ 389002 h 2561350"/>
              <a:gd name="connsiteX20" fmla="*/ 791969 w 2053521"/>
              <a:gd name="connsiteY20" fmla="*/ 283670 h 2561350"/>
              <a:gd name="connsiteX21" fmla="*/ 1027712 w 2053521"/>
              <a:gd name="connsiteY21" fmla="*/ 3 h 2561350"/>
              <a:gd name="connsiteX0" fmla="*/ 1027712 w 2053521"/>
              <a:gd name="connsiteY0" fmla="*/ 3 h 2561350"/>
              <a:gd name="connsiteX1" fmla="*/ 1242025 w 2053521"/>
              <a:gd name="connsiteY1" fmla="*/ 286050 h 2561350"/>
              <a:gd name="connsiteX2" fmla="*/ 1219889 w 2053521"/>
              <a:gd name="connsiteY2" fmla="*/ 389002 h 2561350"/>
              <a:gd name="connsiteX3" fmla="*/ 1967384 w 2053521"/>
              <a:gd name="connsiteY3" fmla="*/ 344364 h 2561350"/>
              <a:gd name="connsiteX4" fmla="*/ 2049225 w 2053521"/>
              <a:gd name="connsiteY4" fmla="*/ 926667 h 2561350"/>
              <a:gd name="connsiteX5" fmla="*/ 1862717 w 2053521"/>
              <a:gd name="connsiteY5" fmla="*/ 1056790 h 2561350"/>
              <a:gd name="connsiteX6" fmla="*/ 1824721 w 2053521"/>
              <a:gd name="connsiteY6" fmla="*/ 1531159 h 2561350"/>
              <a:gd name="connsiteX7" fmla="*/ 2042416 w 2053521"/>
              <a:gd name="connsiteY7" fmla="*/ 1619452 h 2561350"/>
              <a:gd name="connsiteX8" fmla="*/ 1951283 w 2053521"/>
              <a:gd name="connsiteY8" fmla="*/ 2180265 h 2561350"/>
              <a:gd name="connsiteX9" fmla="*/ 1222152 w 2053521"/>
              <a:gd name="connsiteY9" fmla="*/ 2167002 h 2561350"/>
              <a:gd name="connsiteX10" fmla="*/ 1242025 w 2053521"/>
              <a:gd name="connsiteY10" fmla="*/ 2275300 h 2561350"/>
              <a:gd name="connsiteX11" fmla="*/ 791969 w 2053521"/>
              <a:gd name="connsiteY11" fmla="*/ 2277680 h 2561350"/>
              <a:gd name="connsiteX12" fmla="*/ 821902 w 2053521"/>
              <a:gd name="connsiteY12" fmla="*/ 2167002 h 2561350"/>
              <a:gd name="connsiteX13" fmla="*/ 128977 w 2053521"/>
              <a:gd name="connsiteY13" fmla="*/ 2200159 h 2561350"/>
              <a:gd name="connsiteX14" fmla="*/ 0 w 2053521"/>
              <a:gd name="connsiteY14" fmla="*/ 1657531 h 2561350"/>
              <a:gd name="connsiteX15" fmla="*/ 257433 w 2053521"/>
              <a:gd name="connsiteY15" fmla="*/ 1557347 h 2561350"/>
              <a:gd name="connsiteX16" fmla="*/ 239483 w 2053521"/>
              <a:gd name="connsiteY16" fmla="*/ 1049619 h 2561350"/>
              <a:gd name="connsiteX17" fmla="*/ 29065 w 2053521"/>
              <a:gd name="connsiteY17" fmla="*/ 1005469 h 2561350"/>
              <a:gd name="connsiteX18" fmla="*/ 100444 w 2053521"/>
              <a:gd name="connsiteY18" fmla="*/ 369408 h 2561350"/>
              <a:gd name="connsiteX19" fmla="*/ 826873 w 2053521"/>
              <a:gd name="connsiteY19" fmla="*/ 389002 h 2561350"/>
              <a:gd name="connsiteX20" fmla="*/ 791969 w 2053521"/>
              <a:gd name="connsiteY20" fmla="*/ 283670 h 2561350"/>
              <a:gd name="connsiteX21" fmla="*/ 1027712 w 2053521"/>
              <a:gd name="connsiteY21" fmla="*/ 3 h 2561350"/>
              <a:gd name="connsiteX0" fmla="*/ 1027712 w 2053521"/>
              <a:gd name="connsiteY0" fmla="*/ 3 h 2561350"/>
              <a:gd name="connsiteX1" fmla="*/ 1242025 w 2053521"/>
              <a:gd name="connsiteY1" fmla="*/ 286050 h 2561350"/>
              <a:gd name="connsiteX2" fmla="*/ 1219889 w 2053521"/>
              <a:gd name="connsiteY2" fmla="*/ 389002 h 2561350"/>
              <a:gd name="connsiteX3" fmla="*/ 1967384 w 2053521"/>
              <a:gd name="connsiteY3" fmla="*/ 344364 h 2561350"/>
              <a:gd name="connsiteX4" fmla="*/ 2049225 w 2053521"/>
              <a:gd name="connsiteY4" fmla="*/ 926667 h 2561350"/>
              <a:gd name="connsiteX5" fmla="*/ 1862717 w 2053521"/>
              <a:gd name="connsiteY5" fmla="*/ 1056790 h 2561350"/>
              <a:gd name="connsiteX6" fmla="*/ 1824721 w 2053521"/>
              <a:gd name="connsiteY6" fmla="*/ 1531159 h 2561350"/>
              <a:gd name="connsiteX7" fmla="*/ 2042416 w 2053521"/>
              <a:gd name="connsiteY7" fmla="*/ 1619452 h 2561350"/>
              <a:gd name="connsiteX8" fmla="*/ 1951283 w 2053521"/>
              <a:gd name="connsiteY8" fmla="*/ 2180265 h 2561350"/>
              <a:gd name="connsiteX9" fmla="*/ 1222152 w 2053521"/>
              <a:gd name="connsiteY9" fmla="*/ 2167002 h 2561350"/>
              <a:gd name="connsiteX10" fmla="*/ 1242025 w 2053521"/>
              <a:gd name="connsiteY10" fmla="*/ 2275300 h 2561350"/>
              <a:gd name="connsiteX11" fmla="*/ 791969 w 2053521"/>
              <a:gd name="connsiteY11" fmla="*/ 2277680 h 2561350"/>
              <a:gd name="connsiteX12" fmla="*/ 821902 w 2053521"/>
              <a:gd name="connsiteY12" fmla="*/ 2167002 h 2561350"/>
              <a:gd name="connsiteX13" fmla="*/ 128977 w 2053521"/>
              <a:gd name="connsiteY13" fmla="*/ 2200159 h 2561350"/>
              <a:gd name="connsiteX14" fmla="*/ 0 w 2053521"/>
              <a:gd name="connsiteY14" fmla="*/ 1657531 h 2561350"/>
              <a:gd name="connsiteX15" fmla="*/ 257433 w 2053521"/>
              <a:gd name="connsiteY15" fmla="*/ 1557347 h 2561350"/>
              <a:gd name="connsiteX16" fmla="*/ 239483 w 2053521"/>
              <a:gd name="connsiteY16" fmla="*/ 1049619 h 2561350"/>
              <a:gd name="connsiteX17" fmla="*/ 29065 w 2053521"/>
              <a:gd name="connsiteY17" fmla="*/ 1005469 h 2561350"/>
              <a:gd name="connsiteX18" fmla="*/ 100444 w 2053521"/>
              <a:gd name="connsiteY18" fmla="*/ 369408 h 2561350"/>
              <a:gd name="connsiteX19" fmla="*/ 826873 w 2053521"/>
              <a:gd name="connsiteY19" fmla="*/ 389002 h 2561350"/>
              <a:gd name="connsiteX20" fmla="*/ 791969 w 2053521"/>
              <a:gd name="connsiteY20" fmla="*/ 283670 h 2561350"/>
              <a:gd name="connsiteX21" fmla="*/ 1027712 w 2053521"/>
              <a:gd name="connsiteY21" fmla="*/ 3 h 2561350"/>
              <a:gd name="connsiteX0" fmla="*/ 1014747 w 2040556"/>
              <a:gd name="connsiteY0" fmla="*/ 3 h 2561350"/>
              <a:gd name="connsiteX1" fmla="*/ 1229060 w 2040556"/>
              <a:gd name="connsiteY1" fmla="*/ 286050 h 2561350"/>
              <a:gd name="connsiteX2" fmla="*/ 1206924 w 2040556"/>
              <a:gd name="connsiteY2" fmla="*/ 389002 h 2561350"/>
              <a:gd name="connsiteX3" fmla="*/ 1954419 w 2040556"/>
              <a:gd name="connsiteY3" fmla="*/ 344364 h 2561350"/>
              <a:gd name="connsiteX4" fmla="*/ 2036260 w 2040556"/>
              <a:gd name="connsiteY4" fmla="*/ 926667 h 2561350"/>
              <a:gd name="connsiteX5" fmla="*/ 1849752 w 2040556"/>
              <a:gd name="connsiteY5" fmla="*/ 1056790 h 2561350"/>
              <a:gd name="connsiteX6" fmla="*/ 1811756 w 2040556"/>
              <a:gd name="connsiteY6" fmla="*/ 1531159 h 2561350"/>
              <a:gd name="connsiteX7" fmla="*/ 2029451 w 2040556"/>
              <a:gd name="connsiteY7" fmla="*/ 1619452 h 2561350"/>
              <a:gd name="connsiteX8" fmla="*/ 1938318 w 2040556"/>
              <a:gd name="connsiteY8" fmla="*/ 2180265 h 2561350"/>
              <a:gd name="connsiteX9" fmla="*/ 1209187 w 2040556"/>
              <a:gd name="connsiteY9" fmla="*/ 2167002 h 2561350"/>
              <a:gd name="connsiteX10" fmla="*/ 1229060 w 2040556"/>
              <a:gd name="connsiteY10" fmla="*/ 2275300 h 2561350"/>
              <a:gd name="connsiteX11" fmla="*/ 779004 w 2040556"/>
              <a:gd name="connsiteY11" fmla="*/ 2277680 h 2561350"/>
              <a:gd name="connsiteX12" fmla="*/ 808937 w 2040556"/>
              <a:gd name="connsiteY12" fmla="*/ 2167002 h 2561350"/>
              <a:gd name="connsiteX13" fmla="*/ 116012 w 2040556"/>
              <a:gd name="connsiteY13" fmla="*/ 2200159 h 2561350"/>
              <a:gd name="connsiteX14" fmla="*/ 0 w 2040556"/>
              <a:gd name="connsiteY14" fmla="*/ 1657530 h 2561350"/>
              <a:gd name="connsiteX15" fmla="*/ 244468 w 2040556"/>
              <a:gd name="connsiteY15" fmla="*/ 1557347 h 2561350"/>
              <a:gd name="connsiteX16" fmla="*/ 226518 w 2040556"/>
              <a:gd name="connsiteY16" fmla="*/ 1049619 h 2561350"/>
              <a:gd name="connsiteX17" fmla="*/ 16100 w 2040556"/>
              <a:gd name="connsiteY17" fmla="*/ 1005469 h 2561350"/>
              <a:gd name="connsiteX18" fmla="*/ 87479 w 2040556"/>
              <a:gd name="connsiteY18" fmla="*/ 369408 h 2561350"/>
              <a:gd name="connsiteX19" fmla="*/ 813908 w 2040556"/>
              <a:gd name="connsiteY19" fmla="*/ 389002 h 2561350"/>
              <a:gd name="connsiteX20" fmla="*/ 779004 w 2040556"/>
              <a:gd name="connsiteY20" fmla="*/ 283670 h 2561350"/>
              <a:gd name="connsiteX21" fmla="*/ 1014747 w 2040556"/>
              <a:gd name="connsiteY21" fmla="*/ 3 h 2561350"/>
              <a:gd name="connsiteX0" fmla="*/ 1014747 w 2040556"/>
              <a:gd name="connsiteY0" fmla="*/ 3 h 2561350"/>
              <a:gd name="connsiteX1" fmla="*/ 1229060 w 2040556"/>
              <a:gd name="connsiteY1" fmla="*/ 286050 h 2561350"/>
              <a:gd name="connsiteX2" fmla="*/ 1206924 w 2040556"/>
              <a:gd name="connsiteY2" fmla="*/ 389002 h 2561350"/>
              <a:gd name="connsiteX3" fmla="*/ 1954419 w 2040556"/>
              <a:gd name="connsiteY3" fmla="*/ 344364 h 2561350"/>
              <a:gd name="connsiteX4" fmla="*/ 2036260 w 2040556"/>
              <a:gd name="connsiteY4" fmla="*/ 926667 h 2561350"/>
              <a:gd name="connsiteX5" fmla="*/ 1849752 w 2040556"/>
              <a:gd name="connsiteY5" fmla="*/ 1056790 h 2561350"/>
              <a:gd name="connsiteX6" fmla="*/ 1811756 w 2040556"/>
              <a:gd name="connsiteY6" fmla="*/ 1531159 h 2561350"/>
              <a:gd name="connsiteX7" fmla="*/ 2029451 w 2040556"/>
              <a:gd name="connsiteY7" fmla="*/ 1619452 h 2561350"/>
              <a:gd name="connsiteX8" fmla="*/ 1938318 w 2040556"/>
              <a:gd name="connsiteY8" fmla="*/ 2180265 h 2561350"/>
              <a:gd name="connsiteX9" fmla="*/ 1209187 w 2040556"/>
              <a:gd name="connsiteY9" fmla="*/ 2167002 h 2561350"/>
              <a:gd name="connsiteX10" fmla="*/ 1229060 w 2040556"/>
              <a:gd name="connsiteY10" fmla="*/ 2275300 h 2561350"/>
              <a:gd name="connsiteX11" fmla="*/ 779004 w 2040556"/>
              <a:gd name="connsiteY11" fmla="*/ 2277680 h 2561350"/>
              <a:gd name="connsiteX12" fmla="*/ 808937 w 2040556"/>
              <a:gd name="connsiteY12" fmla="*/ 2167002 h 2561350"/>
              <a:gd name="connsiteX13" fmla="*/ 116012 w 2040556"/>
              <a:gd name="connsiteY13" fmla="*/ 2200159 h 2561350"/>
              <a:gd name="connsiteX14" fmla="*/ 0 w 2040556"/>
              <a:gd name="connsiteY14" fmla="*/ 1657530 h 2561350"/>
              <a:gd name="connsiteX15" fmla="*/ 244468 w 2040556"/>
              <a:gd name="connsiteY15" fmla="*/ 1557347 h 2561350"/>
              <a:gd name="connsiteX16" fmla="*/ 226518 w 2040556"/>
              <a:gd name="connsiteY16" fmla="*/ 1049619 h 2561350"/>
              <a:gd name="connsiteX17" fmla="*/ 16100 w 2040556"/>
              <a:gd name="connsiteY17" fmla="*/ 1005469 h 2561350"/>
              <a:gd name="connsiteX18" fmla="*/ 87479 w 2040556"/>
              <a:gd name="connsiteY18" fmla="*/ 369408 h 2561350"/>
              <a:gd name="connsiteX19" fmla="*/ 813908 w 2040556"/>
              <a:gd name="connsiteY19" fmla="*/ 389002 h 2561350"/>
              <a:gd name="connsiteX20" fmla="*/ 779004 w 2040556"/>
              <a:gd name="connsiteY20" fmla="*/ 283670 h 2561350"/>
              <a:gd name="connsiteX21" fmla="*/ 1014747 w 2040556"/>
              <a:gd name="connsiteY21" fmla="*/ 3 h 2561350"/>
              <a:gd name="connsiteX0" fmla="*/ 1014747 w 2040556"/>
              <a:gd name="connsiteY0" fmla="*/ 3 h 2561350"/>
              <a:gd name="connsiteX1" fmla="*/ 1229060 w 2040556"/>
              <a:gd name="connsiteY1" fmla="*/ 286050 h 2561350"/>
              <a:gd name="connsiteX2" fmla="*/ 1206924 w 2040556"/>
              <a:gd name="connsiteY2" fmla="*/ 389002 h 2561350"/>
              <a:gd name="connsiteX3" fmla="*/ 1954419 w 2040556"/>
              <a:gd name="connsiteY3" fmla="*/ 344364 h 2561350"/>
              <a:gd name="connsiteX4" fmla="*/ 2036260 w 2040556"/>
              <a:gd name="connsiteY4" fmla="*/ 926667 h 2561350"/>
              <a:gd name="connsiteX5" fmla="*/ 1849752 w 2040556"/>
              <a:gd name="connsiteY5" fmla="*/ 1056790 h 2561350"/>
              <a:gd name="connsiteX6" fmla="*/ 1811756 w 2040556"/>
              <a:gd name="connsiteY6" fmla="*/ 1531159 h 2561350"/>
              <a:gd name="connsiteX7" fmla="*/ 2029451 w 2040556"/>
              <a:gd name="connsiteY7" fmla="*/ 1619452 h 2561350"/>
              <a:gd name="connsiteX8" fmla="*/ 1938318 w 2040556"/>
              <a:gd name="connsiteY8" fmla="*/ 2180265 h 2561350"/>
              <a:gd name="connsiteX9" fmla="*/ 1209187 w 2040556"/>
              <a:gd name="connsiteY9" fmla="*/ 2167002 h 2561350"/>
              <a:gd name="connsiteX10" fmla="*/ 1229060 w 2040556"/>
              <a:gd name="connsiteY10" fmla="*/ 2275300 h 2561350"/>
              <a:gd name="connsiteX11" fmla="*/ 779004 w 2040556"/>
              <a:gd name="connsiteY11" fmla="*/ 2277680 h 2561350"/>
              <a:gd name="connsiteX12" fmla="*/ 808937 w 2040556"/>
              <a:gd name="connsiteY12" fmla="*/ 2167002 h 2561350"/>
              <a:gd name="connsiteX13" fmla="*/ 116012 w 2040556"/>
              <a:gd name="connsiteY13" fmla="*/ 2200159 h 2561350"/>
              <a:gd name="connsiteX14" fmla="*/ 0 w 2040556"/>
              <a:gd name="connsiteY14" fmla="*/ 1657530 h 2561350"/>
              <a:gd name="connsiteX15" fmla="*/ 244468 w 2040556"/>
              <a:gd name="connsiteY15" fmla="*/ 1557347 h 2561350"/>
              <a:gd name="connsiteX16" fmla="*/ 226518 w 2040556"/>
              <a:gd name="connsiteY16" fmla="*/ 1049619 h 2561350"/>
              <a:gd name="connsiteX17" fmla="*/ 16100 w 2040556"/>
              <a:gd name="connsiteY17" fmla="*/ 1005469 h 2561350"/>
              <a:gd name="connsiteX18" fmla="*/ 87479 w 2040556"/>
              <a:gd name="connsiteY18" fmla="*/ 369408 h 2561350"/>
              <a:gd name="connsiteX19" fmla="*/ 813908 w 2040556"/>
              <a:gd name="connsiteY19" fmla="*/ 389002 h 2561350"/>
              <a:gd name="connsiteX20" fmla="*/ 779004 w 2040556"/>
              <a:gd name="connsiteY20" fmla="*/ 283670 h 2561350"/>
              <a:gd name="connsiteX21" fmla="*/ 1014747 w 2040556"/>
              <a:gd name="connsiteY21" fmla="*/ 3 h 2561350"/>
              <a:gd name="connsiteX0" fmla="*/ 1014747 w 2040556"/>
              <a:gd name="connsiteY0" fmla="*/ 3 h 2561350"/>
              <a:gd name="connsiteX1" fmla="*/ 1229060 w 2040556"/>
              <a:gd name="connsiteY1" fmla="*/ 286050 h 2561350"/>
              <a:gd name="connsiteX2" fmla="*/ 1206924 w 2040556"/>
              <a:gd name="connsiteY2" fmla="*/ 389002 h 2561350"/>
              <a:gd name="connsiteX3" fmla="*/ 1954419 w 2040556"/>
              <a:gd name="connsiteY3" fmla="*/ 344364 h 2561350"/>
              <a:gd name="connsiteX4" fmla="*/ 2036260 w 2040556"/>
              <a:gd name="connsiteY4" fmla="*/ 926667 h 2561350"/>
              <a:gd name="connsiteX5" fmla="*/ 1849752 w 2040556"/>
              <a:gd name="connsiteY5" fmla="*/ 1056790 h 2561350"/>
              <a:gd name="connsiteX6" fmla="*/ 1811756 w 2040556"/>
              <a:gd name="connsiteY6" fmla="*/ 1531159 h 2561350"/>
              <a:gd name="connsiteX7" fmla="*/ 2029451 w 2040556"/>
              <a:gd name="connsiteY7" fmla="*/ 1619452 h 2561350"/>
              <a:gd name="connsiteX8" fmla="*/ 1938318 w 2040556"/>
              <a:gd name="connsiteY8" fmla="*/ 2180265 h 2561350"/>
              <a:gd name="connsiteX9" fmla="*/ 1209187 w 2040556"/>
              <a:gd name="connsiteY9" fmla="*/ 2167002 h 2561350"/>
              <a:gd name="connsiteX10" fmla="*/ 1229060 w 2040556"/>
              <a:gd name="connsiteY10" fmla="*/ 2275300 h 2561350"/>
              <a:gd name="connsiteX11" fmla="*/ 779004 w 2040556"/>
              <a:gd name="connsiteY11" fmla="*/ 2277680 h 2561350"/>
              <a:gd name="connsiteX12" fmla="*/ 808937 w 2040556"/>
              <a:gd name="connsiteY12" fmla="*/ 2167002 h 2561350"/>
              <a:gd name="connsiteX13" fmla="*/ 116012 w 2040556"/>
              <a:gd name="connsiteY13" fmla="*/ 2200159 h 2561350"/>
              <a:gd name="connsiteX14" fmla="*/ 0 w 2040556"/>
              <a:gd name="connsiteY14" fmla="*/ 1657530 h 2561350"/>
              <a:gd name="connsiteX15" fmla="*/ 244468 w 2040556"/>
              <a:gd name="connsiteY15" fmla="*/ 1557347 h 2561350"/>
              <a:gd name="connsiteX16" fmla="*/ 226518 w 2040556"/>
              <a:gd name="connsiteY16" fmla="*/ 1049619 h 2561350"/>
              <a:gd name="connsiteX17" fmla="*/ 16100 w 2040556"/>
              <a:gd name="connsiteY17" fmla="*/ 1005469 h 2561350"/>
              <a:gd name="connsiteX18" fmla="*/ 87479 w 2040556"/>
              <a:gd name="connsiteY18" fmla="*/ 369408 h 2561350"/>
              <a:gd name="connsiteX19" fmla="*/ 813908 w 2040556"/>
              <a:gd name="connsiteY19" fmla="*/ 389002 h 2561350"/>
              <a:gd name="connsiteX20" fmla="*/ 779004 w 2040556"/>
              <a:gd name="connsiteY20" fmla="*/ 283670 h 2561350"/>
              <a:gd name="connsiteX21" fmla="*/ 1014747 w 2040556"/>
              <a:gd name="connsiteY21" fmla="*/ 3 h 2561350"/>
              <a:gd name="connsiteX0" fmla="*/ 1014747 w 2040556"/>
              <a:gd name="connsiteY0" fmla="*/ 3 h 2561350"/>
              <a:gd name="connsiteX1" fmla="*/ 1229060 w 2040556"/>
              <a:gd name="connsiteY1" fmla="*/ 286050 h 2561350"/>
              <a:gd name="connsiteX2" fmla="*/ 1206924 w 2040556"/>
              <a:gd name="connsiteY2" fmla="*/ 389002 h 2561350"/>
              <a:gd name="connsiteX3" fmla="*/ 1954419 w 2040556"/>
              <a:gd name="connsiteY3" fmla="*/ 344364 h 2561350"/>
              <a:gd name="connsiteX4" fmla="*/ 2036260 w 2040556"/>
              <a:gd name="connsiteY4" fmla="*/ 926667 h 2561350"/>
              <a:gd name="connsiteX5" fmla="*/ 1849752 w 2040556"/>
              <a:gd name="connsiteY5" fmla="*/ 1056790 h 2561350"/>
              <a:gd name="connsiteX6" fmla="*/ 1811756 w 2040556"/>
              <a:gd name="connsiteY6" fmla="*/ 1531159 h 2561350"/>
              <a:gd name="connsiteX7" fmla="*/ 2029451 w 2040556"/>
              <a:gd name="connsiteY7" fmla="*/ 1619452 h 2561350"/>
              <a:gd name="connsiteX8" fmla="*/ 1938318 w 2040556"/>
              <a:gd name="connsiteY8" fmla="*/ 2180265 h 2561350"/>
              <a:gd name="connsiteX9" fmla="*/ 1209187 w 2040556"/>
              <a:gd name="connsiteY9" fmla="*/ 2167002 h 2561350"/>
              <a:gd name="connsiteX10" fmla="*/ 1229060 w 2040556"/>
              <a:gd name="connsiteY10" fmla="*/ 2275300 h 2561350"/>
              <a:gd name="connsiteX11" fmla="*/ 779004 w 2040556"/>
              <a:gd name="connsiteY11" fmla="*/ 2277680 h 2561350"/>
              <a:gd name="connsiteX12" fmla="*/ 808937 w 2040556"/>
              <a:gd name="connsiteY12" fmla="*/ 2167002 h 2561350"/>
              <a:gd name="connsiteX13" fmla="*/ 116012 w 2040556"/>
              <a:gd name="connsiteY13" fmla="*/ 2200159 h 2561350"/>
              <a:gd name="connsiteX14" fmla="*/ 0 w 2040556"/>
              <a:gd name="connsiteY14" fmla="*/ 1657530 h 2561350"/>
              <a:gd name="connsiteX15" fmla="*/ 248790 w 2040556"/>
              <a:gd name="connsiteY15" fmla="*/ 1561667 h 2561350"/>
              <a:gd name="connsiteX16" fmla="*/ 226518 w 2040556"/>
              <a:gd name="connsiteY16" fmla="*/ 1049619 h 2561350"/>
              <a:gd name="connsiteX17" fmla="*/ 16100 w 2040556"/>
              <a:gd name="connsiteY17" fmla="*/ 1005469 h 2561350"/>
              <a:gd name="connsiteX18" fmla="*/ 87479 w 2040556"/>
              <a:gd name="connsiteY18" fmla="*/ 369408 h 2561350"/>
              <a:gd name="connsiteX19" fmla="*/ 813908 w 2040556"/>
              <a:gd name="connsiteY19" fmla="*/ 389002 h 2561350"/>
              <a:gd name="connsiteX20" fmla="*/ 779004 w 2040556"/>
              <a:gd name="connsiteY20" fmla="*/ 283670 h 2561350"/>
              <a:gd name="connsiteX21" fmla="*/ 1014747 w 2040556"/>
              <a:gd name="connsiteY21" fmla="*/ 3 h 2561350"/>
              <a:gd name="connsiteX0" fmla="*/ 1014747 w 2040556"/>
              <a:gd name="connsiteY0" fmla="*/ 3 h 2561350"/>
              <a:gd name="connsiteX1" fmla="*/ 1229060 w 2040556"/>
              <a:gd name="connsiteY1" fmla="*/ 286050 h 2561350"/>
              <a:gd name="connsiteX2" fmla="*/ 1206924 w 2040556"/>
              <a:gd name="connsiteY2" fmla="*/ 389002 h 2561350"/>
              <a:gd name="connsiteX3" fmla="*/ 1954419 w 2040556"/>
              <a:gd name="connsiteY3" fmla="*/ 344364 h 2561350"/>
              <a:gd name="connsiteX4" fmla="*/ 2036260 w 2040556"/>
              <a:gd name="connsiteY4" fmla="*/ 926667 h 2561350"/>
              <a:gd name="connsiteX5" fmla="*/ 1849752 w 2040556"/>
              <a:gd name="connsiteY5" fmla="*/ 1056790 h 2561350"/>
              <a:gd name="connsiteX6" fmla="*/ 1811756 w 2040556"/>
              <a:gd name="connsiteY6" fmla="*/ 1531159 h 2561350"/>
              <a:gd name="connsiteX7" fmla="*/ 2029451 w 2040556"/>
              <a:gd name="connsiteY7" fmla="*/ 1619452 h 2561350"/>
              <a:gd name="connsiteX8" fmla="*/ 1938318 w 2040556"/>
              <a:gd name="connsiteY8" fmla="*/ 2180265 h 2561350"/>
              <a:gd name="connsiteX9" fmla="*/ 1209187 w 2040556"/>
              <a:gd name="connsiteY9" fmla="*/ 2167002 h 2561350"/>
              <a:gd name="connsiteX10" fmla="*/ 1229060 w 2040556"/>
              <a:gd name="connsiteY10" fmla="*/ 2275300 h 2561350"/>
              <a:gd name="connsiteX11" fmla="*/ 779004 w 2040556"/>
              <a:gd name="connsiteY11" fmla="*/ 2277680 h 2561350"/>
              <a:gd name="connsiteX12" fmla="*/ 808937 w 2040556"/>
              <a:gd name="connsiteY12" fmla="*/ 2167002 h 2561350"/>
              <a:gd name="connsiteX13" fmla="*/ 116012 w 2040556"/>
              <a:gd name="connsiteY13" fmla="*/ 2200159 h 2561350"/>
              <a:gd name="connsiteX14" fmla="*/ 0 w 2040556"/>
              <a:gd name="connsiteY14" fmla="*/ 1657530 h 2561350"/>
              <a:gd name="connsiteX15" fmla="*/ 248790 w 2040556"/>
              <a:gd name="connsiteY15" fmla="*/ 1553025 h 2561350"/>
              <a:gd name="connsiteX16" fmla="*/ 226518 w 2040556"/>
              <a:gd name="connsiteY16" fmla="*/ 1049619 h 2561350"/>
              <a:gd name="connsiteX17" fmla="*/ 16100 w 2040556"/>
              <a:gd name="connsiteY17" fmla="*/ 1005469 h 2561350"/>
              <a:gd name="connsiteX18" fmla="*/ 87479 w 2040556"/>
              <a:gd name="connsiteY18" fmla="*/ 369408 h 2561350"/>
              <a:gd name="connsiteX19" fmla="*/ 813908 w 2040556"/>
              <a:gd name="connsiteY19" fmla="*/ 389002 h 2561350"/>
              <a:gd name="connsiteX20" fmla="*/ 779004 w 2040556"/>
              <a:gd name="connsiteY20" fmla="*/ 283670 h 2561350"/>
              <a:gd name="connsiteX21" fmla="*/ 1014747 w 2040556"/>
              <a:gd name="connsiteY21" fmla="*/ 3 h 2561350"/>
              <a:gd name="connsiteX0" fmla="*/ 1014747 w 2040556"/>
              <a:gd name="connsiteY0" fmla="*/ 3 h 2561350"/>
              <a:gd name="connsiteX1" fmla="*/ 1229060 w 2040556"/>
              <a:gd name="connsiteY1" fmla="*/ 286050 h 2561350"/>
              <a:gd name="connsiteX2" fmla="*/ 1206924 w 2040556"/>
              <a:gd name="connsiteY2" fmla="*/ 389002 h 2561350"/>
              <a:gd name="connsiteX3" fmla="*/ 1954419 w 2040556"/>
              <a:gd name="connsiteY3" fmla="*/ 344364 h 2561350"/>
              <a:gd name="connsiteX4" fmla="*/ 2036260 w 2040556"/>
              <a:gd name="connsiteY4" fmla="*/ 926667 h 2561350"/>
              <a:gd name="connsiteX5" fmla="*/ 1849752 w 2040556"/>
              <a:gd name="connsiteY5" fmla="*/ 1056790 h 2561350"/>
              <a:gd name="connsiteX6" fmla="*/ 1811756 w 2040556"/>
              <a:gd name="connsiteY6" fmla="*/ 1531159 h 2561350"/>
              <a:gd name="connsiteX7" fmla="*/ 2029451 w 2040556"/>
              <a:gd name="connsiteY7" fmla="*/ 1619452 h 2561350"/>
              <a:gd name="connsiteX8" fmla="*/ 1938318 w 2040556"/>
              <a:gd name="connsiteY8" fmla="*/ 2180265 h 2561350"/>
              <a:gd name="connsiteX9" fmla="*/ 1209187 w 2040556"/>
              <a:gd name="connsiteY9" fmla="*/ 2167002 h 2561350"/>
              <a:gd name="connsiteX10" fmla="*/ 1229060 w 2040556"/>
              <a:gd name="connsiteY10" fmla="*/ 2275300 h 2561350"/>
              <a:gd name="connsiteX11" fmla="*/ 779004 w 2040556"/>
              <a:gd name="connsiteY11" fmla="*/ 2277680 h 2561350"/>
              <a:gd name="connsiteX12" fmla="*/ 808937 w 2040556"/>
              <a:gd name="connsiteY12" fmla="*/ 2167002 h 2561350"/>
              <a:gd name="connsiteX13" fmla="*/ 116012 w 2040556"/>
              <a:gd name="connsiteY13" fmla="*/ 2200159 h 2561350"/>
              <a:gd name="connsiteX14" fmla="*/ 0 w 2040556"/>
              <a:gd name="connsiteY14" fmla="*/ 1657530 h 2561350"/>
              <a:gd name="connsiteX15" fmla="*/ 248790 w 2040556"/>
              <a:gd name="connsiteY15" fmla="*/ 1553025 h 2561350"/>
              <a:gd name="connsiteX16" fmla="*/ 226518 w 2040556"/>
              <a:gd name="connsiteY16" fmla="*/ 1049619 h 2561350"/>
              <a:gd name="connsiteX17" fmla="*/ 16100 w 2040556"/>
              <a:gd name="connsiteY17" fmla="*/ 1005469 h 2561350"/>
              <a:gd name="connsiteX18" fmla="*/ 87479 w 2040556"/>
              <a:gd name="connsiteY18" fmla="*/ 369408 h 2561350"/>
              <a:gd name="connsiteX19" fmla="*/ 813908 w 2040556"/>
              <a:gd name="connsiteY19" fmla="*/ 389002 h 2561350"/>
              <a:gd name="connsiteX20" fmla="*/ 779004 w 2040556"/>
              <a:gd name="connsiteY20" fmla="*/ 283670 h 2561350"/>
              <a:gd name="connsiteX21" fmla="*/ 1014747 w 2040556"/>
              <a:gd name="connsiteY21" fmla="*/ 3 h 2561350"/>
              <a:gd name="connsiteX0" fmla="*/ 1014747 w 2040556"/>
              <a:gd name="connsiteY0" fmla="*/ 3 h 2561350"/>
              <a:gd name="connsiteX1" fmla="*/ 1229060 w 2040556"/>
              <a:gd name="connsiteY1" fmla="*/ 286050 h 2561350"/>
              <a:gd name="connsiteX2" fmla="*/ 1206924 w 2040556"/>
              <a:gd name="connsiteY2" fmla="*/ 389002 h 2561350"/>
              <a:gd name="connsiteX3" fmla="*/ 1954419 w 2040556"/>
              <a:gd name="connsiteY3" fmla="*/ 344364 h 2561350"/>
              <a:gd name="connsiteX4" fmla="*/ 2036260 w 2040556"/>
              <a:gd name="connsiteY4" fmla="*/ 926667 h 2561350"/>
              <a:gd name="connsiteX5" fmla="*/ 1849752 w 2040556"/>
              <a:gd name="connsiteY5" fmla="*/ 1056790 h 2561350"/>
              <a:gd name="connsiteX6" fmla="*/ 1811756 w 2040556"/>
              <a:gd name="connsiteY6" fmla="*/ 1531159 h 2561350"/>
              <a:gd name="connsiteX7" fmla="*/ 2029451 w 2040556"/>
              <a:gd name="connsiteY7" fmla="*/ 1619452 h 2561350"/>
              <a:gd name="connsiteX8" fmla="*/ 1938318 w 2040556"/>
              <a:gd name="connsiteY8" fmla="*/ 2180265 h 2561350"/>
              <a:gd name="connsiteX9" fmla="*/ 1209187 w 2040556"/>
              <a:gd name="connsiteY9" fmla="*/ 2167002 h 2561350"/>
              <a:gd name="connsiteX10" fmla="*/ 1229060 w 2040556"/>
              <a:gd name="connsiteY10" fmla="*/ 2275300 h 2561350"/>
              <a:gd name="connsiteX11" fmla="*/ 779004 w 2040556"/>
              <a:gd name="connsiteY11" fmla="*/ 2277680 h 2561350"/>
              <a:gd name="connsiteX12" fmla="*/ 808937 w 2040556"/>
              <a:gd name="connsiteY12" fmla="*/ 2167002 h 2561350"/>
              <a:gd name="connsiteX13" fmla="*/ 116012 w 2040556"/>
              <a:gd name="connsiteY13" fmla="*/ 2200159 h 2561350"/>
              <a:gd name="connsiteX14" fmla="*/ 0 w 2040556"/>
              <a:gd name="connsiteY14" fmla="*/ 1657530 h 2561350"/>
              <a:gd name="connsiteX15" fmla="*/ 248790 w 2040556"/>
              <a:gd name="connsiteY15" fmla="*/ 1553025 h 2561350"/>
              <a:gd name="connsiteX16" fmla="*/ 226518 w 2040556"/>
              <a:gd name="connsiteY16" fmla="*/ 1049619 h 2561350"/>
              <a:gd name="connsiteX17" fmla="*/ 16100 w 2040556"/>
              <a:gd name="connsiteY17" fmla="*/ 1005469 h 2561350"/>
              <a:gd name="connsiteX18" fmla="*/ 87479 w 2040556"/>
              <a:gd name="connsiteY18" fmla="*/ 369408 h 2561350"/>
              <a:gd name="connsiteX19" fmla="*/ 813908 w 2040556"/>
              <a:gd name="connsiteY19" fmla="*/ 389002 h 2561350"/>
              <a:gd name="connsiteX20" fmla="*/ 779004 w 2040556"/>
              <a:gd name="connsiteY20" fmla="*/ 283670 h 2561350"/>
              <a:gd name="connsiteX21" fmla="*/ 1014747 w 2040556"/>
              <a:gd name="connsiteY21" fmla="*/ 3 h 2561350"/>
              <a:gd name="connsiteX0" fmla="*/ 1014747 w 2040556"/>
              <a:gd name="connsiteY0" fmla="*/ 3 h 2561350"/>
              <a:gd name="connsiteX1" fmla="*/ 1229060 w 2040556"/>
              <a:gd name="connsiteY1" fmla="*/ 286050 h 2561350"/>
              <a:gd name="connsiteX2" fmla="*/ 1206924 w 2040556"/>
              <a:gd name="connsiteY2" fmla="*/ 389002 h 2561350"/>
              <a:gd name="connsiteX3" fmla="*/ 1954419 w 2040556"/>
              <a:gd name="connsiteY3" fmla="*/ 344364 h 2561350"/>
              <a:gd name="connsiteX4" fmla="*/ 2036260 w 2040556"/>
              <a:gd name="connsiteY4" fmla="*/ 926667 h 2561350"/>
              <a:gd name="connsiteX5" fmla="*/ 1849752 w 2040556"/>
              <a:gd name="connsiteY5" fmla="*/ 1056790 h 2561350"/>
              <a:gd name="connsiteX6" fmla="*/ 1811756 w 2040556"/>
              <a:gd name="connsiteY6" fmla="*/ 1531159 h 2561350"/>
              <a:gd name="connsiteX7" fmla="*/ 2029451 w 2040556"/>
              <a:gd name="connsiteY7" fmla="*/ 1619452 h 2561350"/>
              <a:gd name="connsiteX8" fmla="*/ 1938318 w 2040556"/>
              <a:gd name="connsiteY8" fmla="*/ 2180265 h 2561350"/>
              <a:gd name="connsiteX9" fmla="*/ 1209187 w 2040556"/>
              <a:gd name="connsiteY9" fmla="*/ 2167002 h 2561350"/>
              <a:gd name="connsiteX10" fmla="*/ 1229060 w 2040556"/>
              <a:gd name="connsiteY10" fmla="*/ 2275300 h 2561350"/>
              <a:gd name="connsiteX11" fmla="*/ 779004 w 2040556"/>
              <a:gd name="connsiteY11" fmla="*/ 2277680 h 2561350"/>
              <a:gd name="connsiteX12" fmla="*/ 808937 w 2040556"/>
              <a:gd name="connsiteY12" fmla="*/ 2167002 h 2561350"/>
              <a:gd name="connsiteX13" fmla="*/ 116012 w 2040556"/>
              <a:gd name="connsiteY13" fmla="*/ 2200159 h 2561350"/>
              <a:gd name="connsiteX14" fmla="*/ 0 w 2040556"/>
              <a:gd name="connsiteY14" fmla="*/ 1657530 h 2561350"/>
              <a:gd name="connsiteX15" fmla="*/ 248790 w 2040556"/>
              <a:gd name="connsiteY15" fmla="*/ 1553025 h 2561350"/>
              <a:gd name="connsiteX16" fmla="*/ 226518 w 2040556"/>
              <a:gd name="connsiteY16" fmla="*/ 1049619 h 2561350"/>
              <a:gd name="connsiteX17" fmla="*/ 16100 w 2040556"/>
              <a:gd name="connsiteY17" fmla="*/ 1005469 h 2561350"/>
              <a:gd name="connsiteX18" fmla="*/ 87479 w 2040556"/>
              <a:gd name="connsiteY18" fmla="*/ 369408 h 2561350"/>
              <a:gd name="connsiteX19" fmla="*/ 813908 w 2040556"/>
              <a:gd name="connsiteY19" fmla="*/ 389002 h 2561350"/>
              <a:gd name="connsiteX20" fmla="*/ 779004 w 2040556"/>
              <a:gd name="connsiteY20" fmla="*/ 283670 h 2561350"/>
              <a:gd name="connsiteX21" fmla="*/ 1014747 w 2040556"/>
              <a:gd name="connsiteY21" fmla="*/ 3 h 2561350"/>
              <a:gd name="connsiteX0" fmla="*/ 1014747 w 2040556"/>
              <a:gd name="connsiteY0" fmla="*/ 3 h 2561350"/>
              <a:gd name="connsiteX1" fmla="*/ 1229060 w 2040556"/>
              <a:gd name="connsiteY1" fmla="*/ 286050 h 2561350"/>
              <a:gd name="connsiteX2" fmla="*/ 1206924 w 2040556"/>
              <a:gd name="connsiteY2" fmla="*/ 389002 h 2561350"/>
              <a:gd name="connsiteX3" fmla="*/ 1954419 w 2040556"/>
              <a:gd name="connsiteY3" fmla="*/ 344364 h 2561350"/>
              <a:gd name="connsiteX4" fmla="*/ 2036260 w 2040556"/>
              <a:gd name="connsiteY4" fmla="*/ 926667 h 2561350"/>
              <a:gd name="connsiteX5" fmla="*/ 1849752 w 2040556"/>
              <a:gd name="connsiteY5" fmla="*/ 1056790 h 2561350"/>
              <a:gd name="connsiteX6" fmla="*/ 1811756 w 2040556"/>
              <a:gd name="connsiteY6" fmla="*/ 1531159 h 2561350"/>
              <a:gd name="connsiteX7" fmla="*/ 2029451 w 2040556"/>
              <a:gd name="connsiteY7" fmla="*/ 1619452 h 2561350"/>
              <a:gd name="connsiteX8" fmla="*/ 1938318 w 2040556"/>
              <a:gd name="connsiteY8" fmla="*/ 2180265 h 2561350"/>
              <a:gd name="connsiteX9" fmla="*/ 1209187 w 2040556"/>
              <a:gd name="connsiteY9" fmla="*/ 2167002 h 2561350"/>
              <a:gd name="connsiteX10" fmla="*/ 1229060 w 2040556"/>
              <a:gd name="connsiteY10" fmla="*/ 2275300 h 2561350"/>
              <a:gd name="connsiteX11" fmla="*/ 779004 w 2040556"/>
              <a:gd name="connsiteY11" fmla="*/ 2277680 h 2561350"/>
              <a:gd name="connsiteX12" fmla="*/ 808937 w 2040556"/>
              <a:gd name="connsiteY12" fmla="*/ 2167002 h 2561350"/>
              <a:gd name="connsiteX13" fmla="*/ 116012 w 2040556"/>
              <a:gd name="connsiteY13" fmla="*/ 2200159 h 2561350"/>
              <a:gd name="connsiteX14" fmla="*/ 0 w 2040556"/>
              <a:gd name="connsiteY14" fmla="*/ 1657530 h 2561350"/>
              <a:gd name="connsiteX15" fmla="*/ 248790 w 2040556"/>
              <a:gd name="connsiteY15" fmla="*/ 1553025 h 2561350"/>
              <a:gd name="connsiteX16" fmla="*/ 226518 w 2040556"/>
              <a:gd name="connsiteY16" fmla="*/ 1049619 h 2561350"/>
              <a:gd name="connsiteX17" fmla="*/ 16100 w 2040556"/>
              <a:gd name="connsiteY17" fmla="*/ 1005469 h 2561350"/>
              <a:gd name="connsiteX18" fmla="*/ 87479 w 2040556"/>
              <a:gd name="connsiteY18" fmla="*/ 369408 h 2561350"/>
              <a:gd name="connsiteX19" fmla="*/ 813908 w 2040556"/>
              <a:gd name="connsiteY19" fmla="*/ 389002 h 2561350"/>
              <a:gd name="connsiteX20" fmla="*/ 779004 w 2040556"/>
              <a:gd name="connsiteY20" fmla="*/ 283670 h 2561350"/>
              <a:gd name="connsiteX21" fmla="*/ 1014747 w 2040556"/>
              <a:gd name="connsiteY21" fmla="*/ 3 h 2561350"/>
              <a:gd name="connsiteX0" fmla="*/ 1014747 w 2040556"/>
              <a:gd name="connsiteY0" fmla="*/ 3 h 2561350"/>
              <a:gd name="connsiteX1" fmla="*/ 1229060 w 2040556"/>
              <a:gd name="connsiteY1" fmla="*/ 286050 h 2561350"/>
              <a:gd name="connsiteX2" fmla="*/ 1206924 w 2040556"/>
              <a:gd name="connsiteY2" fmla="*/ 389002 h 2561350"/>
              <a:gd name="connsiteX3" fmla="*/ 1954419 w 2040556"/>
              <a:gd name="connsiteY3" fmla="*/ 344364 h 2561350"/>
              <a:gd name="connsiteX4" fmla="*/ 2036260 w 2040556"/>
              <a:gd name="connsiteY4" fmla="*/ 926667 h 2561350"/>
              <a:gd name="connsiteX5" fmla="*/ 1849752 w 2040556"/>
              <a:gd name="connsiteY5" fmla="*/ 1056790 h 2561350"/>
              <a:gd name="connsiteX6" fmla="*/ 1811756 w 2040556"/>
              <a:gd name="connsiteY6" fmla="*/ 1531159 h 2561350"/>
              <a:gd name="connsiteX7" fmla="*/ 2029451 w 2040556"/>
              <a:gd name="connsiteY7" fmla="*/ 1619452 h 2561350"/>
              <a:gd name="connsiteX8" fmla="*/ 1938318 w 2040556"/>
              <a:gd name="connsiteY8" fmla="*/ 2180265 h 2561350"/>
              <a:gd name="connsiteX9" fmla="*/ 1209187 w 2040556"/>
              <a:gd name="connsiteY9" fmla="*/ 2167002 h 2561350"/>
              <a:gd name="connsiteX10" fmla="*/ 1229060 w 2040556"/>
              <a:gd name="connsiteY10" fmla="*/ 2275300 h 2561350"/>
              <a:gd name="connsiteX11" fmla="*/ 779004 w 2040556"/>
              <a:gd name="connsiteY11" fmla="*/ 2277680 h 2561350"/>
              <a:gd name="connsiteX12" fmla="*/ 808937 w 2040556"/>
              <a:gd name="connsiteY12" fmla="*/ 2167002 h 2561350"/>
              <a:gd name="connsiteX13" fmla="*/ 116012 w 2040556"/>
              <a:gd name="connsiteY13" fmla="*/ 2200159 h 2561350"/>
              <a:gd name="connsiteX14" fmla="*/ 0 w 2040556"/>
              <a:gd name="connsiteY14" fmla="*/ 1657530 h 2561350"/>
              <a:gd name="connsiteX15" fmla="*/ 248790 w 2040556"/>
              <a:gd name="connsiteY15" fmla="*/ 1553025 h 2561350"/>
              <a:gd name="connsiteX16" fmla="*/ 226518 w 2040556"/>
              <a:gd name="connsiteY16" fmla="*/ 1049619 h 2561350"/>
              <a:gd name="connsiteX17" fmla="*/ 16100 w 2040556"/>
              <a:gd name="connsiteY17" fmla="*/ 1005469 h 2561350"/>
              <a:gd name="connsiteX18" fmla="*/ 87479 w 2040556"/>
              <a:gd name="connsiteY18" fmla="*/ 369408 h 2561350"/>
              <a:gd name="connsiteX19" fmla="*/ 813908 w 2040556"/>
              <a:gd name="connsiteY19" fmla="*/ 389002 h 2561350"/>
              <a:gd name="connsiteX20" fmla="*/ 779004 w 2040556"/>
              <a:gd name="connsiteY20" fmla="*/ 283670 h 2561350"/>
              <a:gd name="connsiteX21" fmla="*/ 1014747 w 2040556"/>
              <a:gd name="connsiteY21" fmla="*/ 3 h 2561350"/>
              <a:gd name="connsiteX0" fmla="*/ 1014747 w 2040556"/>
              <a:gd name="connsiteY0" fmla="*/ 3 h 2561350"/>
              <a:gd name="connsiteX1" fmla="*/ 1229060 w 2040556"/>
              <a:gd name="connsiteY1" fmla="*/ 286050 h 2561350"/>
              <a:gd name="connsiteX2" fmla="*/ 1206924 w 2040556"/>
              <a:gd name="connsiteY2" fmla="*/ 389002 h 2561350"/>
              <a:gd name="connsiteX3" fmla="*/ 1954419 w 2040556"/>
              <a:gd name="connsiteY3" fmla="*/ 344364 h 2561350"/>
              <a:gd name="connsiteX4" fmla="*/ 2036260 w 2040556"/>
              <a:gd name="connsiteY4" fmla="*/ 926667 h 2561350"/>
              <a:gd name="connsiteX5" fmla="*/ 1849752 w 2040556"/>
              <a:gd name="connsiteY5" fmla="*/ 1056790 h 2561350"/>
              <a:gd name="connsiteX6" fmla="*/ 1811756 w 2040556"/>
              <a:gd name="connsiteY6" fmla="*/ 1531159 h 2561350"/>
              <a:gd name="connsiteX7" fmla="*/ 2029451 w 2040556"/>
              <a:gd name="connsiteY7" fmla="*/ 1619452 h 2561350"/>
              <a:gd name="connsiteX8" fmla="*/ 1938318 w 2040556"/>
              <a:gd name="connsiteY8" fmla="*/ 2180265 h 2561350"/>
              <a:gd name="connsiteX9" fmla="*/ 1209187 w 2040556"/>
              <a:gd name="connsiteY9" fmla="*/ 2167002 h 2561350"/>
              <a:gd name="connsiteX10" fmla="*/ 1229060 w 2040556"/>
              <a:gd name="connsiteY10" fmla="*/ 2275300 h 2561350"/>
              <a:gd name="connsiteX11" fmla="*/ 779004 w 2040556"/>
              <a:gd name="connsiteY11" fmla="*/ 2277680 h 2561350"/>
              <a:gd name="connsiteX12" fmla="*/ 808937 w 2040556"/>
              <a:gd name="connsiteY12" fmla="*/ 2167002 h 2561350"/>
              <a:gd name="connsiteX13" fmla="*/ 116012 w 2040556"/>
              <a:gd name="connsiteY13" fmla="*/ 2200159 h 2561350"/>
              <a:gd name="connsiteX14" fmla="*/ 0 w 2040556"/>
              <a:gd name="connsiteY14" fmla="*/ 1657530 h 2561350"/>
              <a:gd name="connsiteX15" fmla="*/ 248790 w 2040556"/>
              <a:gd name="connsiteY15" fmla="*/ 1553025 h 2561350"/>
              <a:gd name="connsiteX16" fmla="*/ 226518 w 2040556"/>
              <a:gd name="connsiteY16" fmla="*/ 1049619 h 2561350"/>
              <a:gd name="connsiteX17" fmla="*/ 16100 w 2040556"/>
              <a:gd name="connsiteY17" fmla="*/ 1005469 h 2561350"/>
              <a:gd name="connsiteX18" fmla="*/ 87479 w 2040556"/>
              <a:gd name="connsiteY18" fmla="*/ 369408 h 2561350"/>
              <a:gd name="connsiteX19" fmla="*/ 813908 w 2040556"/>
              <a:gd name="connsiteY19" fmla="*/ 389002 h 2561350"/>
              <a:gd name="connsiteX20" fmla="*/ 779004 w 2040556"/>
              <a:gd name="connsiteY20" fmla="*/ 283670 h 2561350"/>
              <a:gd name="connsiteX21" fmla="*/ 1014747 w 2040556"/>
              <a:gd name="connsiteY21" fmla="*/ 3 h 2561350"/>
              <a:gd name="connsiteX0" fmla="*/ 1014747 w 2040556"/>
              <a:gd name="connsiteY0" fmla="*/ 3 h 2561350"/>
              <a:gd name="connsiteX1" fmla="*/ 1229060 w 2040556"/>
              <a:gd name="connsiteY1" fmla="*/ 286050 h 2561350"/>
              <a:gd name="connsiteX2" fmla="*/ 1206924 w 2040556"/>
              <a:gd name="connsiteY2" fmla="*/ 389002 h 2561350"/>
              <a:gd name="connsiteX3" fmla="*/ 1954419 w 2040556"/>
              <a:gd name="connsiteY3" fmla="*/ 344364 h 2561350"/>
              <a:gd name="connsiteX4" fmla="*/ 2036260 w 2040556"/>
              <a:gd name="connsiteY4" fmla="*/ 926667 h 2561350"/>
              <a:gd name="connsiteX5" fmla="*/ 1849752 w 2040556"/>
              <a:gd name="connsiteY5" fmla="*/ 1056790 h 2561350"/>
              <a:gd name="connsiteX6" fmla="*/ 1811756 w 2040556"/>
              <a:gd name="connsiteY6" fmla="*/ 1531159 h 2561350"/>
              <a:gd name="connsiteX7" fmla="*/ 2029451 w 2040556"/>
              <a:gd name="connsiteY7" fmla="*/ 1619452 h 2561350"/>
              <a:gd name="connsiteX8" fmla="*/ 1938318 w 2040556"/>
              <a:gd name="connsiteY8" fmla="*/ 2180265 h 2561350"/>
              <a:gd name="connsiteX9" fmla="*/ 1209187 w 2040556"/>
              <a:gd name="connsiteY9" fmla="*/ 2167002 h 2561350"/>
              <a:gd name="connsiteX10" fmla="*/ 1229060 w 2040556"/>
              <a:gd name="connsiteY10" fmla="*/ 2275300 h 2561350"/>
              <a:gd name="connsiteX11" fmla="*/ 779004 w 2040556"/>
              <a:gd name="connsiteY11" fmla="*/ 2277680 h 2561350"/>
              <a:gd name="connsiteX12" fmla="*/ 808937 w 2040556"/>
              <a:gd name="connsiteY12" fmla="*/ 2167002 h 2561350"/>
              <a:gd name="connsiteX13" fmla="*/ 116012 w 2040556"/>
              <a:gd name="connsiteY13" fmla="*/ 2200159 h 2561350"/>
              <a:gd name="connsiteX14" fmla="*/ 0 w 2040556"/>
              <a:gd name="connsiteY14" fmla="*/ 1657530 h 2561350"/>
              <a:gd name="connsiteX15" fmla="*/ 248790 w 2040556"/>
              <a:gd name="connsiteY15" fmla="*/ 1553025 h 2561350"/>
              <a:gd name="connsiteX16" fmla="*/ 226518 w 2040556"/>
              <a:gd name="connsiteY16" fmla="*/ 1049619 h 2561350"/>
              <a:gd name="connsiteX17" fmla="*/ 16100 w 2040556"/>
              <a:gd name="connsiteY17" fmla="*/ 1005469 h 2561350"/>
              <a:gd name="connsiteX18" fmla="*/ 87479 w 2040556"/>
              <a:gd name="connsiteY18" fmla="*/ 369408 h 2561350"/>
              <a:gd name="connsiteX19" fmla="*/ 813908 w 2040556"/>
              <a:gd name="connsiteY19" fmla="*/ 389002 h 2561350"/>
              <a:gd name="connsiteX20" fmla="*/ 779004 w 2040556"/>
              <a:gd name="connsiteY20" fmla="*/ 283670 h 2561350"/>
              <a:gd name="connsiteX21" fmla="*/ 1014747 w 2040556"/>
              <a:gd name="connsiteY21" fmla="*/ 3 h 2561350"/>
              <a:gd name="connsiteX0" fmla="*/ 1014747 w 2040556"/>
              <a:gd name="connsiteY0" fmla="*/ 3 h 2561350"/>
              <a:gd name="connsiteX1" fmla="*/ 1229060 w 2040556"/>
              <a:gd name="connsiteY1" fmla="*/ 286050 h 2561350"/>
              <a:gd name="connsiteX2" fmla="*/ 1206924 w 2040556"/>
              <a:gd name="connsiteY2" fmla="*/ 389002 h 2561350"/>
              <a:gd name="connsiteX3" fmla="*/ 1954419 w 2040556"/>
              <a:gd name="connsiteY3" fmla="*/ 344364 h 2561350"/>
              <a:gd name="connsiteX4" fmla="*/ 2036260 w 2040556"/>
              <a:gd name="connsiteY4" fmla="*/ 926667 h 2561350"/>
              <a:gd name="connsiteX5" fmla="*/ 1849752 w 2040556"/>
              <a:gd name="connsiteY5" fmla="*/ 1056790 h 2561350"/>
              <a:gd name="connsiteX6" fmla="*/ 1811756 w 2040556"/>
              <a:gd name="connsiteY6" fmla="*/ 1531159 h 2561350"/>
              <a:gd name="connsiteX7" fmla="*/ 2029451 w 2040556"/>
              <a:gd name="connsiteY7" fmla="*/ 1619452 h 2561350"/>
              <a:gd name="connsiteX8" fmla="*/ 1938318 w 2040556"/>
              <a:gd name="connsiteY8" fmla="*/ 2180265 h 2561350"/>
              <a:gd name="connsiteX9" fmla="*/ 1209187 w 2040556"/>
              <a:gd name="connsiteY9" fmla="*/ 2167002 h 2561350"/>
              <a:gd name="connsiteX10" fmla="*/ 1229060 w 2040556"/>
              <a:gd name="connsiteY10" fmla="*/ 2275300 h 2561350"/>
              <a:gd name="connsiteX11" fmla="*/ 779004 w 2040556"/>
              <a:gd name="connsiteY11" fmla="*/ 2277680 h 2561350"/>
              <a:gd name="connsiteX12" fmla="*/ 808937 w 2040556"/>
              <a:gd name="connsiteY12" fmla="*/ 2167002 h 2561350"/>
              <a:gd name="connsiteX13" fmla="*/ 116012 w 2040556"/>
              <a:gd name="connsiteY13" fmla="*/ 2200159 h 2561350"/>
              <a:gd name="connsiteX14" fmla="*/ 0 w 2040556"/>
              <a:gd name="connsiteY14" fmla="*/ 1657530 h 2561350"/>
              <a:gd name="connsiteX15" fmla="*/ 248790 w 2040556"/>
              <a:gd name="connsiteY15" fmla="*/ 1553025 h 2561350"/>
              <a:gd name="connsiteX16" fmla="*/ 226518 w 2040556"/>
              <a:gd name="connsiteY16" fmla="*/ 1049619 h 2561350"/>
              <a:gd name="connsiteX17" fmla="*/ 16100 w 2040556"/>
              <a:gd name="connsiteY17" fmla="*/ 1005469 h 2561350"/>
              <a:gd name="connsiteX18" fmla="*/ 87479 w 2040556"/>
              <a:gd name="connsiteY18" fmla="*/ 369408 h 2561350"/>
              <a:gd name="connsiteX19" fmla="*/ 813908 w 2040556"/>
              <a:gd name="connsiteY19" fmla="*/ 389002 h 2561350"/>
              <a:gd name="connsiteX20" fmla="*/ 779004 w 2040556"/>
              <a:gd name="connsiteY20" fmla="*/ 283670 h 2561350"/>
              <a:gd name="connsiteX21" fmla="*/ 1014747 w 2040556"/>
              <a:gd name="connsiteY21" fmla="*/ 3 h 2561350"/>
              <a:gd name="connsiteX0" fmla="*/ 1014747 w 2040556"/>
              <a:gd name="connsiteY0" fmla="*/ 3 h 2561350"/>
              <a:gd name="connsiteX1" fmla="*/ 1229060 w 2040556"/>
              <a:gd name="connsiteY1" fmla="*/ 286050 h 2561350"/>
              <a:gd name="connsiteX2" fmla="*/ 1206924 w 2040556"/>
              <a:gd name="connsiteY2" fmla="*/ 389002 h 2561350"/>
              <a:gd name="connsiteX3" fmla="*/ 1954419 w 2040556"/>
              <a:gd name="connsiteY3" fmla="*/ 344364 h 2561350"/>
              <a:gd name="connsiteX4" fmla="*/ 2036260 w 2040556"/>
              <a:gd name="connsiteY4" fmla="*/ 926667 h 2561350"/>
              <a:gd name="connsiteX5" fmla="*/ 1849752 w 2040556"/>
              <a:gd name="connsiteY5" fmla="*/ 1056790 h 2561350"/>
              <a:gd name="connsiteX6" fmla="*/ 1811756 w 2040556"/>
              <a:gd name="connsiteY6" fmla="*/ 1531159 h 2561350"/>
              <a:gd name="connsiteX7" fmla="*/ 2029451 w 2040556"/>
              <a:gd name="connsiteY7" fmla="*/ 1619452 h 2561350"/>
              <a:gd name="connsiteX8" fmla="*/ 1938318 w 2040556"/>
              <a:gd name="connsiteY8" fmla="*/ 2180265 h 2561350"/>
              <a:gd name="connsiteX9" fmla="*/ 1209187 w 2040556"/>
              <a:gd name="connsiteY9" fmla="*/ 2167002 h 2561350"/>
              <a:gd name="connsiteX10" fmla="*/ 1229060 w 2040556"/>
              <a:gd name="connsiteY10" fmla="*/ 2275300 h 2561350"/>
              <a:gd name="connsiteX11" fmla="*/ 779004 w 2040556"/>
              <a:gd name="connsiteY11" fmla="*/ 2277680 h 2561350"/>
              <a:gd name="connsiteX12" fmla="*/ 808937 w 2040556"/>
              <a:gd name="connsiteY12" fmla="*/ 2167002 h 2561350"/>
              <a:gd name="connsiteX13" fmla="*/ 116012 w 2040556"/>
              <a:gd name="connsiteY13" fmla="*/ 2200159 h 2561350"/>
              <a:gd name="connsiteX14" fmla="*/ 0 w 2040556"/>
              <a:gd name="connsiteY14" fmla="*/ 1657530 h 2561350"/>
              <a:gd name="connsiteX15" fmla="*/ 248790 w 2040556"/>
              <a:gd name="connsiteY15" fmla="*/ 1553025 h 2561350"/>
              <a:gd name="connsiteX16" fmla="*/ 226518 w 2040556"/>
              <a:gd name="connsiteY16" fmla="*/ 1049619 h 2561350"/>
              <a:gd name="connsiteX17" fmla="*/ 16100 w 2040556"/>
              <a:gd name="connsiteY17" fmla="*/ 1005469 h 2561350"/>
              <a:gd name="connsiteX18" fmla="*/ 87479 w 2040556"/>
              <a:gd name="connsiteY18" fmla="*/ 369408 h 2561350"/>
              <a:gd name="connsiteX19" fmla="*/ 813908 w 2040556"/>
              <a:gd name="connsiteY19" fmla="*/ 389002 h 2561350"/>
              <a:gd name="connsiteX20" fmla="*/ 779004 w 2040556"/>
              <a:gd name="connsiteY20" fmla="*/ 283670 h 2561350"/>
              <a:gd name="connsiteX21" fmla="*/ 1014747 w 2040556"/>
              <a:gd name="connsiteY21" fmla="*/ 3 h 2561350"/>
              <a:gd name="connsiteX0" fmla="*/ 1014747 w 2040556"/>
              <a:gd name="connsiteY0" fmla="*/ 3 h 2561350"/>
              <a:gd name="connsiteX1" fmla="*/ 1229060 w 2040556"/>
              <a:gd name="connsiteY1" fmla="*/ 286050 h 2561350"/>
              <a:gd name="connsiteX2" fmla="*/ 1206924 w 2040556"/>
              <a:gd name="connsiteY2" fmla="*/ 389002 h 2561350"/>
              <a:gd name="connsiteX3" fmla="*/ 1954419 w 2040556"/>
              <a:gd name="connsiteY3" fmla="*/ 344364 h 2561350"/>
              <a:gd name="connsiteX4" fmla="*/ 2036260 w 2040556"/>
              <a:gd name="connsiteY4" fmla="*/ 926667 h 2561350"/>
              <a:gd name="connsiteX5" fmla="*/ 1849752 w 2040556"/>
              <a:gd name="connsiteY5" fmla="*/ 1056790 h 2561350"/>
              <a:gd name="connsiteX6" fmla="*/ 1811756 w 2040556"/>
              <a:gd name="connsiteY6" fmla="*/ 1531159 h 2561350"/>
              <a:gd name="connsiteX7" fmla="*/ 2029451 w 2040556"/>
              <a:gd name="connsiteY7" fmla="*/ 1619452 h 2561350"/>
              <a:gd name="connsiteX8" fmla="*/ 1938318 w 2040556"/>
              <a:gd name="connsiteY8" fmla="*/ 2180265 h 2561350"/>
              <a:gd name="connsiteX9" fmla="*/ 1209187 w 2040556"/>
              <a:gd name="connsiteY9" fmla="*/ 2167002 h 2561350"/>
              <a:gd name="connsiteX10" fmla="*/ 1229060 w 2040556"/>
              <a:gd name="connsiteY10" fmla="*/ 2275300 h 2561350"/>
              <a:gd name="connsiteX11" fmla="*/ 779004 w 2040556"/>
              <a:gd name="connsiteY11" fmla="*/ 2277680 h 2561350"/>
              <a:gd name="connsiteX12" fmla="*/ 808937 w 2040556"/>
              <a:gd name="connsiteY12" fmla="*/ 2167002 h 2561350"/>
              <a:gd name="connsiteX13" fmla="*/ 116012 w 2040556"/>
              <a:gd name="connsiteY13" fmla="*/ 2200159 h 2561350"/>
              <a:gd name="connsiteX14" fmla="*/ 0 w 2040556"/>
              <a:gd name="connsiteY14" fmla="*/ 1657530 h 2561350"/>
              <a:gd name="connsiteX15" fmla="*/ 248790 w 2040556"/>
              <a:gd name="connsiteY15" fmla="*/ 1553025 h 2561350"/>
              <a:gd name="connsiteX16" fmla="*/ 226518 w 2040556"/>
              <a:gd name="connsiteY16" fmla="*/ 1049619 h 2561350"/>
              <a:gd name="connsiteX17" fmla="*/ 16100 w 2040556"/>
              <a:gd name="connsiteY17" fmla="*/ 1005469 h 2561350"/>
              <a:gd name="connsiteX18" fmla="*/ 87479 w 2040556"/>
              <a:gd name="connsiteY18" fmla="*/ 369408 h 2561350"/>
              <a:gd name="connsiteX19" fmla="*/ 813908 w 2040556"/>
              <a:gd name="connsiteY19" fmla="*/ 389002 h 2561350"/>
              <a:gd name="connsiteX20" fmla="*/ 779004 w 2040556"/>
              <a:gd name="connsiteY20" fmla="*/ 283670 h 2561350"/>
              <a:gd name="connsiteX21" fmla="*/ 1014747 w 2040556"/>
              <a:gd name="connsiteY21" fmla="*/ 3 h 2561350"/>
              <a:gd name="connsiteX0" fmla="*/ 1014747 w 2040556"/>
              <a:gd name="connsiteY0" fmla="*/ 3 h 2561350"/>
              <a:gd name="connsiteX1" fmla="*/ 1229060 w 2040556"/>
              <a:gd name="connsiteY1" fmla="*/ 286050 h 2561350"/>
              <a:gd name="connsiteX2" fmla="*/ 1206924 w 2040556"/>
              <a:gd name="connsiteY2" fmla="*/ 389002 h 2561350"/>
              <a:gd name="connsiteX3" fmla="*/ 1954419 w 2040556"/>
              <a:gd name="connsiteY3" fmla="*/ 344364 h 2561350"/>
              <a:gd name="connsiteX4" fmla="*/ 2036260 w 2040556"/>
              <a:gd name="connsiteY4" fmla="*/ 926667 h 2561350"/>
              <a:gd name="connsiteX5" fmla="*/ 1849752 w 2040556"/>
              <a:gd name="connsiteY5" fmla="*/ 1056790 h 2561350"/>
              <a:gd name="connsiteX6" fmla="*/ 1811756 w 2040556"/>
              <a:gd name="connsiteY6" fmla="*/ 1531159 h 2561350"/>
              <a:gd name="connsiteX7" fmla="*/ 2029451 w 2040556"/>
              <a:gd name="connsiteY7" fmla="*/ 1619452 h 2561350"/>
              <a:gd name="connsiteX8" fmla="*/ 1938318 w 2040556"/>
              <a:gd name="connsiteY8" fmla="*/ 2180265 h 2561350"/>
              <a:gd name="connsiteX9" fmla="*/ 1209187 w 2040556"/>
              <a:gd name="connsiteY9" fmla="*/ 2167002 h 2561350"/>
              <a:gd name="connsiteX10" fmla="*/ 1229060 w 2040556"/>
              <a:gd name="connsiteY10" fmla="*/ 2275300 h 2561350"/>
              <a:gd name="connsiteX11" fmla="*/ 779004 w 2040556"/>
              <a:gd name="connsiteY11" fmla="*/ 2277680 h 2561350"/>
              <a:gd name="connsiteX12" fmla="*/ 808937 w 2040556"/>
              <a:gd name="connsiteY12" fmla="*/ 2167002 h 2561350"/>
              <a:gd name="connsiteX13" fmla="*/ 116012 w 2040556"/>
              <a:gd name="connsiteY13" fmla="*/ 2200159 h 2561350"/>
              <a:gd name="connsiteX14" fmla="*/ 0 w 2040556"/>
              <a:gd name="connsiteY14" fmla="*/ 1657530 h 2561350"/>
              <a:gd name="connsiteX15" fmla="*/ 248790 w 2040556"/>
              <a:gd name="connsiteY15" fmla="*/ 1553025 h 2561350"/>
              <a:gd name="connsiteX16" fmla="*/ 226518 w 2040556"/>
              <a:gd name="connsiteY16" fmla="*/ 1049619 h 2561350"/>
              <a:gd name="connsiteX17" fmla="*/ 16100 w 2040556"/>
              <a:gd name="connsiteY17" fmla="*/ 1005469 h 2561350"/>
              <a:gd name="connsiteX18" fmla="*/ 87479 w 2040556"/>
              <a:gd name="connsiteY18" fmla="*/ 369408 h 2561350"/>
              <a:gd name="connsiteX19" fmla="*/ 813908 w 2040556"/>
              <a:gd name="connsiteY19" fmla="*/ 389002 h 2561350"/>
              <a:gd name="connsiteX20" fmla="*/ 779004 w 2040556"/>
              <a:gd name="connsiteY20" fmla="*/ 283670 h 2561350"/>
              <a:gd name="connsiteX21" fmla="*/ 1014747 w 2040556"/>
              <a:gd name="connsiteY21" fmla="*/ 3 h 2561350"/>
              <a:gd name="connsiteX0" fmla="*/ 1014747 w 2040556"/>
              <a:gd name="connsiteY0" fmla="*/ 3 h 2561350"/>
              <a:gd name="connsiteX1" fmla="*/ 1229060 w 2040556"/>
              <a:gd name="connsiteY1" fmla="*/ 286050 h 2561350"/>
              <a:gd name="connsiteX2" fmla="*/ 1206924 w 2040556"/>
              <a:gd name="connsiteY2" fmla="*/ 389002 h 2561350"/>
              <a:gd name="connsiteX3" fmla="*/ 1954419 w 2040556"/>
              <a:gd name="connsiteY3" fmla="*/ 344364 h 2561350"/>
              <a:gd name="connsiteX4" fmla="*/ 2036260 w 2040556"/>
              <a:gd name="connsiteY4" fmla="*/ 926667 h 2561350"/>
              <a:gd name="connsiteX5" fmla="*/ 1849752 w 2040556"/>
              <a:gd name="connsiteY5" fmla="*/ 1056790 h 2561350"/>
              <a:gd name="connsiteX6" fmla="*/ 1811756 w 2040556"/>
              <a:gd name="connsiteY6" fmla="*/ 1531159 h 2561350"/>
              <a:gd name="connsiteX7" fmla="*/ 2029451 w 2040556"/>
              <a:gd name="connsiteY7" fmla="*/ 1619452 h 2561350"/>
              <a:gd name="connsiteX8" fmla="*/ 1938318 w 2040556"/>
              <a:gd name="connsiteY8" fmla="*/ 2180265 h 2561350"/>
              <a:gd name="connsiteX9" fmla="*/ 1209187 w 2040556"/>
              <a:gd name="connsiteY9" fmla="*/ 2167002 h 2561350"/>
              <a:gd name="connsiteX10" fmla="*/ 1229060 w 2040556"/>
              <a:gd name="connsiteY10" fmla="*/ 2275300 h 2561350"/>
              <a:gd name="connsiteX11" fmla="*/ 779004 w 2040556"/>
              <a:gd name="connsiteY11" fmla="*/ 2277680 h 2561350"/>
              <a:gd name="connsiteX12" fmla="*/ 808937 w 2040556"/>
              <a:gd name="connsiteY12" fmla="*/ 2167002 h 2561350"/>
              <a:gd name="connsiteX13" fmla="*/ 116012 w 2040556"/>
              <a:gd name="connsiteY13" fmla="*/ 2200159 h 2561350"/>
              <a:gd name="connsiteX14" fmla="*/ 0 w 2040556"/>
              <a:gd name="connsiteY14" fmla="*/ 1657530 h 2561350"/>
              <a:gd name="connsiteX15" fmla="*/ 248790 w 2040556"/>
              <a:gd name="connsiteY15" fmla="*/ 1553025 h 2561350"/>
              <a:gd name="connsiteX16" fmla="*/ 226518 w 2040556"/>
              <a:gd name="connsiteY16" fmla="*/ 1049619 h 2561350"/>
              <a:gd name="connsiteX17" fmla="*/ 16100 w 2040556"/>
              <a:gd name="connsiteY17" fmla="*/ 1005469 h 2561350"/>
              <a:gd name="connsiteX18" fmla="*/ 87479 w 2040556"/>
              <a:gd name="connsiteY18" fmla="*/ 369408 h 2561350"/>
              <a:gd name="connsiteX19" fmla="*/ 813908 w 2040556"/>
              <a:gd name="connsiteY19" fmla="*/ 389002 h 2561350"/>
              <a:gd name="connsiteX20" fmla="*/ 779004 w 2040556"/>
              <a:gd name="connsiteY20" fmla="*/ 283670 h 2561350"/>
              <a:gd name="connsiteX21" fmla="*/ 1014747 w 2040556"/>
              <a:gd name="connsiteY21" fmla="*/ 3 h 2561350"/>
              <a:gd name="connsiteX0" fmla="*/ 1014747 w 2040556"/>
              <a:gd name="connsiteY0" fmla="*/ 3 h 2561350"/>
              <a:gd name="connsiteX1" fmla="*/ 1229060 w 2040556"/>
              <a:gd name="connsiteY1" fmla="*/ 286050 h 2561350"/>
              <a:gd name="connsiteX2" fmla="*/ 1206924 w 2040556"/>
              <a:gd name="connsiteY2" fmla="*/ 389002 h 2561350"/>
              <a:gd name="connsiteX3" fmla="*/ 1954419 w 2040556"/>
              <a:gd name="connsiteY3" fmla="*/ 344364 h 2561350"/>
              <a:gd name="connsiteX4" fmla="*/ 2036260 w 2040556"/>
              <a:gd name="connsiteY4" fmla="*/ 926667 h 2561350"/>
              <a:gd name="connsiteX5" fmla="*/ 1849752 w 2040556"/>
              <a:gd name="connsiteY5" fmla="*/ 1056790 h 2561350"/>
              <a:gd name="connsiteX6" fmla="*/ 1811756 w 2040556"/>
              <a:gd name="connsiteY6" fmla="*/ 1531159 h 2561350"/>
              <a:gd name="connsiteX7" fmla="*/ 2029451 w 2040556"/>
              <a:gd name="connsiteY7" fmla="*/ 1619452 h 2561350"/>
              <a:gd name="connsiteX8" fmla="*/ 1938318 w 2040556"/>
              <a:gd name="connsiteY8" fmla="*/ 2180265 h 2561350"/>
              <a:gd name="connsiteX9" fmla="*/ 1209187 w 2040556"/>
              <a:gd name="connsiteY9" fmla="*/ 2167002 h 2561350"/>
              <a:gd name="connsiteX10" fmla="*/ 1229060 w 2040556"/>
              <a:gd name="connsiteY10" fmla="*/ 2275300 h 2561350"/>
              <a:gd name="connsiteX11" fmla="*/ 779004 w 2040556"/>
              <a:gd name="connsiteY11" fmla="*/ 2277680 h 2561350"/>
              <a:gd name="connsiteX12" fmla="*/ 808937 w 2040556"/>
              <a:gd name="connsiteY12" fmla="*/ 2167002 h 2561350"/>
              <a:gd name="connsiteX13" fmla="*/ 116012 w 2040556"/>
              <a:gd name="connsiteY13" fmla="*/ 2200159 h 2561350"/>
              <a:gd name="connsiteX14" fmla="*/ 0 w 2040556"/>
              <a:gd name="connsiteY14" fmla="*/ 1657530 h 2561350"/>
              <a:gd name="connsiteX15" fmla="*/ 248790 w 2040556"/>
              <a:gd name="connsiteY15" fmla="*/ 1553025 h 2561350"/>
              <a:gd name="connsiteX16" fmla="*/ 226518 w 2040556"/>
              <a:gd name="connsiteY16" fmla="*/ 1049619 h 2561350"/>
              <a:gd name="connsiteX17" fmla="*/ 16100 w 2040556"/>
              <a:gd name="connsiteY17" fmla="*/ 1005469 h 2561350"/>
              <a:gd name="connsiteX18" fmla="*/ 87479 w 2040556"/>
              <a:gd name="connsiteY18" fmla="*/ 369408 h 2561350"/>
              <a:gd name="connsiteX19" fmla="*/ 813908 w 2040556"/>
              <a:gd name="connsiteY19" fmla="*/ 389002 h 2561350"/>
              <a:gd name="connsiteX20" fmla="*/ 779004 w 2040556"/>
              <a:gd name="connsiteY20" fmla="*/ 283670 h 2561350"/>
              <a:gd name="connsiteX21" fmla="*/ 1014747 w 2040556"/>
              <a:gd name="connsiteY21" fmla="*/ 3 h 2561350"/>
              <a:gd name="connsiteX0" fmla="*/ 1014747 w 2040556"/>
              <a:gd name="connsiteY0" fmla="*/ 3 h 2561350"/>
              <a:gd name="connsiteX1" fmla="*/ 1229060 w 2040556"/>
              <a:gd name="connsiteY1" fmla="*/ 286050 h 2561350"/>
              <a:gd name="connsiteX2" fmla="*/ 1206924 w 2040556"/>
              <a:gd name="connsiteY2" fmla="*/ 389002 h 2561350"/>
              <a:gd name="connsiteX3" fmla="*/ 1954419 w 2040556"/>
              <a:gd name="connsiteY3" fmla="*/ 344364 h 2561350"/>
              <a:gd name="connsiteX4" fmla="*/ 2036260 w 2040556"/>
              <a:gd name="connsiteY4" fmla="*/ 926667 h 2561350"/>
              <a:gd name="connsiteX5" fmla="*/ 1849752 w 2040556"/>
              <a:gd name="connsiteY5" fmla="*/ 1056790 h 2561350"/>
              <a:gd name="connsiteX6" fmla="*/ 1811756 w 2040556"/>
              <a:gd name="connsiteY6" fmla="*/ 1531159 h 2561350"/>
              <a:gd name="connsiteX7" fmla="*/ 2029451 w 2040556"/>
              <a:gd name="connsiteY7" fmla="*/ 1619452 h 2561350"/>
              <a:gd name="connsiteX8" fmla="*/ 1938318 w 2040556"/>
              <a:gd name="connsiteY8" fmla="*/ 2180265 h 2561350"/>
              <a:gd name="connsiteX9" fmla="*/ 1209187 w 2040556"/>
              <a:gd name="connsiteY9" fmla="*/ 2167002 h 2561350"/>
              <a:gd name="connsiteX10" fmla="*/ 1229060 w 2040556"/>
              <a:gd name="connsiteY10" fmla="*/ 2275300 h 2561350"/>
              <a:gd name="connsiteX11" fmla="*/ 779004 w 2040556"/>
              <a:gd name="connsiteY11" fmla="*/ 2277680 h 2561350"/>
              <a:gd name="connsiteX12" fmla="*/ 808937 w 2040556"/>
              <a:gd name="connsiteY12" fmla="*/ 2167002 h 2561350"/>
              <a:gd name="connsiteX13" fmla="*/ 116012 w 2040556"/>
              <a:gd name="connsiteY13" fmla="*/ 2200159 h 2561350"/>
              <a:gd name="connsiteX14" fmla="*/ 0 w 2040556"/>
              <a:gd name="connsiteY14" fmla="*/ 1657530 h 2561350"/>
              <a:gd name="connsiteX15" fmla="*/ 248790 w 2040556"/>
              <a:gd name="connsiteY15" fmla="*/ 1539671 h 2561350"/>
              <a:gd name="connsiteX16" fmla="*/ 226518 w 2040556"/>
              <a:gd name="connsiteY16" fmla="*/ 1049619 h 2561350"/>
              <a:gd name="connsiteX17" fmla="*/ 16100 w 2040556"/>
              <a:gd name="connsiteY17" fmla="*/ 1005469 h 2561350"/>
              <a:gd name="connsiteX18" fmla="*/ 87479 w 2040556"/>
              <a:gd name="connsiteY18" fmla="*/ 369408 h 2561350"/>
              <a:gd name="connsiteX19" fmla="*/ 813908 w 2040556"/>
              <a:gd name="connsiteY19" fmla="*/ 389002 h 2561350"/>
              <a:gd name="connsiteX20" fmla="*/ 779004 w 2040556"/>
              <a:gd name="connsiteY20" fmla="*/ 283670 h 2561350"/>
              <a:gd name="connsiteX21" fmla="*/ 1014747 w 2040556"/>
              <a:gd name="connsiteY21" fmla="*/ 3 h 2561350"/>
              <a:gd name="connsiteX0" fmla="*/ 1014747 w 2040556"/>
              <a:gd name="connsiteY0" fmla="*/ 3 h 2561350"/>
              <a:gd name="connsiteX1" fmla="*/ 1229060 w 2040556"/>
              <a:gd name="connsiteY1" fmla="*/ 286050 h 2561350"/>
              <a:gd name="connsiteX2" fmla="*/ 1206924 w 2040556"/>
              <a:gd name="connsiteY2" fmla="*/ 389002 h 2561350"/>
              <a:gd name="connsiteX3" fmla="*/ 1954419 w 2040556"/>
              <a:gd name="connsiteY3" fmla="*/ 344364 h 2561350"/>
              <a:gd name="connsiteX4" fmla="*/ 2036260 w 2040556"/>
              <a:gd name="connsiteY4" fmla="*/ 926667 h 2561350"/>
              <a:gd name="connsiteX5" fmla="*/ 1849752 w 2040556"/>
              <a:gd name="connsiteY5" fmla="*/ 1056790 h 2561350"/>
              <a:gd name="connsiteX6" fmla="*/ 1811756 w 2040556"/>
              <a:gd name="connsiteY6" fmla="*/ 1531159 h 2561350"/>
              <a:gd name="connsiteX7" fmla="*/ 2029451 w 2040556"/>
              <a:gd name="connsiteY7" fmla="*/ 1619452 h 2561350"/>
              <a:gd name="connsiteX8" fmla="*/ 1938318 w 2040556"/>
              <a:gd name="connsiteY8" fmla="*/ 2180265 h 2561350"/>
              <a:gd name="connsiteX9" fmla="*/ 1209187 w 2040556"/>
              <a:gd name="connsiteY9" fmla="*/ 2167002 h 2561350"/>
              <a:gd name="connsiteX10" fmla="*/ 1229060 w 2040556"/>
              <a:gd name="connsiteY10" fmla="*/ 2275300 h 2561350"/>
              <a:gd name="connsiteX11" fmla="*/ 779004 w 2040556"/>
              <a:gd name="connsiteY11" fmla="*/ 2277680 h 2561350"/>
              <a:gd name="connsiteX12" fmla="*/ 808937 w 2040556"/>
              <a:gd name="connsiteY12" fmla="*/ 2167002 h 2561350"/>
              <a:gd name="connsiteX13" fmla="*/ 116012 w 2040556"/>
              <a:gd name="connsiteY13" fmla="*/ 2200159 h 2561350"/>
              <a:gd name="connsiteX14" fmla="*/ 0 w 2040556"/>
              <a:gd name="connsiteY14" fmla="*/ 1657530 h 2561350"/>
              <a:gd name="connsiteX15" fmla="*/ 248790 w 2040556"/>
              <a:gd name="connsiteY15" fmla="*/ 1539671 h 2561350"/>
              <a:gd name="connsiteX16" fmla="*/ 226518 w 2040556"/>
              <a:gd name="connsiteY16" fmla="*/ 1049619 h 2561350"/>
              <a:gd name="connsiteX17" fmla="*/ 16100 w 2040556"/>
              <a:gd name="connsiteY17" fmla="*/ 1005469 h 2561350"/>
              <a:gd name="connsiteX18" fmla="*/ 87479 w 2040556"/>
              <a:gd name="connsiteY18" fmla="*/ 369408 h 2561350"/>
              <a:gd name="connsiteX19" fmla="*/ 813908 w 2040556"/>
              <a:gd name="connsiteY19" fmla="*/ 389002 h 2561350"/>
              <a:gd name="connsiteX20" fmla="*/ 779004 w 2040556"/>
              <a:gd name="connsiteY20" fmla="*/ 283670 h 2561350"/>
              <a:gd name="connsiteX21" fmla="*/ 1014747 w 2040556"/>
              <a:gd name="connsiteY21" fmla="*/ 3 h 2561350"/>
              <a:gd name="connsiteX0" fmla="*/ 1014747 w 2040556"/>
              <a:gd name="connsiteY0" fmla="*/ 3 h 2561350"/>
              <a:gd name="connsiteX1" fmla="*/ 1229060 w 2040556"/>
              <a:gd name="connsiteY1" fmla="*/ 286050 h 2561350"/>
              <a:gd name="connsiteX2" fmla="*/ 1206924 w 2040556"/>
              <a:gd name="connsiteY2" fmla="*/ 389002 h 2561350"/>
              <a:gd name="connsiteX3" fmla="*/ 1954419 w 2040556"/>
              <a:gd name="connsiteY3" fmla="*/ 344364 h 2561350"/>
              <a:gd name="connsiteX4" fmla="*/ 2036260 w 2040556"/>
              <a:gd name="connsiteY4" fmla="*/ 926667 h 2561350"/>
              <a:gd name="connsiteX5" fmla="*/ 1849752 w 2040556"/>
              <a:gd name="connsiteY5" fmla="*/ 1056790 h 2561350"/>
              <a:gd name="connsiteX6" fmla="*/ 1811756 w 2040556"/>
              <a:gd name="connsiteY6" fmla="*/ 1531159 h 2561350"/>
              <a:gd name="connsiteX7" fmla="*/ 2029451 w 2040556"/>
              <a:gd name="connsiteY7" fmla="*/ 1619452 h 2561350"/>
              <a:gd name="connsiteX8" fmla="*/ 1938318 w 2040556"/>
              <a:gd name="connsiteY8" fmla="*/ 2180265 h 2561350"/>
              <a:gd name="connsiteX9" fmla="*/ 1209187 w 2040556"/>
              <a:gd name="connsiteY9" fmla="*/ 2167002 h 2561350"/>
              <a:gd name="connsiteX10" fmla="*/ 1229060 w 2040556"/>
              <a:gd name="connsiteY10" fmla="*/ 2275300 h 2561350"/>
              <a:gd name="connsiteX11" fmla="*/ 779004 w 2040556"/>
              <a:gd name="connsiteY11" fmla="*/ 2277680 h 2561350"/>
              <a:gd name="connsiteX12" fmla="*/ 808937 w 2040556"/>
              <a:gd name="connsiteY12" fmla="*/ 2167002 h 2561350"/>
              <a:gd name="connsiteX13" fmla="*/ 116012 w 2040556"/>
              <a:gd name="connsiteY13" fmla="*/ 2200159 h 2561350"/>
              <a:gd name="connsiteX14" fmla="*/ 0 w 2040556"/>
              <a:gd name="connsiteY14" fmla="*/ 1657530 h 2561350"/>
              <a:gd name="connsiteX15" fmla="*/ 248790 w 2040556"/>
              <a:gd name="connsiteY15" fmla="*/ 1539671 h 2561350"/>
              <a:gd name="connsiteX16" fmla="*/ 226518 w 2040556"/>
              <a:gd name="connsiteY16" fmla="*/ 1049619 h 2561350"/>
              <a:gd name="connsiteX17" fmla="*/ 16100 w 2040556"/>
              <a:gd name="connsiteY17" fmla="*/ 1005469 h 2561350"/>
              <a:gd name="connsiteX18" fmla="*/ 87479 w 2040556"/>
              <a:gd name="connsiteY18" fmla="*/ 369408 h 2561350"/>
              <a:gd name="connsiteX19" fmla="*/ 813908 w 2040556"/>
              <a:gd name="connsiteY19" fmla="*/ 389002 h 2561350"/>
              <a:gd name="connsiteX20" fmla="*/ 779004 w 2040556"/>
              <a:gd name="connsiteY20" fmla="*/ 283670 h 2561350"/>
              <a:gd name="connsiteX21" fmla="*/ 1014747 w 2040556"/>
              <a:gd name="connsiteY21" fmla="*/ 3 h 2561350"/>
              <a:gd name="connsiteX0" fmla="*/ 1014747 w 2040556"/>
              <a:gd name="connsiteY0" fmla="*/ 3 h 2561350"/>
              <a:gd name="connsiteX1" fmla="*/ 1229060 w 2040556"/>
              <a:gd name="connsiteY1" fmla="*/ 286050 h 2561350"/>
              <a:gd name="connsiteX2" fmla="*/ 1206924 w 2040556"/>
              <a:gd name="connsiteY2" fmla="*/ 389002 h 2561350"/>
              <a:gd name="connsiteX3" fmla="*/ 1954419 w 2040556"/>
              <a:gd name="connsiteY3" fmla="*/ 344364 h 2561350"/>
              <a:gd name="connsiteX4" fmla="*/ 2036260 w 2040556"/>
              <a:gd name="connsiteY4" fmla="*/ 926667 h 2561350"/>
              <a:gd name="connsiteX5" fmla="*/ 1849752 w 2040556"/>
              <a:gd name="connsiteY5" fmla="*/ 1056790 h 2561350"/>
              <a:gd name="connsiteX6" fmla="*/ 1811756 w 2040556"/>
              <a:gd name="connsiteY6" fmla="*/ 1531159 h 2561350"/>
              <a:gd name="connsiteX7" fmla="*/ 2029451 w 2040556"/>
              <a:gd name="connsiteY7" fmla="*/ 1619452 h 2561350"/>
              <a:gd name="connsiteX8" fmla="*/ 1938318 w 2040556"/>
              <a:gd name="connsiteY8" fmla="*/ 2180265 h 2561350"/>
              <a:gd name="connsiteX9" fmla="*/ 1209187 w 2040556"/>
              <a:gd name="connsiteY9" fmla="*/ 2167002 h 2561350"/>
              <a:gd name="connsiteX10" fmla="*/ 1229060 w 2040556"/>
              <a:gd name="connsiteY10" fmla="*/ 2275300 h 2561350"/>
              <a:gd name="connsiteX11" fmla="*/ 779004 w 2040556"/>
              <a:gd name="connsiteY11" fmla="*/ 2277680 h 2561350"/>
              <a:gd name="connsiteX12" fmla="*/ 808937 w 2040556"/>
              <a:gd name="connsiteY12" fmla="*/ 2167002 h 2561350"/>
              <a:gd name="connsiteX13" fmla="*/ 116012 w 2040556"/>
              <a:gd name="connsiteY13" fmla="*/ 2200159 h 2561350"/>
              <a:gd name="connsiteX14" fmla="*/ 0 w 2040556"/>
              <a:gd name="connsiteY14" fmla="*/ 1657530 h 2561350"/>
              <a:gd name="connsiteX15" fmla="*/ 248790 w 2040556"/>
              <a:gd name="connsiteY15" fmla="*/ 1539671 h 2561350"/>
              <a:gd name="connsiteX16" fmla="*/ 226518 w 2040556"/>
              <a:gd name="connsiteY16" fmla="*/ 1049619 h 2561350"/>
              <a:gd name="connsiteX17" fmla="*/ 16100 w 2040556"/>
              <a:gd name="connsiteY17" fmla="*/ 1005469 h 2561350"/>
              <a:gd name="connsiteX18" fmla="*/ 87479 w 2040556"/>
              <a:gd name="connsiteY18" fmla="*/ 369408 h 2561350"/>
              <a:gd name="connsiteX19" fmla="*/ 813908 w 2040556"/>
              <a:gd name="connsiteY19" fmla="*/ 389002 h 2561350"/>
              <a:gd name="connsiteX20" fmla="*/ 779004 w 2040556"/>
              <a:gd name="connsiteY20" fmla="*/ 283670 h 2561350"/>
              <a:gd name="connsiteX21" fmla="*/ 1014747 w 2040556"/>
              <a:gd name="connsiteY21" fmla="*/ 3 h 2561350"/>
              <a:gd name="connsiteX0" fmla="*/ 1014747 w 2040556"/>
              <a:gd name="connsiteY0" fmla="*/ 3 h 2561350"/>
              <a:gd name="connsiteX1" fmla="*/ 1229060 w 2040556"/>
              <a:gd name="connsiteY1" fmla="*/ 286050 h 2561350"/>
              <a:gd name="connsiteX2" fmla="*/ 1206924 w 2040556"/>
              <a:gd name="connsiteY2" fmla="*/ 389002 h 2561350"/>
              <a:gd name="connsiteX3" fmla="*/ 1954419 w 2040556"/>
              <a:gd name="connsiteY3" fmla="*/ 344364 h 2561350"/>
              <a:gd name="connsiteX4" fmla="*/ 2036260 w 2040556"/>
              <a:gd name="connsiteY4" fmla="*/ 926667 h 2561350"/>
              <a:gd name="connsiteX5" fmla="*/ 1849752 w 2040556"/>
              <a:gd name="connsiteY5" fmla="*/ 1056790 h 2561350"/>
              <a:gd name="connsiteX6" fmla="*/ 1811756 w 2040556"/>
              <a:gd name="connsiteY6" fmla="*/ 1531159 h 2561350"/>
              <a:gd name="connsiteX7" fmla="*/ 2029451 w 2040556"/>
              <a:gd name="connsiteY7" fmla="*/ 1619452 h 2561350"/>
              <a:gd name="connsiteX8" fmla="*/ 1938318 w 2040556"/>
              <a:gd name="connsiteY8" fmla="*/ 2180265 h 2561350"/>
              <a:gd name="connsiteX9" fmla="*/ 1209187 w 2040556"/>
              <a:gd name="connsiteY9" fmla="*/ 2167002 h 2561350"/>
              <a:gd name="connsiteX10" fmla="*/ 1229060 w 2040556"/>
              <a:gd name="connsiteY10" fmla="*/ 2275300 h 2561350"/>
              <a:gd name="connsiteX11" fmla="*/ 779004 w 2040556"/>
              <a:gd name="connsiteY11" fmla="*/ 2277680 h 2561350"/>
              <a:gd name="connsiteX12" fmla="*/ 808937 w 2040556"/>
              <a:gd name="connsiteY12" fmla="*/ 2167002 h 2561350"/>
              <a:gd name="connsiteX13" fmla="*/ 116012 w 2040556"/>
              <a:gd name="connsiteY13" fmla="*/ 2200159 h 2561350"/>
              <a:gd name="connsiteX14" fmla="*/ 0 w 2040556"/>
              <a:gd name="connsiteY14" fmla="*/ 1657530 h 2561350"/>
              <a:gd name="connsiteX15" fmla="*/ 248790 w 2040556"/>
              <a:gd name="connsiteY15" fmla="*/ 1539671 h 2561350"/>
              <a:gd name="connsiteX16" fmla="*/ 226518 w 2040556"/>
              <a:gd name="connsiteY16" fmla="*/ 1049619 h 2561350"/>
              <a:gd name="connsiteX17" fmla="*/ 16100 w 2040556"/>
              <a:gd name="connsiteY17" fmla="*/ 1005469 h 2561350"/>
              <a:gd name="connsiteX18" fmla="*/ 87479 w 2040556"/>
              <a:gd name="connsiteY18" fmla="*/ 369408 h 2561350"/>
              <a:gd name="connsiteX19" fmla="*/ 813908 w 2040556"/>
              <a:gd name="connsiteY19" fmla="*/ 389002 h 2561350"/>
              <a:gd name="connsiteX20" fmla="*/ 779004 w 2040556"/>
              <a:gd name="connsiteY20" fmla="*/ 283670 h 2561350"/>
              <a:gd name="connsiteX21" fmla="*/ 1014747 w 2040556"/>
              <a:gd name="connsiteY21" fmla="*/ 3 h 2561350"/>
              <a:gd name="connsiteX0" fmla="*/ 1014747 w 2040556"/>
              <a:gd name="connsiteY0" fmla="*/ 3 h 2561350"/>
              <a:gd name="connsiteX1" fmla="*/ 1229060 w 2040556"/>
              <a:gd name="connsiteY1" fmla="*/ 286050 h 2561350"/>
              <a:gd name="connsiteX2" fmla="*/ 1206924 w 2040556"/>
              <a:gd name="connsiteY2" fmla="*/ 389002 h 2561350"/>
              <a:gd name="connsiteX3" fmla="*/ 1954419 w 2040556"/>
              <a:gd name="connsiteY3" fmla="*/ 344364 h 2561350"/>
              <a:gd name="connsiteX4" fmla="*/ 2036260 w 2040556"/>
              <a:gd name="connsiteY4" fmla="*/ 926667 h 2561350"/>
              <a:gd name="connsiteX5" fmla="*/ 1849752 w 2040556"/>
              <a:gd name="connsiteY5" fmla="*/ 1056790 h 2561350"/>
              <a:gd name="connsiteX6" fmla="*/ 1811756 w 2040556"/>
              <a:gd name="connsiteY6" fmla="*/ 1531159 h 2561350"/>
              <a:gd name="connsiteX7" fmla="*/ 2029451 w 2040556"/>
              <a:gd name="connsiteY7" fmla="*/ 1619452 h 2561350"/>
              <a:gd name="connsiteX8" fmla="*/ 1938318 w 2040556"/>
              <a:gd name="connsiteY8" fmla="*/ 2180265 h 2561350"/>
              <a:gd name="connsiteX9" fmla="*/ 1209187 w 2040556"/>
              <a:gd name="connsiteY9" fmla="*/ 2167002 h 2561350"/>
              <a:gd name="connsiteX10" fmla="*/ 1229060 w 2040556"/>
              <a:gd name="connsiteY10" fmla="*/ 2275300 h 2561350"/>
              <a:gd name="connsiteX11" fmla="*/ 779004 w 2040556"/>
              <a:gd name="connsiteY11" fmla="*/ 2277680 h 2561350"/>
              <a:gd name="connsiteX12" fmla="*/ 808937 w 2040556"/>
              <a:gd name="connsiteY12" fmla="*/ 2167002 h 2561350"/>
              <a:gd name="connsiteX13" fmla="*/ 116012 w 2040556"/>
              <a:gd name="connsiteY13" fmla="*/ 2200159 h 2561350"/>
              <a:gd name="connsiteX14" fmla="*/ 0 w 2040556"/>
              <a:gd name="connsiteY14" fmla="*/ 1657530 h 2561350"/>
              <a:gd name="connsiteX15" fmla="*/ 248790 w 2040556"/>
              <a:gd name="connsiteY15" fmla="*/ 1539671 h 2561350"/>
              <a:gd name="connsiteX16" fmla="*/ 226518 w 2040556"/>
              <a:gd name="connsiteY16" fmla="*/ 1049619 h 2561350"/>
              <a:gd name="connsiteX17" fmla="*/ 16100 w 2040556"/>
              <a:gd name="connsiteY17" fmla="*/ 1005469 h 2561350"/>
              <a:gd name="connsiteX18" fmla="*/ 87479 w 2040556"/>
              <a:gd name="connsiteY18" fmla="*/ 369408 h 2561350"/>
              <a:gd name="connsiteX19" fmla="*/ 813908 w 2040556"/>
              <a:gd name="connsiteY19" fmla="*/ 389002 h 2561350"/>
              <a:gd name="connsiteX20" fmla="*/ 779004 w 2040556"/>
              <a:gd name="connsiteY20" fmla="*/ 283670 h 2561350"/>
              <a:gd name="connsiteX21" fmla="*/ 1014747 w 2040556"/>
              <a:gd name="connsiteY21" fmla="*/ 3 h 2561350"/>
              <a:gd name="connsiteX0" fmla="*/ 1014747 w 2040556"/>
              <a:gd name="connsiteY0" fmla="*/ 3 h 2561350"/>
              <a:gd name="connsiteX1" fmla="*/ 1229060 w 2040556"/>
              <a:gd name="connsiteY1" fmla="*/ 286050 h 2561350"/>
              <a:gd name="connsiteX2" fmla="*/ 1206924 w 2040556"/>
              <a:gd name="connsiteY2" fmla="*/ 389002 h 2561350"/>
              <a:gd name="connsiteX3" fmla="*/ 1954419 w 2040556"/>
              <a:gd name="connsiteY3" fmla="*/ 344364 h 2561350"/>
              <a:gd name="connsiteX4" fmla="*/ 2036260 w 2040556"/>
              <a:gd name="connsiteY4" fmla="*/ 926667 h 2561350"/>
              <a:gd name="connsiteX5" fmla="*/ 1849752 w 2040556"/>
              <a:gd name="connsiteY5" fmla="*/ 1056790 h 2561350"/>
              <a:gd name="connsiteX6" fmla="*/ 1811756 w 2040556"/>
              <a:gd name="connsiteY6" fmla="*/ 1531159 h 2561350"/>
              <a:gd name="connsiteX7" fmla="*/ 2029451 w 2040556"/>
              <a:gd name="connsiteY7" fmla="*/ 1619452 h 2561350"/>
              <a:gd name="connsiteX8" fmla="*/ 1938318 w 2040556"/>
              <a:gd name="connsiteY8" fmla="*/ 2180265 h 2561350"/>
              <a:gd name="connsiteX9" fmla="*/ 1209187 w 2040556"/>
              <a:gd name="connsiteY9" fmla="*/ 2167002 h 2561350"/>
              <a:gd name="connsiteX10" fmla="*/ 1229060 w 2040556"/>
              <a:gd name="connsiteY10" fmla="*/ 2275300 h 2561350"/>
              <a:gd name="connsiteX11" fmla="*/ 779004 w 2040556"/>
              <a:gd name="connsiteY11" fmla="*/ 2277680 h 2561350"/>
              <a:gd name="connsiteX12" fmla="*/ 808937 w 2040556"/>
              <a:gd name="connsiteY12" fmla="*/ 2167002 h 2561350"/>
              <a:gd name="connsiteX13" fmla="*/ 116012 w 2040556"/>
              <a:gd name="connsiteY13" fmla="*/ 2200159 h 2561350"/>
              <a:gd name="connsiteX14" fmla="*/ 0 w 2040556"/>
              <a:gd name="connsiteY14" fmla="*/ 1657530 h 2561350"/>
              <a:gd name="connsiteX15" fmla="*/ 248790 w 2040556"/>
              <a:gd name="connsiteY15" fmla="*/ 1539671 h 2561350"/>
              <a:gd name="connsiteX16" fmla="*/ 226518 w 2040556"/>
              <a:gd name="connsiteY16" fmla="*/ 1049619 h 2561350"/>
              <a:gd name="connsiteX17" fmla="*/ 16100 w 2040556"/>
              <a:gd name="connsiteY17" fmla="*/ 1005469 h 2561350"/>
              <a:gd name="connsiteX18" fmla="*/ 87479 w 2040556"/>
              <a:gd name="connsiteY18" fmla="*/ 369408 h 2561350"/>
              <a:gd name="connsiteX19" fmla="*/ 813908 w 2040556"/>
              <a:gd name="connsiteY19" fmla="*/ 389002 h 2561350"/>
              <a:gd name="connsiteX20" fmla="*/ 779004 w 2040556"/>
              <a:gd name="connsiteY20" fmla="*/ 283670 h 2561350"/>
              <a:gd name="connsiteX21" fmla="*/ 1014747 w 2040556"/>
              <a:gd name="connsiteY21" fmla="*/ 3 h 2561350"/>
              <a:gd name="connsiteX0" fmla="*/ 1014747 w 2040556"/>
              <a:gd name="connsiteY0" fmla="*/ 3 h 2561350"/>
              <a:gd name="connsiteX1" fmla="*/ 1229060 w 2040556"/>
              <a:gd name="connsiteY1" fmla="*/ 286050 h 2561350"/>
              <a:gd name="connsiteX2" fmla="*/ 1206924 w 2040556"/>
              <a:gd name="connsiteY2" fmla="*/ 389002 h 2561350"/>
              <a:gd name="connsiteX3" fmla="*/ 1954419 w 2040556"/>
              <a:gd name="connsiteY3" fmla="*/ 344364 h 2561350"/>
              <a:gd name="connsiteX4" fmla="*/ 2036260 w 2040556"/>
              <a:gd name="connsiteY4" fmla="*/ 926667 h 2561350"/>
              <a:gd name="connsiteX5" fmla="*/ 1849752 w 2040556"/>
              <a:gd name="connsiteY5" fmla="*/ 1056790 h 2561350"/>
              <a:gd name="connsiteX6" fmla="*/ 1811756 w 2040556"/>
              <a:gd name="connsiteY6" fmla="*/ 1531159 h 2561350"/>
              <a:gd name="connsiteX7" fmla="*/ 2029451 w 2040556"/>
              <a:gd name="connsiteY7" fmla="*/ 1619452 h 2561350"/>
              <a:gd name="connsiteX8" fmla="*/ 1938318 w 2040556"/>
              <a:gd name="connsiteY8" fmla="*/ 2180265 h 2561350"/>
              <a:gd name="connsiteX9" fmla="*/ 1209187 w 2040556"/>
              <a:gd name="connsiteY9" fmla="*/ 2167002 h 2561350"/>
              <a:gd name="connsiteX10" fmla="*/ 1229060 w 2040556"/>
              <a:gd name="connsiteY10" fmla="*/ 2275300 h 2561350"/>
              <a:gd name="connsiteX11" fmla="*/ 779004 w 2040556"/>
              <a:gd name="connsiteY11" fmla="*/ 2277680 h 2561350"/>
              <a:gd name="connsiteX12" fmla="*/ 808937 w 2040556"/>
              <a:gd name="connsiteY12" fmla="*/ 2167002 h 2561350"/>
              <a:gd name="connsiteX13" fmla="*/ 116012 w 2040556"/>
              <a:gd name="connsiteY13" fmla="*/ 2200159 h 2561350"/>
              <a:gd name="connsiteX14" fmla="*/ 0 w 2040556"/>
              <a:gd name="connsiteY14" fmla="*/ 1657530 h 2561350"/>
              <a:gd name="connsiteX15" fmla="*/ 248790 w 2040556"/>
              <a:gd name="connsiteY15" fmla="*/ 1539671 h 2561350"/>
              <a:gd name="connsiteX16" fmla="*/ 226518 w 2040556"/>
              <a:gd name="connsiteY16" fmla="*/ 1049619 h 2561350"/>
              <a:gd name="connsiteX17" fmla="*/ 16100 w 2040556"/>
              <a:gd name="connsiteY17" fmla="*/ 1005469 h 2561350"/>
              <a:gd name="connsiteX18" fmla="*/ 87479 w 2040556"/>
              <a:gd name="connsiteY18" fmla="*/ 369408 h 2561350"/>
              <a:gd name="connsiteX19" fmla="*/ 813908 w 2040556"/>
              <a:gd name="connsiteY19" fmla="*/ 389002 h 2561350"/>
              <a:gd name="connsiteX20" fmla="*/ 779004 w 2040556"/>
              <a:gd name="connsiteY20" fmla="*/ 283670 h 2561350"/>
              <a:gd name="connsiteX21" fmla="*/ 1014747 w 2040556"/>
              <a:gd name="connsiteY21" fmla="*/ 3 h 2561350"/>
              <a:gd name="connsiteX0" fmla="*/ 1014747 w 2040556"/>
              <a:gd name="connsiteY0" fmla="*/ 3 h 2561350"/>
              <a:gd name="connsiteX1" fmla="*/ 1229060 w 2040556"/>
              <a:gd name="connsiteY1" fmla="*/ 286050 h 2561350"/>
              <a:gd name="connsiteX2" fmla="*/ 1206924 w 2040556"/>
              <a:gd name="connsiteY2" fmla="*/ 389002 h 2561350"/>
              <a:gd name="connsiteX3" fmla="*/ 1954419 w 2040556"/>
              <a:gd name="connsiteY3" fmla="*/ 344364 h 2561350"/>
              <a:gd name="connsiteX4" fmla="*/ 2036260 w 2040556"/>
              <a:gd name="connsiteY4" fmla="*/ 926667 h 2561350"/>
              <a:gd name="connsiteX5" fmla="*/ 1849752 w 2040556"/>
              <a:gd name="connsiteY5" fmla="*/ 1056790 h 2561350"/>
              <a:gd name="connsiteX6" fmla="*/ 1811756 w 2040556"/>
              <a:gd name="connsiteY6" fmla="*/ 1531159 h 2561350"/>
              <a:gd name="connsiteX7" fmla="*/ 2029451 w 2040556"/>
              <a:gd name="connsiteY7" fmla="*/ 1619452 h 2561350"/>
              <a:gd name="connsiteX8" fmla="*/ 1938318 w 2040556"/>
              <a:gd name="connsiteY8" fmla="*/ 2180265 h 2561350"/>
              <a:gd name="connsiteX9" fmla="*/ 1209187 w 2040556"/>
              <a:gd name="connsiteY9" fmla="*/ 2167002 h 2561350"/>
              <a:gd name="connsiteX10" fmla="*/ 1229060 w 2040556"/>
              <a:gd name="connsiteY10" fmla="*/ 2275300 h 2561350"/>
              <a:gd name="connsiteX11" fmla="*/ 779004 w 2040556"/>
              <a:gd name="connsiteY11" fmla="*/ 2277680 h 2561350"/>
              <a:gd name="connsiteX12" fmla="*/ 808937 w 2040556"/>
              <a:gd name="connsiteY12" fmla="*/ 2167002 h 2561350"/>
              <a:gd name="connsiteX13" fmla="*/ 116012 w 2040556"/>
              <a:gd name="connsiteY13" fmla="*/ 2200159 h 2561350"/>
              <a:gd name="connsiteX14" fmla="*/ 0 w 2040556"/>
              <a:gd name="connsiteY14" fmla="*/ 1657530 h 2561350"/>
              <a:gd name="connsiteX15" fmla="*/ 248790 w 2040556"/>
              <a:gd name="connsiteY15" fmla="*/ 1539671 h 2561350"/>
              <a:gd name="connsiteX16" fmla="*/ 226518 w 2040556"/>
              <a:gd name="connsiteY16" fmla="*/ 1049619 h 2561350"/>
              <a:gd name="connsiteX17" fmla="*/ 16100 w 2040556"/>
              <a:gd name="connsiteY17" fmla="*/ 1005469 h 2561350"/>
              <a:gd name="connsiteX18" fmla="*/ 87479 w 2040556"/>
              <a:gd name="connsiteY18" fmla="*/ 369408 h 2561350"/>
              <a:gd name="connsiteX19" fmla="*/ 813908 w 2040556"/>
              <a:gd name="connsiteY19" fmla="*/ 389002 h 2561350"/>
              <a:gd name="connsiteX20" fmla="*/ 779004 w 2040556"/>
              <a:gd name="connsiteY20" fmla="*/ 283670 h 2561350"/>
              <a:gd name="connsiteX21" fmla="*/ 1014747 w 2040556"/>
              <a:gd name="connsiteY21" fmla="*/ 3 h 2561350"/>
              <a:gd name="connsiteX0" fmla="*/ 1014747 w 2040556"/>
              <a:gd name="connsiteY0" fmla="*/ 3 h 2561350"/>
              <a:gd name="connsiteX1" fmla="*/ 1229060 w 2040556"/>
              <a:gd name="connsiteY1" fmla="*/ 286050 h 2561350"/>
              <a:gd name="connsiteX2" fmla="*/ 1206924 w 2040556"/>
              <a:gd name="connsiteY2" fmla="*/ 389002 h 2561350"/>
              <a:gd name="connsiteX3" fmla="*/ 1954419 w 2040556"/>
              <a:gd name="connsiteY3" fmla="*/ 344364 h 2561350"/>
              <a:gd name="connsiteX4" fmla="*/ 2036260 w 2040556"/>
              <a:gd name="connsiteY4" fmla="*/ 926667 h 2561350"/>
              <a:gd name="connsiteX5" fmla="*/ 1849752 w 2040556"/>
              <a:gd name="connsiteY5" fmla="*/ 1056790 h 2561350"/>
              <a:gd name="connsiteX6" fmla="*/ 1811756 w 2040556"/>
              <a:gd name="connsiteY6" fmla="*/ 1531159 h 2561350"/>
              <a:gd name="connsiteX7" fmla="*/ 2029451 w 2040556"/>
              <a:gd name="connsiteY7" fmla="*/ 1619452 h 2561350"/>
              <a:gd name="connsiteX8" fmla="*/ 1938318 w 2040556"/>
              <a:gd name="connsiteY8" fmla="*/ 2180265 h 2561350"/>
              <a:gd name="connsiteX9" fmla="*/ 1209187 w 2040556"/>
              <a:gd name="connsiteY9" fmla="*/ 2167002 h 2561350"/>
              <a:gd name="connsiteX10" fmla="*/ 1229060 w 2040556"/>
              <a:gd name="connsiteY10" fmla="*/ 2275300 h 2561350"/>
              <a:gd name="connsiteX11" fmla="*/ 779004 w 2040556"/>
              <a:gd name="connsiteY11" fmla="*/ 2277680 h 2561350"/>
              <a:gd name="connsiteX12" fmla="*/ 808937 w 2040556"/>
              <a:gd name="connsiteY12" fmla="*/ 2167002 h 2561350"/>
              <a:gd name="connsiteX13" fmla="*/ 116012 w 2040556"/>
              <a:gd name="connsiteY13" fmla="*/ 2200159 h 2561350"/>
              <a:gd name="connsiteX14" fmla="*/ 0 w 2040556"/>
              <a:gd name="connsiteY14" fmla="*/ 1657530 h 2561350"/>
              <a:gd name="connsiteX15" fmla="*/ 248790 w 2040556"/>
              <a:gd name="connsiteY15" fmla="*/ 1539671 h 2561350"/>
              <a:gd name="connsiteX16" fmla="*/ 226518 w 2040556"/>
              <a:gd name="connsiteY16" fmla="*/ 1049619 h 2561350"/>
              <a:gd name="connsiteX17" fmla="*/ 16100 w 2040556"/>
              <a:gd name="connsiteY17" fmla="*/ 1005469 h 2561350"/>
              <a:gd name="connsiteX18" fmla="*/ 87479 w 2040556"/>
              <a:gd name="connsiteY18" fmla="*/ 369408 h 2561350"/>
              <a:gd name="connsiteX19" fmla="*/ 813908 w 2040556"/>
              <a:gd name="connsiteY19" fmla="*/ 389002 h 2561350"/>
              <a:gd name="connsiteX20" fmla="*/ 779004 w 2040556"/>
              <a:gd name="connsiteY20" fmla="*/ 283670 h 2561350"/>
              <a:gd name="connsiteX21" fmla="*/ 1014747 w 2040556"/>
              <a:gd name="connsiteY21" fmla="*/ 3 h 2561350"/>
              <a:gd name="connsiteX0" fmla="*/ 1014747 w 2040556"/>
              <a:gd name="connsiteY0" fmla="*/ 3 h 2561350"/>
              <a:gd name="connsiteX1" fmla="*/ 1229060 w 2040556"/>
              <a:gd name="connsiteY1" fmla="*/ 286050 h 2561350"/>
              <a:gd name="connsiteX2" fmla="*/ 1206924 w 2040556"/>
              <a:gd name="connsiteY2" fmla="*/ 389002 h 2561350"/>
              <a:gd name="connsiteX3" fmla="*/ 1954419 w 2040556"/>
              <a:gd name="connsiteY3" fmla="*/ 344364 h 2561350"/>
              <a:gd name="connsiteX4" fmla="*/ 2036260 w 2040556"/>
              <a:gd name="connsiteY4" fmla="*/ 926667 h 2561350"/>
              <a:gd name="connsiteX5" fmla="*/ 1849752 w 2040556"/>
              <a:gd name="connsiteY5" fmla="*/ 1056790 h 2561350"/>
              <a:gd name="connsiteX6" fmla="*/ 1811756 w 2040556"/>
              <a:gd name="connsiteY6" fmla="*/ 1531159 h 2561350"/>
              <a:gd name="connsiteX7" fmla="*/ 2036129 w 2040556"/>
              <a:gd name="connsiteY7" fmla="*/ 1616113 h 2561350"/>
              <a:gd name="connsiteX8" fmla="*/ 1938318 w 2040556"/>
              <a:gd name="connsiteY8" fmla="*/ 2180265 h 2561350"/>
              <a:gd name="connsiteX9" fmla="*/ 1209187 w 2040556"/>
              <a:gd name="connsiteY9" fmla="*/ 2167002 h 2561350"/>
              <a:gd name="connsiteX10" fmla="*/ 1229060 w 2040556"/>
              <a:gd name="connsiteY10" fmla="*/ 2275300 h 2561350"/>
              <a:gd name="connsiteX11" fmla="*/ 779004 w 2040556"/>
              <a:gd name="connsiteY11" fmla="*/ 2277680 h 2561350"/>
              <a:gd name="connsiteX12" fmla="*/ 808937 w 2040556"/>
              <a:gd name="connsiteY12" fmla="*/ 2167002 h 2561350"/>
              <a:gd name="connsiteX13" fmla="*/ 116012 w 2040556"/>
              <a:gd name="connsiteY13" fmla="*/ 2200159 h 2561350"/>
              <a:gd name="connsiteX14" fmla="*/ 0 w 2040556"/>
              <a:gd name="connsiteY14" fmla="*/ 1657530 h 2561350"/>
              <a:gd name="connsiteX15" fmla="*/ 248790 w 2040556"/>
              <a:gd name="connsiteY15" fmla="*/ 1539671 h 2561350"/>
              <a:gd name="connsiteX16" fmla="*/ 226518 w 2040556"/>
              <a:gd name="connsiteY16" fmla="*/ 1049619 h 2561350"/>
              <a:gd name="connsiteX17" fmla="*/ 16100 w 2040556"/>
              <a:gd name="connsiteY17" fmla="*/ 1005469 h 2561350"/>
              <a:gd name="connsiteX18" fmla="*/ 87479 w 2040556"/>
              <a:gd name="connsiteY18" fmla="*/ 369408 h 2561350"/>
              <a:gd name="connsiteX19" fmla="*/ 813908 w 2040556"/>
              <a:gd name="connsiteY19" fmla="*/ 389002 h 2561350"/>
              <a:gd name="connsiteX20" fmla="*/ 779004 w 2040556"/>
              <a:gd name="connsiteY20" fmla="*/ 283670 h 2561350"/>
              <a:gd name="connsiteX21" fmla="*/ 1014747 w 2040556"/>
              <a:gd name="connsiteY21" fmla="*/ 3 h 2561350"/>
              <a:gd name="connsiteX0" fmla="*/ 1014747 w 2040556"/>
              <a:gd name="connsiteY0" fmla="*/ 3 h 2561350"/>
              <a:gd name="connsiteX1" fmla="*/ 1229060 w 2040556"/>
              <a:gd name="connsiteY1" fmla="*/ 286050 h 2561350"/>
              <a:gd name="connsiteX2" fmla="*/ 1206924 w 2040556"/>
              <a:gd name="connsiteY2" fmla="*/ 389002 h 2561350"/>
              <a:gd name="connsiteX3" fmla="*/ 1954419 w 2040556"/>
              <a:gd name="connsiteY3" fmla="*/ 344364 h 2561350"/>
              <a:gd name="connsiteX4" fmla="*/ 2036260 w 2040556"/>
              <a:gd name="connsiteY4" fmla="*/ 926667 h 2561350"/>
              <a:gd name="connsiteX5" fmla="*/ 1849752 w 2040556"/>
              <a:gd name="connsiteY5" fmla="*/ 1056790 h 2561350"/>
              <a:gd name="connsiteX6" fmla="*/ 1811756 w 2040556"/>
              <a:gd name="connsiteY6" fmla="*/ 1531159 h 2561350"/>
              <a:gd name="connsiteX7" fmla="*/ 2036129 w 2040556"/>
              <a:gd name="connsiteY7" fmla="*/ 1616113 h 2561350"/>
              <a:gd name="connsiteX8" fmla="*/ 1938318 w 2040556"/>
              <a:gd name="connsiteY8" fmla="*/ 2180265 h 2561350"/>
              <a:gd name="connsiteX9" fmla="*/ 1209187 w 2040556"/>
              <a:gd name="connsiteY9" fmla="*/ 2167002 h 2561350"/>
              <a:gd name="connsiteX10" fmla="*/ 1229060 w 2040556"/>
              <a:gd name="connsiteY10" fmla="*/ 2275300 h 2561350"/>
              <a:gd name="connsiteX11" fmla="*/ 779004 w 2040556"/>
              <a:gd name="connsiteY11" fmla="*/ 2277680 h 2561350"/>
              <a:gd name="connsiteX12" fmla="*/ 808937 w 2040556"/>
              <a:gd name="connsiteY12" fmla="*/ 2167002 h 2561350"/>
              <a:gd name="connsiteX13" fmla="*/ 116012 w 2040556"/>
              <a:gd name="connsiteY13" fmla="*/ 2200159 h 2561350"/>
              <a:gd name="connsiteX14" fmla="*/ 0 w 2040556"/>
              <a:gd name="connsiteY14" fmla="*/ 1657530 h 2561350"/>
              <a:gd name="connsiteX15" fmla="*/ 248790 w 2040556"/>
              <a:gd name="connsiteY15" fmla="*/ 1539671 h 2561350"/>
              <a:gd name="connsiteX16" fmla="*/ 226518 w 2040556"/>
              <a:gd name="connsiteY16" fmla="*/ 1049619 h 2561350"/>
              <a:gd name="connsiteX17" fmla="*/ 16100 w 2040556"/>
              <a:gd name="connsiteY17" fmla="*/ 1005469 h 2561350"/>
              <a:gd name="connsiteX18" fmla="*/ 87479 w 2040556"/>
              <a:gd name="connsiteY18" fmla="*/ 369408 h 2561350"/>
              <a:gd name="connsiteX19" fmla="*/ 813908 w 2040556"/>
              <a:gd name="connsiteY19" fmla="*/ 389002 h 2561350"/>
              <a:gd name="connsiteX20" fmla="*/ 779004 w 2040556"/>
              <a:gd name="connsiteY20" fmla="*/ 283670 h 2561350"/>
              <a:gd name="connsiteX21" fmla="*/ 1014747 w 2040556"/>
              <a:gd name="connsiteY21" fmla="*/ 3 h 2561350"/>
              <a:gd name="connsiteX0" fmla="*/ 1014747 w 2040556"/>
              <a:gd name="connsiteY0" fmla="*/ 3 h 2561350"/>
              <a:gd name="connsiteX1" fmla="*/ 1229060 w 2040556"/>
              <a:gd name="connsiteY1" fmla="*/ 286050 h 2561350"/>
              <a:gd name="connsiteX2" fmla="*/ 1206924 w 2040556"/>
              <a:gd name="connsiteY2" fmla="*/ 389002 h 2561350"/>
              <a:gd name="connsiteX3" fmla="*/ 1954419 w 2040556"/>
              <a:gd name="connsiteY3" fmla="*/ 344364 h 2561350"/>
              <a:gd name="connsiteX4" fmla="*/ 2036260 w 2040556"/>
              <a:gd name="connsiteY4" fmla="*/ 926667 h 2561350"/>
              <a:gd name="connsiteX5" fmla="*/ 1849752 w 2040556"/>
              <a:gd name="connsiteY5" fmla="*/ 1056790 h 2561350"/>
              <a:gd name="connsiteX6" fmla="*/ 1811756 w 2040556"/>
              <a:gd name="connsiteY6" fmla="*/ 1531159 h 2561350"/>
              <a:gd name="connsiteX7" fmla="*/ 2036129 w 2040556"/>
              <a:gd name="connsiteY7" fmla="*/ 1616113 h 2561350"/>
              <a:gd name="connsiteX8" fmla="*/ 1938318 w 2040556"/>
              <a:gd name="connsiteY8" fmla="*/ 2180265 h 2561350"/>
              <a:gd name="connsiteX9" fmla="*/ 1209187 w 2040556"/>
              <a:gd name="connsiteY9" fmla="*/ 2167002 h 2561350"/>
              <a:gd name="connsiteX10" fmla="*/ 1229060 w 2040556"/>
              <a:gd name="connsiteY10" fmla="*/ 2275300 h 2561350"/>
              <a:gd name="connsiteX11" fmla="*/ 779004 w 2040556"/>
              <a:gd name="connsiteY11" fmla="*/ 2277680 h 2561350"/>
              <a:gd name="connsiteX12" fmla="*/ 808937 w 2040556"/>
              <a:gd name="connsiteY12" fmla="*/ 2167002 h 2561350"/>
              <a:gd name="connsiteX13" fmla="*/ 116012 w 2040556"/>
              <a:gd name="connsiteY13" fmla="*/ 2200159 h 2561350"/>
              <a:gd name="connsiteX14" fmla="*/ 0 w 2040556"/>
              <a:gd name="connsiteY14" fmla="*/ 1657530 h 2561350"/>
              <a:gd name="connsiteX15" fmla="*/ 248790 w 2040556"/>
              <a:gd name="connsiteY15" fmla="*/ 1539671 h 2561350"/>
              <a:gd name="connsiteX16" fmla="*/ 226518 w 2040556"/>
              <a:gd name="connsiteY16" fmla="*/ 1049619 h 2561350"/>
              <a:gd name="connsiteX17" fmla="*/ 16100 w 2040556"/>
              <a:gd name="connsiteY17" fmla="*/ 1005469 h 2561350"/>
              <a:gd name="connsiteX18" fmla="*/ 87479 w 2040556"/>
              <a:gd name="connsiteY18" fmla="*/ 369408 h 2561350"/>
              <a:gd name="connsiteX19" fmla="*/ 813908 w 2040556"/>
              <a:gd name="connsiteY19" fmla="*/ 389002 h 2561350"/>
              <a:gd name="connsiteX20" fmla="*/ 779004 w 2040556"/>
              <a:gd name="connsiteY20" fmla="*/ 283670 h 2561350"/>
              <a:gd name="connsiteX21" fmla="*/ 1014747 w 2040556"/>
              <a:gd name="connsiteY21" fmla="*/ 3 h 2561350"/>
              <a:gd name="connsiteX0" fmla="*/ 1014747 w 2040556"/>
              <a:gd name="connsiteY0" fmla="*/ 3 h 2561350"/>
              <a:gd name="connsiteX1" fmla="*/ 1229060 w 2040556"/>
              <a:gd name="connsiteY1" fmla="*/ 286050 h 2561350"/>
              <a:gd name="connsiteX2" fmla="*/ 1206924 w 2040556"/>
              <a:gd name="connsiteY2" fmla="*/ 389002 h 2561350"/>
              <a:gd name="connsiteX3" fmla="*/ 1954419 w 2040556"/>
              <a:gd name="connsiteY3" fmla="*/ 344364 h 2561350"/>
              <a:gd name="connsiteX4" fmla="*/ 2036260 w 2040556"/>
              <a:gd name="connsiteY4" fmla="*/ 926667 h 2561350"/>
              <a:gd name="connsiteX5" fmla="*/ 1849752 w 2040556"/>
              <a:gd name="connsiteY5" fmla="*/ 1056790 h 2561350"/>
              <a:gd name="connsiteX6" fmla="*/ 1811756 w 2040556"/>
              <a:gd name="connsiteY6" fmla="*/ 1531159 h 2561350"/>
              <a:gd name="connsiteX7" fmla="*/ 2036129 w 2040556"/>
              <a:gd name="connsiteY7" fmla="*/ 1616113 h 2561350"/>
              <a:gd name="connsiteX8" fmla="*/ 1938318 w 2040556"/>
              <a:gd name="connsiteY8" fmla="*/ 2180265 h 2561350"/>
              <a:gd name="connsiteX9" fmla="*/ 1209187 w 2040556"/>
              <a:gd name="connsiteY9" fmla="*/ 2167002 h 2561350"/>
              <a:gd name="connsiteX10" fmla="*/ 1229060 w 2040556"/>
              <a:gd name="connsiteY10" fmla="*/ 2275300 h 2561350"/>
              <a:gd name="connsiteX11" fmla="*/ 779004 w 2040556"/>
              <a:gd name="connsiteY11" fmla="*/ 2277680 h 2561350"/>
              <a:gd name="connsiteX12" fmla="*/ 808937 w 2040556"/>
              <a:gd name="connsiteY12" fmla="*/ 2167002 h 2561350"/>
              <a:gd name="connsiteX13" fmla="*/ 116012 w 2040556"/>
              <a:gd name="connsiteY13" fmla="*/ 2200159 h 2561350"/>
              <a:gd name="connsiteX14" fmla="*/ 0 w 2040556"/>
              <a:gd name="connsiteY14" fmla="*/ 1657530 h 2561350"/>
              <a:gd name="connsiteX15" fmla="*/ 248790 w 2040556"/>
              <a:gd name="connsiteY15" fmla="*/ 1539671 h 2561350"/>
              <a:gd name="connsiteX16" fmla="*/ 226518 w 2040556"/>
              <a:gd name="connsiteY16" fmla="*/ 1049619 h 2561350"/>
              <a:gd name="connsiteX17" fmla="*/ 16100 w 2040556"/>
              <a:gd name="connsiteY17" fmla="*/ 1005469 h 2561350"/>
              <a:gd name="connsiteX18" fmla="*/ 87479 w 2040556"/>
              <a:gd name="connsiteY18" fmla="*/ 369408 h 2561350"/>
              <a:gd name="connsiteX19" fmla="*/ 813908 w 2040556"/>
              <a:gd name="connsiteY19" fmla="*/ 389002 h 2561350"/>
              <a:gd name="connsiteX20" fmla="*/ 779004 w 2040556"/>
              <a:gd name="connsiteY20" fmla="*/ 283670 h 2561350"/>
              <a:gd name="connsiteX21" fmla="*/ 1014747 w 2040556"/>
              <a:gd name="connsiteY21" fmla="*/ 3 h 2561350"/>
              <a:gd name="connsiteX0" fmla="*/ 1014747 w 2040556"/>
              <a:gd name="connsiteY0" fmla="*/ 3 h 2561350"/>
              <a:gd name="connsiteX1" fmla="*/ 1229060 w 2040556"/>
              <a:gd name="connsiteY1" fmla="*/ 286050 h 2561350"/>
              <a:gd name="connsiteX2" fmla="*/ 1206924 w 2040556"/>
              <a:gd name="connsiteY2" fmla="*/ 389002 h 2561350"/>
              <a:gd name="connsiteX3" fmla="*/ 1954419 w 2040556"/>
              <a:gd name="connsiteY3" fmla="*/ 344364 h 2561350"/>
              <a:gd name="connsiteX4" fmla="*/ 2036260 w 2040556"/>
              <a:gd name="connsiteY4" fmla="*/ 926667 h 2561350"/>
              <a:gd name="connsiteX5" fmla="*/ 1849752 w 2040556"/>
              <a:gd name="connsiteY5" fmla="*/ 1060129 h 2561350"/>
              <a:gd name="connsiteX6" fmla="*/ 1811756 w 2040556"/>
              <a:gd name="connsiteY6" fmla="*/ 1531159 h 2561350"/>
              <a:gd name="connsiteX7" fmla="*/ 2036129 w 2040556"/>
              <a:gd name="connsiteY7" fmla="*/ 1616113 h 2561350"/>
              <a:gd name="connsiteX8" fmla="*/ 1938318 w 2040556"/>
              <a:gd name="connsiteY8" fmla="*/ 2180265 h 2561350"/>
              <a:gd name="connsiteX9" fmla="*/ 1209187 w 2040556"/>
              <a:gd name="connsiteY9" fmla="*/ 2167002 h 2561350"/>
              <a:gd name="connsiteX10" fmla="*/ 1229060 w 2040556"/>
              <a:gd name="connsiteY10" fmla="*/ 2275300 h 2561350"/>
              <a:gd name="connsiteX11" fmla="*/ 779004 w 2040556"/>
              <a:gd name="connsiteY11" fmla="*/ 2277680 h 2561350"/>
              <a:gd name="connsiteX12" fmla="*/ 808937 w 2040556"/>
              <a:gd name="connsiteY12" fmla="*/ 2167002 h 2561350"/>
              <a:gd name="connsiteX13" fmla="*/ 116012 w 2040556"/>
              <a:gd name="connsiteY13" fmla="*/ 2200159 h 2561350"/>
              <a:gd name="connsiteX14" fmla="*/ 0 w 2040556"/>
              <a:gd name="connsiteY14" fmla="*/ 1657530 h 2561350"/>
              <a:gd name="connsiteX15" fmla="*/ 248790 w 2040556"/>
              <a:gd name="connsiteY15" fmla="*/ 1539671 h 2561350"/>
              <a:gd name="connsiteX16" fmla="*/ 226518 w 2040556"/>
              <a:gd name="connsiteY16" fmla="*/ 1049619 h 2561350"/>
              <a:gd name="connsiteX17" fmla="*/ 16100 w 2040556"/>
              <a:gd name="connsiteY17" fmla="*/ 1005469 h 2561350"/>
              <a:gd name="connsiteX18" fmla="*/ 87479 w 2040556"/>
              <a:gd name="connsiteY18" fmla="*/ 369408 h 2561350"/>
              <a:gd name="connsiteX19" fmla="*/ 813908 w 2040556"/>
              <a:gd name="connsiteY19" fmla="*/ 389002 h 2561350"/>
              <a:gd name="connsiteX20" fmla="*/ 779004 w 2040556"/>
              <a:gd name="connsiteY20" fmla="*/ 283670 h 2561350"/>
              <a:gd name="connsiteX21" fmla="*/ 1014747 w 2040556"/>
              <a:gd name="connsiteY21" fmla="*/ 3 h 2561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040556" h="2561350">
                <a:moveTo>
                  <a:pt x="1014747" y="3"/>
                </a:moveTo>
                <a:cubicBezTo>
                  <a:pt x="1183816" y="-691"/>
                  <a:pt x="1351799" y="120921"/>
                  <a:pt x="1229060" y="286050"/>
                </a:cubicBezTo>
                <a:cubicBezTo>
                  <a:pt x="1212950" y="315682"/>
                  <a:pt x="1201168" y="348101"/>
                  <a:pt x="1206924" y="389002"/>
                </a:cubicBezTo>
                <a:cubicBezTo>
                  <a:pt x="1211992" y="528261"/>
                  <a:pt x="1716654" y="452477"/>
                  <a:pt x="1954419" y="344364"/>
                </a:cubicBezTo>
                <a:cubicBezTo>
                  <a:pt x="1970498" y="474789"/>
                  <a:pt x="2061145" y="783619"/>
                  <a:pt x="2036260" y="926667"/>
                </a:cubicBezTo>
                <a:cubicBezTo>
                  <a:pt x="2027166" y="1024060"/>
                  <a:pt x="1970476" y="1153289"/>
                  <a:pt x="1849752" y="1060129"/>
                </a:cubicBezTo>
                <a:cubicBezTo>
                  <a:pt x="1475468" y="853624"/>
                  <a:pt x="1487545" y="1649324"/>
                  <a:pt x="1811756" y="1531159"/>
                </a:cubicBezTo>
                <a:cubicBezTo>
                  <a:pt x="1923754" y="1469515"/>
                  <a:pt x="1987209" y="1400411"/>
                  <a:pt x="2036129" y="1616113"/>
                </a:cubicBezTo>
                <a:cubicBezTo>
                  <a:pt x="2051136" y="1730790"/>
                  <a:pt x="1956393" y="2051666"/>
                  <a:pt x="1938318" y="2180265"/>
                </a:cubicBezTo>
                <a:cubicBezTo>
                  <a:pt x="1741694" y="2153739"/>
                  <a:pt x="1359392" y="2007849"/>
                  <a:pt x="1209187" y="2167002"/>
                </a:cubicBezTo>
                <a:cubicBezTo>
                  <a:pt x="1195706" y="2193452"/>
                  <a:pt x="1198508" y="2230274"/>
                  <a:pt x="1229060" y="2275300"/>
                </a:cubicBezTo>
                <a:cubicBezTo>
                  <a:pt x="1469566" y="2660267"/>
                  <a:pt x="567071" y="2652331"/>
                  <a:pt x="779004" y="2277680"/>
                </a:cubicBezTo>
                <a:cubicBezTo>
                  <a:pt x="817979" y="2223379"/>
                  <a:pt x="825787" y="2190096"/>
                  <a:pt x="808937" y="2167002"/>
                </a:cubicBezTo>
                <a:cubicBezTo>
                  <a:pt x="706169" y="2021111"/>
                  <a:pt x="364670" y="2147108"/>
                  <a:pt x="116012" y="2200159"/>
                </a:cubicBezTo>
                <a:cubicBezTo>
                  <a:pt x="57942" y="2073996"/>
                  <a:pt x="976" y="1794778"/>
                  <a:pt x="0" y="1657530"/>
                </a:cubicBezTo>
                <a:cubicBezTo>
                  <a:pt x="23569" y="1399547"/>
                  <a:pt x="142648" y="1475748"/>
                  <a:pt x="248790" y="1539671"/>
                </a:cubicBezTo>
                <a:cubicBezTo>
                  <a:pt x="563771" y="1555589"/>
                  <a:pt x="485163" y="925406"/>
                  <a:pt x="226518" y="1049619"/>
                </a:cubicBezTo>
                <a:cubicBezTo>
                  <a:pt x="150003" y="1086365"/>
                  <a:pt x="56561" y="1164379"/>
                  <a:pt x="16100" y="1005469"/>
                </a:cubicBezTo>
                <a:cubicBezTo>
                  <a:pt x="-32993" y="864734"/>
                  <a:pt x="47286" y="478570"/>
                  <a:pt x="87479" y="369408"/>
                </a:cubicBezTo>
                <a:cubicBezTo>
                  <a:pt x="483685" y="502036"/>
                  <a:pt x="775797" y="488473"/>
                  <a:pt x="813908" y="389002"/>
                </a:cubicBezTo>
                <a:cubicBezTo>
                  <a:pt x="824229" y="365427"/>
                  <a:pt x="814657" y="333342"/>
                  <a:pt x="779004" y="283670"/>
                </a:cubicBezTo>
                <a:cubicBezTo>
                  <a:pt x="673038" y="96344"/>
                  <a:pt x="845678" y="698"/>
                  <a:pt x="1014747" y="3"/>
                </a:cubicBezTo>
                <a:close/>
              </a:path>
            </a:pathLst>
          </a:custGeom>
          <a:gradFill flip="none" rotWithShape="1">
            <a:gsLst>
              <a:gs pos="100000">
                <a:srgbClr val="669900">
                  <a:lumMod val="75000"/>
                </a:srgbClr>
              </a:gs>
              <a:gs pos="0">
                <a:srgbClr val="669900"/>
              </a:gs>
            </a:gsLst>
            <a:lin ang="0" scaled="0"/>
            <a:tileRect/>
          </a:gradFill>
          <a:ln w="25400" cap="flat" cmpd="sng" algn="ctr">
            <a:noFill/>
            <a:prstDash val="solid"/>
          </a:ln>
          <a:effectLst/>
          <a:scene3d>
            <a:camera prst="orthographicFront"/>
            <a:lightRig rig="threePt" dir="t"/>
          </a:scene3d>
          <a:sp3d prstMaterial="dkEdge">
            <a:bevelT w="50800" h="2540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72" name="Rectangle 5"/>
          <p:cNvSpPr/>
          <p:nvPr/>
        </p:nvSpPr>
        <p:spPr>
          <a:xfrm flipV="1">
            <a:off x="8094000" y="3906052"/>
            <a:ext cx="1105511" cy="1199348"/>
          </a:xfrm>
          <a:custGeom>
            <a:avLst/>
            <a:gdLst>
              <a:gd name="connsiteX0" fmla="*/ 872209 w 1795780"/>
              <a:gd name="connsiteY0" fmla="*/ 3 h 2561350"/>
              <a:gd name="connsiteX1" fmla="*/ 1086522 w 1795780"/>
              <a:gd name="connsiteY1" fmla="*/ 286050 h 2561350"/>
              <a:gd name="connsiteX2" fmla="*/ 1064386 w 1795780"/>
              <a:gd name="connsiteY2" fmla="*/ 389002 h 2561350"/>
              <a:gd name="connsiteX3" fmla="*/ 1795780 w 1795780"/>
              <a:gd name="connsiteY3" fmla="*/ 389002 h 2561350"/>
              <a:gd name="connsiteX4" fmla="*/ 1795780 w 1795780"/>
              <a:gd name="connsiteY4" fmla="*/ 1063389 h 2561350"/>
              <a:gd name="connsiteX5" fmla="*/ 1706462 w 1795780"/>
              <a:gd name="connsiteY5" fmla="*/ 1037347 h 2561350"/>
              <a:gd name="connsiteX6" fmla="*/ 1704082 w 1795780"/>
              <a:gd name="connsiteY6" fmla="*/ 1487403 h 2561350"/>
              <a:gd name="connsiteX7" fmla="*/ 1795780 w 1795780"/>
              <a:gd name="connsiteY7" fmla="*/ 1449629 h 2561350"/>
              <a:gd name="connsiteX8" fmla="*/ 1795780 w 1795780"/>
              <a:gd name="connsiteY8" fmla="*/ 2167002 h 2561350"/>
              <a:gd name="connsiteX9" fmla="*/ 1066649 w 1795780"/>
              <a:gd name="connsiteY9" fmla="*/ 2167002 h 2561350"/>
              <a:gd name="connsiteX10" fmla="*/ 1086522 w 1795780"/>
              <a:gd name="connsiteY10" fmla="*/ 2275300 h 2561350"/>
              <a:gd name="connsiteX11" fmla="*/ 636466 w 1795780"/>
              <a:gd name="connsiteY11" fmla="*/ 2277680 h 2561350"/>
              <a:gd name="connsiteX12" fmla="*/ 666399 w 1795780"/>
              <a:gd name="connsiteY12" fmla="*/ 2167002 h 2561350"/>
              <a:gd name="connsiteX13" fmla="*/ 0 w 1795780"/>
              <a:gd name="connsiteY13" fmla="*/ 2167002 h 2561350"/>
              <a:gd name="connsiteX14" fmla="*/ 0 w 1795780"/>
              <a:gd name="connsiteY14" fmla="*/ 1458174 h 2561350"/>
              <a:gd name="connsiteX15" fmla="*/ 94999 w 1795780"/>
              <a:gd name="connsiteY15" fmla="*/ 1495354 h 2561350"/>
              <a:gd name="connsiteX16" fmla="*/ 92619 w 1795780"/>
              <a:gd name="connsiteY16" fmla="*/ 1045298 h 2561350"/>
              <a:gd name="connsiteX17" fmla="*/ 0 w 1795780"/>
              <a:gd name="connsiteY17" fmla="*/ 1071146 h 2561350"/>
              <a:gd name="connsiteX18" fmla="*/ 0 w 1795780"/>
              <a:gd name="connsiteY18" fmla="*/ 389002 h 2561350"/>
              <a:gd name="connsiteX19" fmla="*/ 671370 w 1795780"/>
              <a:gd name="connsiteY19" fmla="*/ 389002 h 2561350"/>
              <a:gd name="connsiteX20" fmla="*/ 636466 w 1795780"/>
              <a:gd name="connsiteY20" fmla="*/ 283670 h 2561350"/>
              <a:gd name="connsiteX21" fmla="*/ 872209 w 1795780"/>
              <a:gd name="connsiteY21" fmla="*/ 3 h 2561350"/>
              <a:gd name="connsiteX0" fmla="*/ 872209 w 1795780"/>
              <a:gd name="connsiteY0" fmla="*/ 3 h 2561350"/>
              <a:gd name="connsiteX1" fmla="*/ 1086522 w 1795780"/>
              <a:gd name="connsiteY1" fmla="*/ 286050 h 2561350"/>
              <a:gd name="connsiteX2" fmla="*/ 1064386 w 1795780"/>
              <a:gd name="connsiteY2" fmla="*/ 389002 h 2561350"/>
              <a:gd name="connsiteX3" fmla="*/ 1795780 w 1795780"/>
              <a:gd name="connsiteY3" fmla="*/ 389002 h 2561350"/>
              <a:gd name="connsiteX4" fmla="*/ 1795780 w 1795780"/>
              <a:gd name="connsiteY4" fmla="*/ 1063389 h 2561350"/>
              <a:gd name="connsiteX5" fmla="*/ 1706462 w 1795780"/>
              <a:gd name="connsiteY5" fmla="*/ 1037347 h 2561350"/>
              <a:gd name="connsiteX6" fmla="*/ 1704082 w 1795780"/>
              <a:gd name="connsiteY6" fmla="*/ 1487403 h 2561350"/>
              <a:gd name="connsiteX7" fmla="*/ 1795780 w 1795780"/>
              <a:gd name="connsiteY7" fmla="*/ 1449629 h 2561350"/>
              <a:gd name="connsiteX8" fmla="*/ 1795780 w 1795780"/>
              <a:gd name="connsiteY8" fmla="*/ 2167002 h 2561350"/>
              <a:gd name="connsiteX9" fmla="*/ 1066649 w 1795780"/>
              <a:gd name="connsiteY9" fmla="*/ 2167002 h 2561350"/>
              <a:gd name="connsiteX10" fmla="*/ 1086522 w 1795780"/>
              <a:gd name="connsiteY10" fmla="*/ 2275300 h 2561350"/>
              <a:gd name="connsiteX11" fmla="*/ 636466 w 1795780"/>
              <a:gd name="connsiteY11" fmla="*/ 2277680 h 2561350"/>
              <a:gd name="connsiteX12" fmla="*/ 666399 w 1795780"/>
              <a:gd name="connsiteY12" fmla="*/ 2167002 h 2561350"/>
              <a:gd name="connsiteX13" fmla="*/ 0 w 1795780"/>
              <a:gd name="connsiteY13" fmla="*/ 2167002 h 2561350"/>
              <a:gd name="connsiteX14" fmla="*/ 0 w 1795780"/>
              <a:gd name="connsiteY14" fmla="*/ 1458174 h 2561350"/>
              <a:gd name="connsiteX15" fmla="*/ 94999 w 1795780"/>
              <a:gd name="connsiteY15" fmla="*/ 1495354 h 2561350"/>
              <a:gd name="connsiteX16" fmla="*/ 92619 w 1795780"/>
              <a:gd name="connsiteY16" fmla="*/ 1045298 h 2561350"/>
              <a:gd name="connsiteX17" fmla="*/ 0 w 1795780"/>
              <a:gd name="connsiteY17" fmla="*/ 1071146 h 2561350"/>
              <a:gd name="connsiteX18" fmla="*/ 0 w 1795780"/>
              <a:gd name="connsiteY18" fmla="*/ 389002 h 2561350"/>
              <a:gd name="connsiteX19" fmla="*/ 671370 w 1795780"/>
              <a:gd name="connsiteY19" fmla="*/ 389002 h 2561350"/>
              <a:gd name="connsiteX20" fmla="*/ 636466 w 1795780"/>
              <a:gd name="connsiteY20" fmla="*/ 283670 h 2561350"/>
              <a:gd name="connsiteX21" fmla="*/ 872209 w 1795780"/>
              <a:gd name="connsiteY21" fmla="*/ 3 h 2561350"/>
              <a:gd name="connsiteX0" fmla="*/ 918629 w 1842200"/>
              <a:gd name="connsiteY0" fmla="*/ 3 h 2561350"/>
              <a:gd name="connsiteX1" fmla="*/ 1132942 w 1842200"/>
              <a:gd name="connsiteY1" fmla="*/ 286050 h 2561350"/>
              <a:gd name="connsiteX2" fmla="*/ 1110806 w 1842200"/>
              <a:gd name="connsiteY2" fmla="*/ 389002 h 2561350"/>
              <a:gd name="connsiteX3" fmla="*/ 1842200 w 1842200"/>
              <a:gd name="connsiteY3" fmla="*/ 389002 h 2561350"/>
              <a:gd name="connsiteX4" fmla="*/ 1842200 w 1842200"/>
              <a:gd name="connsiteY4" fmla="*/ 1063389 h 2561350"/>
              <a:gd name="connsiteX5" fmla="*/ 1752882 w 1842200"/>
              <a:gd name="connsiteY5" fmla="*/ 1037347 h 2561350"/>
              <a:gd name="connsiteX6" fmla="*/ 1750502 w 1842200"/>
              <a:gd name="connsiteY6" fmla="*/ 1487403 h 2561350"/>
              <a:gd name="connsiteX7" fmla="*/ 1842200 w 1842200"/>
              <a:gd name="connsiteY7" fmla="*/ 1449629 h 2561350"/>
              <a:gd name="connsiteX8" fmla="*/ 1842200 w 1842200"/>
              <a:gd name="connsiteY8" fmla="*/ 2167002 h 2561350"/>
              <a:gd name="connsiteX9" fmla="*/ 1113069 w 1842200"/>
              <a:gd name="connsiteY9" fmla="*/ 2167002 h 2561350"/>
              <a:gd name="connsiteX10" fmla="*/ 1132942 w 1842200"/>
              <a:gd name="connsiteY10" fmla="*/ 2275300 h 2561350"/>
              <a:gd name="connsiteX11" fmla="*/ 682886 w 1842200"/>
              <a:gd name="connsiteY11" fmla="*/ 2277680 h 2561350"/>
              <a:gd name="connsiteX12" fmla="*/ 712819 w 1842200"/>
              <a:gd name="connsiteY12" fmla="*/ 2167002 h 2561350"/>
              <a:gd name="connsiteX13" fmla="*/ 46420 w 1842200"/>
              <a:gd name="connsiteY13" fmla="*/ 2167002 h 2561350"/>
              <a:gd name="connsiteX14" fmla="*/ 46420 w 1842200"/>
              <a:gd name="connsiteY14" fmla="*/ 1458174 h 2561350"/>
              <a:gd name="connsiteX15" fmla="*/ 141419 w 1842200"/>
              <a:gd name="connsiteY15" fmla="*/ 1495354 h 2561350"/>
              <a:gd name="connsiteX16" fmla="*/ 139039 w 1842200"/>
              <a:gd name="connsiteY16" fmla="*/ 1045298 h 2561350"/>
              <a:gd name="connsiteX17" fmla="*/ 46420 w 1842200"/>
              <a:gd name="connsiteY17" fmla="*/ 1071146 h 2561350"/>
              <a:gd name="connsiteX18" fmla="*/ 0 w 1842200"/>
              <a:gd name="connsiteY18" fmla="*/ 382371 h 2561350"/>
              <a:gd name="connsiteX19" fmla="*/ 717790 w 1842200"/>
              <a:gd name="connsiteY19" fmla="*/ 389002 h 2561350"/>
              <a:gd name="connsiteX20" fmla="*/ 682886 w 1842200"/>
              <a:gd name="connsiteY20" fmla="*/ 283670 h 2561350"/>
              <a:gd name="connsiteX21" fmla="*/ 918629 w 1842200"/>
              <a:gd name="connsiteY21" fmla="*/ 3 h 2561350"/>
              <a:gd name="connsiteX0" fmla="*/ 918629 w 1842200"/>
              <a:gd name="connsiteY0" fmla="*/ 3 h 2561350"/>
              <a:gd name="connsiteX1" fmla="*/ 1132942 w 1842200"/>
              <a:gd name="connsiteY1" fmla="*/ 286050 h 2561350"/>
              <a:gd name="connsiteX2" fmla="*/ 1110806 w 1842200"/>
              <a:gd name="connsiteY2" fmla="*/ 389002 h 2561350"/>
              <a:gd name="connsiteX3" fmla="*/ 1842200 w 1842200"/>
              <a:gd name="connsiteY3" fmla="*/ 389002 h 2561350"/>
              <a:gd name="connsiteX4" fmla="*/ 1842200 w 1842200"/>
              <a:gd name="connsiteY4" fmla="*/ 1063389 h 2561350"/>
              <a:gd name="connsiteX5" fmla="*/ 1752882 w 1842200"/>
              <a:gd name="connsiteY5" fmla="*/ 1037347 h 2561350"/>
              <a:gd name="connsiteX6" fmla="*/ 1750502 w 1842200"/>
              <a:gd name="connsiteY6" fmla="*/ 1487403 h 2561350"/>
              <a:gd name="connsiteX7" fmla="*/ 1842200 w 1842200"/>
              <a:gd name="connsiteY7" fmla="*/ 1449629 h 2561350"/>
              <a:gd name="connsiteX8" fmla="*/ 1842200 w 1842200"/>
              <a:gd name="connsiteY8" fmla="*/ 2167002 h 2561350"/>
              <a:gd name="connsiteX9" fmla="*/ 1113069 w 1842200"/>
              <a:gd name="connsiteY9" fmla="*/ 2167002 h 2561350"/>
              <a:gd name="connsiteX10" fmla="*/ 1132942 w 1842200"/>
              <a:gd name="connsiteY10" fmla="*/ 2275300 h 2561350"/>
              <a:gd name="connsiteX11" fmla="*/ 682886 w 1842200"/>
              <a:gd name="connsiteY11" fmla="*/ 2277680 h 2561350"/>
              <a:gd name="connsiteX12" fmla="*/ 712819 w 1842200"/>
              <a:gd name="connsiteY12" fmla="*/ 2167002 h 2561350"/>
              <a:gd name="connsiteX13" fmla="*/ 46420 w 1842200"/>
              <a:gd name="connsiteY13" fmla="*/ 2167002 h 2561350"/>
              <a:gd name="connsiteX14" fmla="*/ 46420 w 1842200"/>
              <a:gd name="connsiteY14" fmla="*/ 1458174 h 2561350"/>
              <a:gd name="connsiteX15" fmla="*/ 141419 w 1842200"/>
              <a:gd name="connsiteY15" fmla="*/ 1495354 h 2561350"/>
              <a:gd name="connsiteX16" fmla="*/ 139039 w 1842200"/>
              <a:gd name="connsiteY16" fmla="*/ 1045298 h 2561350"/>
              <a:gd name="connsiteX17" fmla="*/ 46420 w 1842200"/>
              <a:gd name="connsiteY17" fmla="*/ 1071146 h 2561350"/>
              <a:gd name="connsiteX18" fmla="*/ 0 w 1842200"/>
              <a:gd name="connsiteY18" fmla="*/ 382371 h 2561350"/>
              <a:gd name="connsiteX19" fmla="*/ 717790 w 1842200"/>
              <a:gd name="connsiteY19" fmla="*/ 389002 h 2561350"/>
              <a:gd name="connsiteX20" fmla="*/ 682886 w 1842200"/>
              <a:gd name="connsiteY20" fmla="*/ 283670 h 2561350"/>
              <a:gd name="connsiteX21" fmla="*/ 918629 w 1842200"/>
              <a:gd name="connsiteY21" fmla="*/ 3 h 2561350"/>
              <a:gd name="connsiteX0" fmla="*/ 918629 w 1842200"/>
              <a:gd name="connsiteY0" fmla="*/ 3 h 2561350"/>
              <a:gd name="connsiteX1" fmla="*/ 1132942 w 1842200"/>
              <a:gd name="connsiteY1" fmla="*/ 286050 h 2561350"/>
              <a:gd name="connsiteX2" fmla="*/ 1110806 w 1842200"/>
              <a:gd name="connsiteY2" fmla="*/ 389002 h 2561350"/>
              <a:gd name="connsiteX3" fmla="*/ 1842200 w 1842200"/>
              <a:gd name="connsiteY3" fmla="*/ 389002 h 2561350"/>
              <a:gd name="connsiteX4" fmla="*/ 1842200 w 1842200"/>
              <a:gd name="connsiteY4" fmla="*/ 1063389 h 2561350"/>
              <a:gd name="connsiteX5" fmla="*/ 1752882 w 1842200"/>
              <a:gd name="connsiteY5" fmla="*/ 1037347 h 2561350"/>
              <a:gd name="connsiteX6" fmla="*/ 1750502 w 1842200"/>
              <a:gd name="connsiteY6" fmla="*/ 1487403 h 2561350"/>
              <a:gd name="connsiteX7" fmla="*/ 1842200 w 1842200"/>
              <a:gd name="connsiteY7" fmla="*/ 1449629 h 2561350"/>
              <a:gd name="connsiteX8" fmla="*/ 1842200 w 1842200"/>
              <a:gd name="connsiteY8" fmla="*/ 2167002 h 2561350"/>
              <a:gd name="connsiteX9" fmla="*/ 1113069 w 1842200"/>
              <a:gd name="connsiteY9" fmla="*/ 2167002 h 2561350"/>
              <a:gd name="connsiteX10" fmla="*/ 1132942 w 1842200"/>
              <a:gd name="connsiteY10" fmla="*/ 2275300 h 2561350"/>
              <a:gd name="connsiteX11" fmla="*/ 682886 w 1842200"/>
              <a:gd name="connsiteY11" fmla="*/ 2277680 h 2561350"/>
              <a:gd name="connsiteX12" fmla="*/ 712819 w 1842200"/>
              <a:gd name="connsiteY12" fmla="*/ 2167002 h 2561350"/>
              <a:gd name="connsiteX13" fmla="*/ 46420 w 1842200"/>
              <a:gd name="connsiteY13" fmla="*/ 2167002 h 2561350"/>
              <a:gd name="connsiteX14" fmla="*/ 46420 w 1842200"/>
              <a:gd name="connsiteY14" fmla="*/ 1458174 h 2561350"/>
              <a:gd name="connsiteX15" fmla="*/ 141419 w 1842200"/>
              <a:gd name="connsiteY15" fmla="*/ 1495354 h 2561350"/>
              <a:gd name="connsiteX16" fmla="*/ 139039 w 1842200"/>
              <a:gd name="connsiteY16" fmla="*/ 1045298 h 2561350"/>
              <a:gd name="connsiteX17" fmla="*/ 46420 w 1842200"/>
              <a:gd name="connsiteY17" fmla="*/ 1071146 h 2561350"/>
              <a:gd name="connsiteX18" fmla="*/ 0 w 1842200"/>
              <a:gd name="connsiteY18" fmla="*/ 382371 h 2561350"/>
              <a:gd name="connsiteX19" fmla="*/ 717790 w 1842200"/>
              <a:gd name="connsiteY19" fmla="*/ 389002 h 2561350"/>
              <a:gd name="connsiteX20" fmla="*/ 682886 w 1842200"/>
              <a:gd name="connsiteY20" fmla="*/ 283670 h 2561350"/>
              <a:gd name="connsiteX21" fmla="*/ 918629 w 1842200"/>
              <a:gd name="connsiteY21" fmla="*/ 3 h 2561350"/>
              <a:gd name="connsiteX0" fmla="*/ 918629 w 1862094"/>
              <a:gd name="connsiteY0" fmla="*/ 3 h 2561350"/>
              <a:gd name="connsiteX1" fmla="*/ 1132942 w 1862094"/>
              <a:gd name="connsiteY1" fmla="*/ 286050 h 2561350"/>
              <a:gd name="connsiteX2" fmla="*/ 1110806 w 1862094"/>
              <a:gd name="connsiteY2" fmla="*/ 389002 h 2561350"/>
              <a:gd name="connsiteX3" fmla="*/ 1862094 w 1862094"/>
              <a:gd name="connsiteY3" fmla="*/ 369108 h 2561350"/>
              <a:gd name="connsiteX4" fmla="*/ 1842200 w 1862094"/>
              <a:gd name="connsiteY4" fmla="*/ 1063389 h 2561350"/>
              <a:gd name="connsiteX5" fmla="*/ 1752882 w 1862094"/>
              <a:gd name="connsiteY5" fmla="*/ 1037347 h 2561350"/>
              <a:gd name="connsiteX6" fmla="*/ 1750502 w 1862094"/>
              <a:gd name="connsiteY6" fmla="*/ 1487403 h 2561350"/>
              <a:gd name="connsiteX7" fmla="*/ 1842200 w 1862094"/>
              <a:gd name="connsiteY7" fmla="*/ 1449629 h 2561350"/>
              <a:gd name="connsiteX8" fmla="*/ 1842200 w 1862094"/>
              <a:gd name="connsiteY8" fmla="*/ 2167002 h 2561350"/>
              <a:gd name="connsiteX9" fmla="*/ 1113069 w 1862094"/>
              <a:gd name="connsiteY9" fmla="*/ 2167002 h 2561350"/>
              <a:gd name="connsiteX10" fmla="*/ 1132942 w 1862094"/>
              <a:gd name="connsiteY10" fmla="*/ 2275300 h 2561350"/>
              <a:gd name="connsiteX11" fmla="*/ 682886 w 1862094"/>
              <a:gd name="connsiteY11" fmla="*/ 2277680 h 2561350"/>
              <a:gd name="connsiteX12" fmla="*/ 712819 w 1862094"/>
              <a:gd name="connsiteY12" fmla="*/ 2167002 h 2561350"/>
              <a:gd name="connsiteX13" fmla="*/ 46420 w 1862094"/>
              <a:gd name="connsiteY13" fmla="*/ 2167002 h 2561350"/>
              <a:gd name="connsiteX14" fmla="*/ 46420 w 1862094"/>
              <a:gd name="connsiteY14" fmla="*/ 1458174 h 2561350"/>
              <a:gd name="connsiteX15" fmla="*/ 141419 w 1862094"/>
              <a:gd name="connsiteY15" fmla="*/ 1495354 h 2561350"/>
              <a:gd name="connsiteX16" fmla="*/ 139039 w 1862094"/>
              <a:gd name="connsiteY16" fmla="*/ 1045298 h 2561350"/>
              <a:gd name="connsiteX17" fmla="*/ 46420 w 1862094"/>
              <a:gd name="connsiteY17" fmla="*/ 1071146 h 2561350"/>
              <a:gd name="connsiteX18" fmla="*/ 0 w 1862094"/>
              <a:gd name="connsiteY18" fmla="*/ 382371 h 2561350"/>
              <a:gd name="connsiteX19" fmla="*/ 717790 w 1862094"/>
              <a:gd name="connsiteY19" fmla="*/ 389002 h 2561350"/>
              <a:gd name="connsiteX20" fmla="*/ 682886 w 1862094"/>
              <a:gd name="connsiteY20" fmla="*/ 283670 h 2561350"/>
              <a:gd name="connsiteX21" fmla="*/ 918629 w 1862094"/>
              <a:gd name="connsiteY21" fmla="*/ 3 h 2561350"/>
              <a:gd name="connsiteX0" fmla="*/ 918629 w 1862094"/>
              <a:gd name="connsiteY0" fmla="*/ 3 h 2561350"/>
              <a:gd name="connsiteX1" fmla="*/ 1132942 w 1862094"/>
              <a:gd name="connsiteY1" fmla="*/ 286050 h 2561350"/>
              <a:gd name="connsiteX2" fmla="*/ 1110806 w 1862094"/>
              <a:gd name="connsiteY2" fmla="*/ 389002 h 2561350"/>
              <a:gd name="connsiteX3" fmla="*/ 1862094 w 1862094"/>
              <a:gd name="connsiteY3" fmla="*/ 369108 h 2561350"/>
              <a:gd name="connsiteX4" fmla="*/ 1842200 w 1862094"/>
              <a:gd name="connsiteY4" fmla="*/ 1063389 h 2561350"/>
              <a:gd name="connsiteX5" fmla="*/ 1752882 w 1862094"/>
              <a:gd name="connsiteY5" fmla="*/ 1037347 h 2561350"/>
              <a:gd name="connsiteX6" fmla="*/ 1750502 w 1862094"/>
              <a:gd name="connsiteY6" fmla="*/ 1487403 h 2561350"/>
              <a:gd name="connsiteX7" fmla="*/ 1842200 w 1862094"/>
              <a:gd name="connsiteY7" fmla="*/ 1449629 h 2561350"/>
              <a:gd name="connsiteX8" fmla="*/ 1842200 w 1862094"/>
              <a:gd name="connsiteY8" fmla="*/ 2167002 h 2561350"/>
              <a:gd name="connsiteX9" fmla="*/ 1113069 w 1862094"/>
              <a:gd name="connsiteY9" fmla="*/ 2167002 h 2561350"/>
              <a:gd name="connsiteX10" fmla="*/ 1132942 w 1862094"/>
              <a:gd name="connsiteY10" fmla="*/ 2275300 h 2561350"/>
              <a:gd name="connsiteX11" fmla="*/ 682886 w 1862094"/>
              <a:gd name="connsiteY11" fmla="*/ 2277680 h 2561350"/>
              <a:gd name="connsiteX12" fmla="*/ 712819 w 1862094"/>
              <a:gd name="connsiteY12" fmla="*/ 2167002 h 2561350"/>
              <a:gd name="connsiteX13" fmla="*/ 46420 w 1862094"/>
              <a:gd name="connsiteY13" fmla="*/ 2167002 h 2561350"/>
              <a:gd name="connsiteX14" fmla="*/ 46420 w 1862094"/>
              <a:gd name="connsiteY14" fmla="*/ 1458174 h 2561350"/>
              <a:gd name="connsiteX15" fmla="*/ 141419 w 1862094"/>
              <a:gd name="connsiteY15" fmla="*/ 1495354 h 2561350"/>
              <a:gd name="connsiteX16" fmla="*/ 139039 w 1862094"/>
              <a:gd name="connsiteY16" fmla="*/ 1045298 h 2561350"/>
              <a:gd name="connsiteX17" fmla="*/ 46420 w 1862094"/>
              <a:gd name="connsiteY17" fmla="*/ 1071146 h 2561350"/>
              <a:gd name="connsiteX18" fmla="*/ 0 w 1862094"/>
              <a:gd name="connsiteY18" fmla="*/ 382371 h 2561350"/>
              <a:gd name="connsiteX19" fmla="*/ 717790 w 1862094"/>
              <a:gd name="connsiteY19" fmla="*/ 389002 h 2561350"/>
              <a:gd name="connsiteX20" fmla="*/ 682886 w 1862094"/>
              <a:gd name="connsiteY20" fmla="*/ 283670 h 2561350"/>
              <a:gd name="connsiteX21" fmla="*/ 918629 w 1862094"/>
              <a:gd name="connsiteY21" fmla="*/ 3 h 2561350"/>
              <a:gd name="connsiteX0" fmla="*/ 918629 w 1862094"/>
              <a:gd name="connsiteY0" fmla="*/ 3 h 2561350"/>
              <a:gd name="connsiteX1" fmla="*/ 1132942 w 1862094"/>
              <a:gd name="connsiteY1" fmla="*/ 286050 h 2561350"/>
              <a:gd name="connsiteX2" fmla="*/ 1110806 w 1862094"/>
              <a:gd name="connsiteY2" fmla="*/ 389002 h 2561350"/>
              <a:gd name="connsiteX3" fmla="*/ 1862094 w 1862094"/>
              <a:gd name="connsiteY3" fmla="*/ 369108 h 2561350"/>
              <a:gd name="connsiteX4" fmla="*/ 1842200 w 1862094"/>
              <a:gd name="connsiteY4" fmla="*/ 1063389 h 2561350"/>
              <a:gd name="connsiteX5" fmla="*/ 1752882 w 1862094"/>
              <a:gd name="connsiteY5" fmla="*/ 1037347 h 2561350"/>
              <a:gd name="connsiteX6" fmla="*/ 1750502 w 1862094"/>
              <a:gd name="connsiteY6" fmla="*/ 1487403 h 2561350"/>
              <a:gd name="connsiteX7" fmla="*/ 1842200 w 1862094"/>
              <a:gd name="connsiteY7" fmla="*/ 1449629 h 2561350"/>
              <a:gd name="connsiteX8" fmla="*/ 1842200 w 1862094"/>
              <a:gd name="connsiteY8" fmla="*/ 2167002 h 2561350"/>
              <a:gd name="connsiteX9" fmla="*/ 1113069 w 1862094"/>
              <a:gd name="connsiteY9" fmla="*/ 2167002 h 2561350"/>
              <a:gd name="connsiteX10" fmla="*/ 1132942 w 1862094"/>
              <a:gd name="connsiteY10" fmla="*/ 2275300 h 2561350"/>
              <a:gd name="connsiteX11" fmla="*/ 682886 w 1862094"/>
              <a:gd name="connsiteY11" fmla="*/ 2277680 h 2561350"/>
              <a:gd name="connsiteX12" fmla="*/ 712819 w 1862094"/>
              <a:gd name="connsiteY12" fmla="*/ 2167002 h 2561350"/>
              <a:gd name="connsiteX13" fmla="*/ 46420 w 1862094"/>
              <a:gd name="connsiteY13" fmla="*/ 2167002 h 2561350"/>
              <a:gd name="connsiteX14" fmla="*/ 46420 w 1862094"/>
              <a:gd name="connsiteY14" fmla="*/ 1458174 h 2561350"/>
              <a:gd name="connsiteX15" fmla="*/ 141419 w 1862094"/>
              <a:gd name="connsiteY15" fmla="*/ 1495354 h 2561350"/>
              <a:gd name="connsiteX16" fmla="*/ 139039 w 1862094"/>
              <a:gd name="connsiteY16" fmla="*/ 1045298 h 2561350"/>
              <a:gd name="connsiteX17" fmla="*/ 46420 w 1862094"/>
              <a:gd name="connsiteY17" fmla="*/ 1071146 h 2561350"/>
              <a:gd name="connsiteX18" fmla="*/ 0 w 1862094"/>
              <a:gd name="connsiteY18" fmla="*/ 382371 h 2561350"/>
              <a:gd name="connsiteX19" fmla="*/ 717790 w 1862094"/>
              <a:gd name="connsiteY19" fmla="*/ 389002 h 2561350"/>
              <a:gd name="connsiteX20" fmla="*/ 682886 w 1862094"/>
              <a:gd name="connsiteY20" fmla="*/ 283670 h 2561350"/>
              <a:gd name="connsiteX21" fmla="*/ 918629 w 1862094"/>
              <a:gd name="connsiteY21" fmla="*/ 3 h 2561350"/>
              <a:gd name="connsiteX0" fmla="*/ 918629 w 1862094"/>
              <a:gd name="connsiteY0" fmla="*/ 3 h 2561350"/>
              <a:gd name="connsiteX1" fmla="*/ 1132942 w 1862094"/>
              <a:gd name="connsiteY1" fmla="*/ 286050 h 2561350"/>
              <a:gd name="connsiteX2" fmla="*/ 1110806 w 1862094"/>
              <a:gd name="connsiteY2" fmla="*/ 389002 h 2561350"/>
              <a:gd name="connsiteX3" fmla="*/ 1862094 w 1862094"/>
              <a:gd name="connsiteY3" fmla="*/ 369108 h 2561350"/>
              <a:gd name="connsiteX4" fmla="*/ 1842200 w 1862094"/>
              <a:gd name="connsiteY4" fmla="*/ 1063389 h 2561350"/>
              <a:gd name="connsiteX5" fmla="*/ 1752882 w 1862094"/>
              <a:gd name="connsiteY5" fmla="*/ 1037347 h 2561350"/>
              <a:gd name="connsiteX6" fmla="*/ 1750502 w 1862094"/>
              <a:gd name="connsiteY6" fmla="*/ 1487403 h 2561350"/>
              <a:gd name="connsiteX7" fmla="*/ 1842200 w 1862094"/>
              <a:gd name="connsiteY7" fmla="*/ 1449629 h 2561350"/>
              <a:gd name="connsiteX8" fmla="*/ 1842200 w 1862094"/>
              <a:gd name="connsiteY8" fmla="*/ 2167002 h 2561350"/>
              <a:gd name="connsiteX9" fmla="*/ 1113069 w 1862094"/>
              <a:gd name="connsiteY9" fmla="*/ 2167002 h 2561350"/>
              <a:gd name="connsiteX10" fmla="*/ 1132942 w 1862094"/>
              <a:gd name="connsiteY10" fmla="*/ 2275300 h 2561350"/>
              <a:gd name="connsiteX11" fmla="*/ 682886 w 1862094"/>
              <a:gd name="connsiteY11" fmla="*/ 2277680 h 2561350"/>
              <a:gd name="connsiteX12" fmla="*/ 712819 w 1862094"/>
              <a:gd name="connsiteY12" fmla="*/ 2167002 h 2561350"/>
              <a:gd name="connsiteX13" fmla="*/ 46420 w 1862094"/>
              <a:gd name="connsiteY13" fmla="*/ 2167002 h 2561350"/>
              <a:gd name="connsiteX14" fmla="*/ 46420 w 1862094"/>
              <a:gd name="connsiteY14" fmla="*/ 1458174 h 2561350"/>
              <a:gd name="connsiteX15" fmla="*/ 141419 w 1862094"/>
              <a:gd name="connsiteY15" fmla="*/ 1495354 h 2561350"/>
              <a:gd name="connsiteX16" fmla="*/ 139039 w 1862094"/>
              <a:gd name="connsiteY16" fmla="*/ 1045298 h 2561350"/>
              <a:gd name="connsiteX17" fmla="*/ 46420 w 1862094"/>
              <a:gd name="connsiteY17" fmla="*/ 1071146 h 2561350"/>
              <a:gd name="connsiteX18" fmla="*/ 0 w 1862094"/>
              <a:gd name="connsiteY18" fmla="*/ 382371 h 2561350"/>
              <a:gd name="connsiteX19" fmla="*/ 717790 w 1862094"/>
              <a:gd name="connsiteY19" fmla="*/ 389002 h 2561350"/>
              <a:gd name="connsiteX20" fmla="*/ 682886 w 1862094"/>
              <a:gd name="connsiteY20" fmla="*/ 283670 h 2561350"/>
              <a:gd name="connsiteX21" fmla="*/ 918629 w 1862094"/>
              <a:gd name="connsiteY21" fmla="*/ 3 h 2561350"/>
              <a:gd name="connsiteX0" fmla="*/ 918629 w 1949187"/>
              <a:gd name="connsiteY0" fmla="*/ 3 h 2561350"/>
              <a:gd name="connsiteX1" fmla="*/ 1132942 w 1949187"/>
              <a:gd name="connsiteY1" fmla="*/ 286050 h 2561350"/>
              <a:gd name="connsiteX2" fmla="*/ 1110806 w 1949187"/>
              <a:gd name="connsiteY2" fmla="*/ 389002 h 2561350"/>
              <a:gd name="connsiteX3" fmla="*/ 1862094 w 1949187"/>
              <a:gd name="connsiteY3" fmla="*/ 369108 h 2561350"/>
              <a:gd name="connsiteX4" fmla="*/ 1842200 w 1949187"/>
              <a:gd name="connsiteY4" fmla="*/ 1063389 h 2561350"/>
              <a:gd name="connsiteX5" fmla="*/ 1752882 w 1949187"/>
              <a:gd name="connsiteY5" fmla="*/ 1037347 h 2561350"/>
              <a:gd name="connsiteX6" fmla="*/ 1750502 w 1949187"/>
              <a:gd name="connsiteY6" fmla="*/ 1487403 h 2561350"/>
              <a:gd name="connsiteX7" fmla="*/ 1842200 w 1949187"/>
              <a:gd name="connsiteY7" fmla="*/ 1449629 h 2561350"/>
              <a:gd name="connsiteX8" fmla="*/ 1842200 w 1949187"/>
              <a:gd name="connsiteY8" fmla="*/ 2167002 h 2561350"/>
              <a:gd name="connsiteX9" fmla="*/ 1113069 w 1949187"/>
              <a:gd name="connsiteY9" fmla="*/ 2167002 h 2561350"/>
              <a:gd name="connsiteX10" fmla="*/ 1132942 w 1949187"/>
              <a:gd name="connsiteY10" fmla="*/ 2275300 h 2561350"/>
              <a:gd name="connsiteX11" fmla="*/ 682886 w 1949187"/>
              <a:gd name="connsiteY11" fmla="*/ 2277680 h 2561350"/>
              <a:gd name="connsiteX12" fmla="*/ 712819 w 1949187"/>
              <a:gd name="connsiteY12" fmla="*/ 2167002 h 2561350"/>
              <a:gd name="connsiteX13" fmla="*/ 46420 w 1949187"/>
              <a:gd name="connsiteY13" fmla="*/ 2167002 h 2561350"/>
              <a:gd name="connsiteX14" fmla="*/ 46420 w 1949187"/>
              <a:gd name="connsiteY14" fmla="*/ 1458174 h 2561350"/>
              <a:gd name="connsiteX15" fmla="*/ 141419 w 1949187"/>
              <a:gd name="connsiteY15" fmla="*/ 1495354 h 2561350"/>
              <a:gd name="connsiteX16" fmla="*/ 139039 w 1949187"/>
              <a:gd name="connsiteY16" fmla="*/ 1045298 h 2561350"/>
              <a:gd name="connsiteX17" fmla="*/ 46420 w 1949187"/>
              <a:gd name="connsiteY17" fmla="*/ 1071146 h 2561350"/>
              <a:gd name="connsiteX18" fmla="*/ 0 w 1949187"/>
              <a:gd name="connsiteY18" fmla="*/ 382371 h 2561350"/>
              <a:gd name="connsiteX19" fmla="*/ 717790 w 1949187"/>
              <a:gd name="connsiteY19" fmla="*/ 389002 h 2561350"/>
              <a:gd name="connsiteX20" fmla="*/ 682886 w 1949187"/>
              <a:gd name="connsiteY20" fmla="*/ 283670 h 2561350"/>
              <a:gd name="connsiteX21" fmla="*/ 918629 w 1949187"/>
              <a:gd name="connsiteY21" fmla="*/ 3 h 2561350"/>
              <a:gd name="connsiteX0" fmla="*/ 918629 w 1966660"/>
              <a:gd name="connsiteY0" fmla="*/ 3 h 2561350"/>
              <a:gd name="connsiteX1" fmla="*/ 1132942 w 1966660"/>
              <a:gd name="connsiteY1" fmla="*/ 286050 h 2561350"/>
              <a:gd name="connsiteX2" fmla="*/ 1110806 w 1966660"/>
              <a:gd name="connsiteY2" fmla="*/ 389002 h 2561350"/>
              <a:gd name="connsiteX3" fmla="*/ 1862094 w 1966660"/>
              <a:gd name="connsiteY3" fmla="*/ 369108 h 2561350"/>
              <a:gd name="connsiteX4" fmla="*/ 1842200 w 1966660"/>
              <a:gd name="connsiteY4" fmla="*/ 1063389 h 2561350"/>
              <a:gd name="connsiteX5" fmla="*/ 1752882 w 1966660"/>
              <a:gd name="connsiteY5" fmla="*/ 1037347 h 2561350"/>
              <a:gd name="connsiteX6" fmla="*/ 1750502 w 1966660"/>
              <a:gd name="connsiteY6" fmla="*/ 1487403 h 2561350"/>
              <a:gd name="connsiteX7" fmla="*/ 1842200 w 1966660"/>
              <a:gd name="connsiteY7" fmla="*/ 1449629 h 2561350"/>
              <a:gd name="connsiteX8" fmla="*/ 1842200 w 1966660"/>
              <a:gd name="connsiteY8" fmla="*/ 2167002 h 2561350"/>
              <a:gd name="connsiteX9" fmla="*/ 1113069 w 1966660"/>
              <a:gd name="connsiteY9" fmla="*/ 2167002 h 2561350"/>
              <a:gd name="connsiteX10" fmla="*/ 1132942 w 1966660"/>
              <a:gd name="connsiteY10" fmla="*/ 2275300 h 2561350"/>
              <a:gd name="connsiteX11" fmla="*/ 682886 w 1966660"/>
              <a:gd name="connsiteY11" fmla="*/ 2277680 h 2561350"/>
              <a:gd name="connsiteX12" fmla="*/ 712819 w 1966660"/>
              <a:gd name="connsiteY12" fmla="*/ 2167002 h 2561350"/>
              <a:gd name="connsiteX13" fmla="*/ 46420 w 1966660"/>
              <a:gd name="connsiteY13" fmla="*/ 2167002 h 2561350"/>
              <a:gd name="connsiteX14" fmla="*/ 46420 w 1966660"/>
              <a:gd name="connsiteY14" fmla="*/ 1458174 h 2561350"/>
              <a:gd name="connsiteX15" fmla="*/ 141419 w 1966660"/>
              <a:gd name="connsiteY15" fmla="*/ 1495354 h 2561350"/>
              <a:gd name="connsiteX16" fmla="*/ 139039 w 1966660"/>
              <a:gd name="connsiteY16" fmla="*/ 1045298 h 2561350"/>
              <a:gd name="connsiteX17" fmla="*/ 46420 w 1966660"/>
              <a:gd name="connsiteY17" fmla="*/ 1071146 h 2561350"/>
              <a:gd name="connsiteX18" fmla="*/ 0 w 1966660"/>
              <a:gd name="connsiteY18" fmla="*/ 382371 h 2561350"/>
              <a:gd name="connsiteX19" fmla="*/ 717790 w 1966660"/>
              <a:gd name="connsiteY19" fmla="*/ 389002 h 2561350"/>
              <a:gd name="connsiteX20" fmla="*/ 682886 w 1966660"/>
              <a:gd name="connsiteY20" fmla="*/ 283670 h 2561350"/>
              <a:gd name="connsiteX21" fmla="*/ 918629 w 1966660"/>
              <a:gd name="connsiteY21" fmla="*/ 3 h 2561350"/>
              <a:gd name="connsiteX0" fmla="*/ 1023861 w 2071892"/>
              <a:gd name="connsiteY0" fmla="*/ 3 h 2561350"/>
              <a:gd name="connsiteX1" fmla="*/ 1238174 w 2071892"/>
              <a:gd name="connsiteY1" fmla="*/ 286050 h 2561350"/>
              <a:gd name="connsiteX2" fmla="*/ 1216038 w 2071892"/>
              <a:gd name="connsiteY2" fmla="*/ 389002 h 2561350"/>
              <a:gd name="connsiteX3" fmla="*/ 1967326 w 2071892"/>
              <a:gd name="connsiteY3" fmla="*/ 369108 h 2561350"/>
              <a:gd name="connsiteX4" fmla="*/ 1947432 w 2071892"/>
              <a:gd name="connsiteY4" fmla="*/ 1063389 h 2561350"/>
              <a:gd name="connsiteX5" fmla="*/ 1858114 w 2071892"/>
              <a:gd name="connsiteY5" fmla="*/ 1037347 h 2561350"/>
              <a:gd name="connsiteX6" fmla="*/ 1855734 w 2071892"/>
              <a:gd name="connsiteY6" fmla="*/ 1487403 h 2561350"/>
              <a:gd name="connsiteX7" fmla="*/ 1947432 w 2071892"/>
              <a:gd name="connsiteY7" fmla="*/ 1449629 h 2561350"/>
              <a:gd name="connsiteX8" fmla="*/ 1947432 w 2071892"/>
              <a:gd name="connsiteY8" fmla="*/ 2167002 h 2561350"/>
              <a:gd name="connsiteX9" fmla="*/ 1218301 w 2071892"/>
              <a:gd name="connsiteY9" fmla="*/ 2167002 h 2561350"/>
              <a:gd name="connsiteX10" fmla="*/ 1238174 w 2071892"/>
              <a:gd name="connsiteY10" fmla="*/ 2275300 h 2561350"/>
              <a:gd name="connsiteX11" fmla="*/ 788118 w 2071892"/>
              <a:gd name="connsiteY11" fmla="*/ 2277680 h 2561350"/>
              <a:gd name="connsiteX12" fmla="*/ 818051 w 2071892"/>
              <a:gd name="connsiteY12" fmla="*/ 2167002 h 2561350"/>
              <a:gd name="connsiteX13" fmla="*/ 151652 w 2071892"/>
              <a:gd name="connsiteY13" fmla="*/ 2167002 h 2561350"/>
              <a:gd name="connsiteX14" fmla="*/ 151652 w 2071892"/>
              <a:gd name="connsiteY14" fmla="*/ 1458174 h 2561350"/>
              <a:gd name="connsiteX15" fmla="*/ 246651 w 2071892"/>
              <a:gd name="connsiteY15" fmla="*/ 1495354 h 2561350"/>
              <a:gd name="connsiteX16" fmla="*/ 244271 w 2071892"/>
              <a:gd name="connsiteY16" fmla="*/ 1045298 h 2561350"/>
              <a:gd name="connsiteX17" fmla="*/ 151652 w 2071892"/>
              <a:gd name="connsiteY17" fmla="*/ 1071146 h 2561350"/>
              <a:gd name="connsiteX18" fmla="*/ 105232 w 2071892"/>
              <a:gd name="connsiteY18" fmla="*/ 382371 h 2561350"/>
              <a:gd name="connsiteX19" fmla="*/ 823022 w 2071892"/>
              <a:gd name="connsiteY19" fmla="*/ 389002 h 2561350"/>
              <a:gd name="connsiteX20" fmla="*/ 788118 w 2071892"/>
              <a:gd name="connsiteY20" fmla="*/ 283670 h 2561350"/>
              <a:gd name="connsiteX21" fmla="*/ 1023861 w 2071892"/>
              <a:gd name="connsiteY21" fmla="*/ 3 h 2561350"/>
              <a:gd name="connsiteX0" fmla="*/ 1039756 w 2087787"/>
              <a:gd name="connsiteY0" fmla="*/ 3 h 2561350"/>
              <a:gd name="connsiteX1" fmla="*/ 1254069 w 2087787"/>
              <a:gd name="connsiteY1" fmla="*/ 286050 h 2561350"/>
              <a:gd name="connsiteX2" fmla="*/ 1231933 w 2087787"/>
              <a:gd name="connsiteY2" fmla="*/ 389002 h 2561350"/>
              <a:gd name="connsiteX3" fmla="*/ 1983221 w 2087787"/>
              <a:gd name="connsiteY3" fmla="*/ 369108 h 2561350"/>
              <a:gd name="connsiteX4" fmla="*/ 1963327 w 2087787"/>
              <a:gd name="connsiteY4" fmla="*/ 1063389 h 2561350"/>
              <a:gd name="connsiteX5" fmla="*/ 1874009 w 2087787"/>
              <a:gd name="connsiteY5" fmla="*/ 1037347 h 2561350"/>
              <a:gd name="connsiteX6" fmla="*/ 1871629 w 2087787"/>
              <a:gd name="connsiteY6" fmla="*/ 1487403 h 2561350"/>
              <a:gd name="connsiteX7" fmla="*/ 1963327 w 2087787"/>
              <a:gd name="connsiteY7" fmla="*/ 1449629 h 2561350"/>
              <a:gd name="connsiteX8" fmla="*/ 1963327 w 2087787"/>
              <a:gd name="connsiteY8" fmla="*/ 2167002 h 2561350"/>
              <a:gd name="connsiteX9" fmla="*/ 1234196 w 2087787"/>
              <a:gd name="connsiteY9" fmla="*/ 2167002 h 2561350"/>
              <a:gd name="connsiteX10" fmla="*/ 1254069 w 2087787"/>
              <a:gd name="connsiteY10" fmla="*/ 2275300 h 2561350"/>
              <a:gd name="connsiteX11" fmla="*/ 804013 w 2087787"/>
              <a:gd name="connsiteY11" fmla="*/ 2277680 h 2561350"/>
              <a:gd name="connsiteX12" fmla="*/ 833946 w 2087787"/>
              <a:gd name="connsiteY12" fmla="*/ 2167002 h 2561350"/>
              <a:gd name="connsiteX13" fmla="*/ 167547 w 2087787"/>
              <a:gd name="connsiteY13" fmla="*/ 2167002 h 2561350"/>
              <a:gd name="connsiteX14" fmla="*/ 167547 w 2087787"/>
              <a:gd name="connsiteY14" fmla="*/ 1458174 h 2561350"/>
              <a:gd name="connsiteX15" fmla="*/ 262546 w 2087787"/>
              <a:gd name="connsiteY15" fmla="*/ 1495354 h 2561350"/>
              <a:gd name="connsiteX16" fmla="*/ 260166 w 2087787"/>
              <a:gd name="connsiteY16" fmla="*/ 1045298 h 2561350"/>
              <a:gd name="connsiteX17" fmla="*/ 167547 w 2087787"/>
              <a:gd name="connsiteY17" fmla="*/ 1071146 h 2561350"/>
              <a:gd name="connsiteX18" fmla="*/ 121127 w 2087787"/>
              <a:gd name="connsiteY18" fmla="*/ 382371 h 2561350"/>
              <a:gd name="connsiteX19" fmla="*/ 838917 w 2087787"/>
              <a:gd name="connsiteY19" fmla="*/ 389002 h 2561350"/>
              <a:gd name="connsiteX20" fmla="*/ 804013 w 2087787"/>
              <a:gd name="connsiteY20" fmla="*/ 283670 h 2561350"/>
              <a:gd name="connsiteX21" fmla="*/ 1039756 w 2087787"/>
              <a:gd name="connsiteY21" fmla="*/ 3 h 2561350"/>
              <a:gd name="connsiteX0" fmla="*/ 1025434 w 2073465"/>
              <a:gd name="connsiteY0" fmla="*/ 3 h 2561350"/>
              <a:gd name="connsiteX1" fmla="*/ 1239747 w 2073465"/>
              <a:gd name="connsiteY1" fmla="*/ 286050 h 2561350"/>
              <a:gd name="connsiteX2" fmla="*/ 1217611 w 2073465"/>
              <a:gd name="connsiteY2" fmla="*/ 389002 h 2561350"/>
              <a:gd name="connsiteX3" fmla="*/ 1968899 w 2073465"/>
              <a:gd name="connsiteY3" fmla="*/ 369108 h 2561350"/>
              <a:gd name="connsiteX4" fmla="*/ 1949005 w 2073465"/>
              <a:gd name="connsiteY4" fmla="*/ 1063389 h 2561350"/>
              <a:gd name="connsiteX5" fmla="*/ 1859687 w 2073465"/>
              <a:gd name="connsiteY5" fmla="*/ 1037347 h 2561350"/>
              <a:gd name="connsiteX6" fmla="*/ 1857307 w 2073465"/>
              <a:gd name="connsiteY6" fmla="*/ 1487403 h 2561350"/>
              <a:gd name="connsiteX7" fmla="*/ 1949005 w 2073465"/>
              <a:gd name="connsiteY7" fmla="*/ 1449629 h 2561350"/>
              <a:gd name="connsiteX8" fmla="*/ 1949005 w 2073465"/>
              <a:gd name="connsiteY8" fmla="*/ 2167002 h 2561350"/>
              <a:gd name="connsiteX9" fmla="*/ 1219874 w 2073465"/>
              <a:gd name="connsiteY9" fmla="*/ 2167002 h 2561350"/>
              <a:gd name="connsiteX10" fmla="*/ 1239747 w 2073465"/>
              <a:gd name="connsiteY10" fmla="*/ 2275300 h 2561350"/>
              <a:gd name="connsiteX11" fmla="*/ 789691 w 2073465"/>
              <a:gd name="connsiteY11" fmla="*/ 2277680 h 2561350"/>
              <a:gd name="connsiteX12" fmla="*/ 819624 w 2073465"/>
              <a:gd name="connsiteY12" fmla="*/ 2167002 h 2561350"/>
              <a:gd name="connsiteX13" fmla="*/ 153225 w 2073465"/>
              <a:gd name="connsiteY13" fmla="*/ 2167002 h 2561350"/>
              <a:gd name="connsiteX14" fmla="*/ 153225 w 2073465"/>
              <a:gd name="connsiteY14" fmla="*/ 1458174 h 2561350"/>
              <a:gd name="connsiteX15" fmla="*/ 248224 w 2073465"/>
              <a:gd name="connsiteY15" fmla="*/ 1495354 h 2561350"/>
              <a:gd name="connsiteX16" fmla="*/ 245844 w 2073465"/>
              <a:gd name="connsiteY16" fmla="*/ 1045298 h 2561350"/>
              <a:gd name="connsiteX17" fmla="*/ 153225 w 2073465"/>
              <a:gd name="connsiteY17" fmla="*/ 1071146 h 2561350"/>
              <a:gd name="connsiteX18" fmla="*/ 106805 w 2073465"/>
              <a:gd name="connsiteY18" fmla="*/ 382371 h 2561350"/>
              <a:gd name="connsiteX19" fmla="*/ 824595 w 2073465"/>
              <a:gd name="connsiteY19" fmla="*/ 389002 h 2561350"/>
              <a:gd name="connsiteX20" fmla="*/ 789691 w 2073465"/>
              <a:gd name="connsiteY20" fmla="*/ 283670 h 2561350"/>
              <a:gd name="connsiteX21" fmla="*/ 1025434 w 2073465"/>
              <a:gd name="connsiteY21" fmla="*/ 3 h 2561350"/>
              <a:gd name="connsiteX0" fmla="*/ 1025434 w 2073465"/>
              <a:gd name="connsiteY0" fmla="*/ 3 h 2561350"/>
              <a:gd name="connsiteX1" fmla="*/ 1239747 w 2073465"/>
              <a:gd name="connsiteY1" fmla="*/ 286050 h 2561350"/>
              <a:gd name="connsiteX2" fmla="*/ 1217611 w 2073465"/>
              <a:gd name="connsiteY2" fmla="*/ 389002 h 2561350"/>
              <a:gd name="connsiteX3" fmla="*/ 1968899 w 2073465"/>
              <a:gd name="connsiteY3" fmla="*/ 369108 h 2561350"/>
              <a:gd name="connsiteX4" fmla="*/ 1949005 w 2073465"/>
              <a:gd name="connsiteY4" fmla="*/ 1063389 h 2561350"/>
              <a:gd name="connsiteX5" fmla="*/ 1859687 w 2073465"/>
              <a:gd name="connsiteY5" fmla="*/ 1037347 h 2561350"/>
              <a:gd name="connsiteX6" fmla="*/ 1857307 w 2073465"/>
              <a:gd name="connsiteY6" fmla="*/ 1487403 h 2561350"/>
              <a:gd name="connsiteX7" fmla="*/ 1949005 w 2073465"/>
              <a:gd name="connsiteY7" fmla="*/ 1449629 h 2561350"/>
              <a:gd name="connsiteX8" fmla="*/ 1949005 w 2073465"/>
              <a:gd name="connsiteY8" fmla="*/ 2167002 h 2561350"/>
              <a:gd name="connsiteX9" fmla="*/ 1219874 w 2073465"/>
              <a:gd name="connsiteY9" fmla="*/ 2167002 h 2561350"/>
              <a:gd name="connsiteX10" fmla="*/ 1239747 w 2073465"/>
              <a:gd name="connsiteY10" fmla="*/ 2275300 h 2561350"/>
              <a:gd name="connsiteX11" fmla="*/ 789691 w 2073465"/>
              <a:gd name="connsiteY11" fmla="*/ 2277680 h 2561350"/>
              <a:gd name="connsiteX12" fmla="*/ 819624 w 2073465"/>
              <a:gd name="connsiteY12" fmla="*/ 2167002 h 2561350"/>
              <a:gd name="connsiteX13" fmla="*/ 153225 w 2073465"/>
              <a:gd name="connsiteY13" fmla="*/ 2167002 h 2561350"/>
              <a:gd name="connsiteX14" fmla="*/ 153225 w 2073465"/>
              <a:gd name="connsiteY14" fmla="*/ 1458174 h 2561350"/>
              <a:gd name="connsiteX15" fmla="*/ 248224 w 2073465"/>
              <a:gd name="connsiteY15" fmla="*/ 1495354 h 2561350"/>
              <a:gd name="connsiteX16" fmla="*/ 245844 w 2073465"/>
              <a:gd name="connsiteY16" fmla="*/ 1045298 h 2561350"/>
              <a:gd name="connsiteX17" fmla="*/ 153225 w 2073465"/>
              <a:gd name="connsiteY17" fmla="*/ 1071146 h 2561350"/>
              <a:gd name="connsiteX18" fmla="*/ 106805 w 2073465"/>
              <a:gd name="connsiteY18" fmla="*/ 382371 h 2561350"/>
              <a:gd name="connsiteX19" fmla="*/ 824595 w 2073465"/>
              <a:gd name="connsiteY19" fmla="*/ 389002 h 2561350"/>
              <a:gd name="connsiteX20" fmla="*/ 789691 w 2073465"/>
              <a:gd name="connsiteY20" fmla="*/ 283670 h 2561350"/>
              <a:gd name="connsiteX21" fmla="*/ 1025434 w 2073465"/>
              <a:gd name="connsiteY21" fmla="*/ 3 h 2561350"/>
              <a:gd name="connsiteX0" fmla="*/ 1025434 w 2088885"/>
              <a:gd name="connsiteY0" fmla="*/ 3 h 2561350"/>
              <a:gd name="connsiteX1" fmla="*/ 1239747 w 2088885"/>
              <a:gd name="connsiteY1" fmla="*/ 286050 h 2561350"/>
              <a:gd name="connsiteX2" fmla="*/ 1217611 w 2088885"/>
              <a:gd name="connsiteY2" fmla="*/ 389002 h 2561350"/>
              <a:gd name="connsiteX3" fmla="*/ 1968899 w 2088885"/>
              <a:gd name="connsiteY3" fmla="*/ 369108 h 2561350"/>
              <a:gd name="connsiteX4" fmla="*/ 1949005 w 2088885"/>
              <a:gd name="connsiteY4" fmla="*/ 1063389 h 2561350"/>
              <a:gd name="connsiteX5" fmla="*/ 1859687 w 2088885"/>
              <a:gd name="connsiteY5" fmla="*/ 1037347 h 2561350"/>
              <a:gd name="connsiteX6" fmla="*/ 1857307 w 2088885"/>
              <a:gd name="connsiteY6" fmla="*/ 1487403 h 2561350"/>
              <a:gd name="connsiteX7" fmla="*/ 1949005 w 2088885"/>
              <a:gd name="connsiteY7" fmla="*/ 1449629 h 2561350"/>
              <a:gd name="connsiteX8" fmla="*/ 1949005 w 2088885"/>
              <a:gd name="connsiteY8" fmla="*/ 2167002 h 2561350"/>
              <a:gd name="connsiteX9" fmla="*/ 1219874 w 2088885"/>
              <a:gd name="connsiteY9" fmla="*/ 2167002 h 2561350"/>
              <a:gd name="connsiteX10" fmla="*/ 1239747 w 2088885"/>
              <a:gd name="connsiteY10" fmla="*/ 2275300 h 2561350"/>
              <a:gd name="connsiteX11" fmla="*/ 789691 w 2088885"/>
              <a:gd name="connsiteY11" fmla="*/ 2277680 h 2561350"/>
              <a:gd name="connsiteX12" fmla="*/ 819624 w 2088885"/>
              <a:gd name="connsiteY12" fmla="*/ 2167002 h 2561350"/>
              <a:gd name="connsiteX13" fmla="*/ 153225 w 2088885"/>
              <a:gd name="connsiteY13" fmla="*/ 2167002 h 2561350"/>
              <a:gd name="connsiteX14" fmla="*/ 153225 w 2088885"/>
              <a:gd name="connsiteY14" fmla="*/ 1458174 h 2561350"/>
              <a:gd name="connsiteX15" fmla="*/ 248224 w 2088885"/>
              <a:gd name="connsiteY15" fmla="*/ 1495354 h 2561350"/>
              <a:gd name="connsiteX16" fmla="*/ 245844 w 2088885"/>
              <a:gd name="connsiteY16" fmla="*/ 1045298 h 2561350"/>
              <a:gd name="connsiteX17" fmla="*/ 153225 w 2088885"/>
              <a:gd name="connsiteY17" fmla="*/ 1071146 h 2561350"/>
              <a:gd name="connsiteX18" fmla="*/ 106805 w 2088885"/>
              <a:gd name="connsiteY18" fmla="*/ 382371 h 2561350"/>
              <a:gd name="connsiteX19" fmla="*/ 824595 w 2088885"/>
              <a:gd name="connsiteY19" fmla="*/ 389002 h 2561350"/>
              <a:gd name="connsiteX20" fmla="*/ 789691 w 2088885"/>
              <a:gd name="connsiteY20" fmla="*/ 283670 h 2561350"/>
              <a:gd name="connsiteX21" fmla="*/ 1025434 w 2088885"/>
              <a:gd name="connsiteY21" fmla="*/ 3 h 2561350"/>
              <a:gd name="connsiteX0" fmla="*/ 1025434 w 2073465"/>
              <a:gd name="connsiteY0" fmla="*/ 3 h 2561350"/>
              <a:gd name="connsiteX1" fmla="*/ 1239747 w 2073465"/>
              <a:gd name="connsiteY1" fmla="*/ 286050 h 2561350"/>
              <a:gd name="connsiteX2" fmla="*/ 1217611 w 2073465"/>
              <a:gd name="connsiteY2" fmla="*/ 389002 h 2561350"/>
              <a:gd name="connsiteX3" fmla="*/ 1968899 w 2073465"/>
              <a:gd name="connsiteY3" fmla="*/ 369108 h 2561350"/>
              <a:gd name="connsiteX4" fmla="*/ 1949005 w 2073465"/>
              <a:gd name="connsiteY4" fmla="*/ 1063389 h 2561350"/>
              <a:gd name="connsiteX5" fmla="*/ 1859687 w 2073465"/>
              <a:gd name="connsiteY5" fmla="*/ 1037347 h 2561350"/>
              <a:gd name="connsiteX6" fmla="*/ 1857307 w 2073465"/>
              <a:gd name="connsiteY6" fmla="*/ 1487403 h 2561350"/>
              <a:gd name="connsiteX7" fmla="*/ 1949005 w 2073465"/>
              <a:gd name="connsiteY7" fmla="*/ 1449629 h 2561350"/>
              <a:gd name="connsiteX8" fmla="*/ 1949005 w 2073465"/>
              <a:gd name="connsiteY8" fmla="*/ 2167002 h 2561350"/>
              <a:gd name="connsiteX9" fmla="*/ 1219874 w 2073465"/>
              <a:gd name="connsiteY9" fmla="*/ 2167002 h 2561350"/>
              <a:gd name="connsiteX10" fmla="*/ 1239747 w 2073465"/>
              <a:gd name="connsiteY10" fmla="*/ 2275300 h 2561350"/>
              <a:gd name="connsiteX11" fmla="*/ 789691 w 2073465"/>
              <a:gd name="connsiteY11" fmla="*/ 2277680 h 2561350"/>
              <a:gd name="connsiteX12" fmla="*/ 819624 w 2073465"/>
              <a:gd name="connsiteY12" fmla="*/ 2167002 h 2561350"/>
              <a:gd name="connsiteX13" fmla="*/ 153225 w 2073465"/>
              <a:gd name="connsiteY13" fmla="*/ 2167002 h 2561350"/>
              <a:gd name="connsiteX14" fmla="*/ 153225 w 2073465"/>
              <a:gd name="connsiteY14" fmla="*/ 1458174 h 2561350"/>
              <a:gd name="connsiteX15" fmla="*/ 248224 w 2073465"/>
              <a:gd name="connsiteY15" fmla="*/ 1495354 h 2561350"/>
              <a:gd name="connsiteX16" fmla="*/ 245844 w 2073465"/>
              <a:gd name="connsiteY16" fmla="*/ 1045298 h 2561350"/>
              <a:gd name="connsiteX17" fmla="*/ 153225 w 2073465"/>
              <a:gd name="connsiteY17" fmla="*/ 1071146 h 2561350"/>
              <a:gd name="connsiteX18" fmla="*/ 106805 w 2073465"/>
              <a:gd name="connsiteY18" fmla="*/ 382371 h 2561350"/>
              <a:gd name="connsiteX19" fmla="*/ 824595 w 2073465"/>
              <a:gd name="connsiteY19" fmla="*/ 389002 h 2561350"/>
              <a:gd name="connsiteX20" fmla="*/ 789691 w 2073465"/>
              <a:gd name="connsiteY20" fmla="*/ 283670 h 2561350"/>
              <a:gd name="connsiteX21" fmla="*/ 1025434 w 2073465"/>
              <a:gd name="connsiteY21" fmla="*/ 3 h 2561350"/>
              <a:gd name="connsiteX0" fmla="*/ 1025434 w 2073465"/>
              <a:gd name="connsiteY0" fmla="*/ 3 h 2561350"/>
              <a:gd name="connsiteX1" fmla="*/ 1239747 w 2073465"/>
              <a:gd name="connsiteY1" fmla="*/ 286050 h 2561350"/>
              <a:gd name="connsiteX2" fmla="*/ 1217611 w 2073465"/>
              <a:gd name="connsiteY2" fmla="*/ 389002 h 2561350"/>
              <a:gd name="connsiteX3" fmla="*/ 1968899 w 2073465"/>
              <a:gd name="connsiteY3" fmla="*/ 369108 h 2561350"/>
              <a:gd name="connsiteX4" fmla="*/ 1949005 w 2073465"/>
              <a:gd name="connsiteY4" fmla="*/ 1063389 h 2561350"/>
              <a:gd name="connsiteX5" fmla="*/ 1859687 w 2073465"/>
              <a:gd name="connsiteY5" fmla="*/ 1037347 h 2561350"/>
              <a:gd name="connsiteX6" fmla="*/ 1857307 w 2073465"/>
              <a:gd name="connsiteY6" fmla="*/ 1487403 h 2561350"/>
              <a:gd name="connsiteX7" fmla="*/ 1949005 w 2073465"/>
              <a:gd name="connsiteY7" fmla="*/ 1449629 h 2561350"/>
              <a:gd name="connsiteX8" fmla="*/ 1949005 w 2073465"/>
              <a:gd name="connsiteY8" fmla="*/ 2167002 h 2561350"/>
              <a:gd name="connsiteX9" fmla="*/ 1219874 w 2073465"/>
              <a:gd name="connsiteY9" fmla="*/ 2167002 h 2561350"/>
              <a:gd name="connsiteX10" fmla="*/ 1239747 w 2073465"/>
              <a:gd name="connsiteY10" fmla="*/ 2275300 h 2561350"/>
              <a:gd name="connsiteX11" fmla="*/ 789691 w 2073465"/>
              <a:gd name="connsiteY11" fmla="*/ 2277680 h 2561350"/>
              <a:gd name="connsiteX12" fmla="*/ 819624 w 2073465"/>
              <a:gd name="connsiteY12" fmla="*/ 2167002 h 2561350"/>
              <a:gd name="connsiteX13" fmla="*/ 153225 w 2073465"/>
              <a:gd name="connsiteY13" fmla="*/ 2167002 h 2561350"/>
              <a:gd name="connsiteX14" fmla="*/ 153225 w 2073465"/>
              <a:gd name="connsiteY14" fmla="*/ 1458174 h 2561350"/>
              <a:gd name="connsiteX15" fmla="*/ 248224 w 2073465"/>
              <a:gd name="connsiteY15" fmla="*/ 1495354 h 2561350"/>
              <a:gd name="connsiteX16" fmla="*/ 245844 w 2073465"/>
              <a:gd name="connsiteY16" fmla="*/ 1045298 h 2561350"/>
              <a:gd name="connsiteX17" fmla="*/ 153225 w 2073465"/>
              <a:gd name="connsiteY17" fmla="*/ 1071146 h 2561350"/>
              <a:gd name="connsiteX18" fmla="*/ 106805 w 2073465"/>
              <a:gd name="connsiteY18" fmla="*/ 382371 h 2561350"/>
              <a:gd name="connsiteX19" fmla="*/ 824595 w 2073465"/>
              <a:gd name="connsiteY19" fmla="*/ 389002 h 2561350"/>
              <a:gd name="connsiteX20" fmla="*/ 789691 w 2073465"/>
              <a:gd name="connsiteY20" fmla="*/ 283670 h 2561350"/>
              <a:gd name="connsiteX21" fmla="*/ 1025434 w 2073465"/>
              <a:gd name="connsiteY21" fmla="*/ 3 h 2561350"/>
              <a:gd name="connsiteX0" fmla="*/ 1025434 w 2102756"/>
              <a:gd name="connsiteY0" fmla="*/ 3 h 2561350"/>
              <a:gd name="connsiteX1" fmla="*/ 1239747 w 2102756"/>
              <a:gd name="connsiteY1" fmla="*/ 286050 h 2561350"/>
              <a:gd name="connsiteX2" fmla="*/ 1217611 w 2102756"/>
              <a:gd name="connsiteY2" fmla="*/ 389002 h 2561350"/>
              <a:gd name="connsiteX3" fmla="*/ 1968899 w 2102756"/>
              <a:gd name="connsiteY3" fmla="*/ 369108 h 2561350"/>
              <a:gd name="connsiteX4" fmla="*/ 1949005 w 2102756"/>
              <a:gd name="connsiteY4" fmla="*/ 1063389 h 2561350"/>
              <a:gd name="connsiteX5" fmla="*/ 1859687 w 2102756"/>
              <a:gd name="connsiteY5" fmla="*/ 1037347 h 2561350"/>
              <a:gd name="connsiteX6" fmla="*/ 1857307 w 2102756"/>
              <a:gd name="connsiteY6" fmla="*/ 1487403 h 2561350"/>
              <a:gd name="connsiteX7" fmla="*/ 1995425 w 2102756"/>
              <a:gd name="connsiteY7" fmla="*/ 1456260 h 2561350"/>
              <a:gd name="connsiteX8" fmla="*/ 1949005 w 2102756"/>
              <a:gd name="connsiteY8" fmla="*/ 2167002 h 2561350"/>
              <a:gd name="connsiteX9" fmla="*/ 1219874 w 2102756"/>
              <a:gd name="connsiteY9" fmla="*/ 2167002 h 2561350"/>
              <a:gd name="connsiteX10" fmla="*/ 1239747 w 2102756"/>
              <a:gd name="connsiteY10" fmla="*/ 2275300 h 2561350"/>
              <a:gd name="connsiteX11" fmla="*/ 789691 w 2102756"/>
              <a:gd name="connsiteY11" fmla="*/ 2277680 h 2561350"/>
              <a:gd name="connsiteX12" fmla="*/ 819624 w 2102756"/>
              <a:gd name="connsiteY12" fmla="*/ 2167002 h 2561350"/>
              <a:gd name="connsiteX13" fmla="*/ 153225 w 2102756"/>
              <a:gd name="connsiteY13" fmla="*/ 2167002 h 2561350"/>
              <a:gd name="connsiteX14" fmla="*/ 153225 w 2102756"/>
              <a:gd name="connsiteY14" fmla="*/ 1458174 h 2561350"/>
              <a:gd name="connsiteX15" fmla="*/ 248224 w 2102756"/>
              <a:gd name="connsiteY15" fmla="*/ 1495354 h 2561350"/>
              <a:gd name="connsiteX16" fmla="*/ 245844 w 2102756"/>
              <a:gd name="connsiteY16" fmla="*/ 1045298 h 2561350"/>
              <a:gd name="connsiteX17" fmla="*/ 153225 w 2102756"/>
              <a:gd name="connsiteY17" fmla="*/ 1071146 h 2561350"/>
              <a:gd name="connsiteX18" fmla="*/ 106805 w 2102756"/>
              <a:gd name="connsiteY18" fmla="*/ 382371 h 2561350"/>
              <a:gd name="connsiteX19" fmla="*/ 824595 w 2102756"/>
              <a:gd name="connsiteY19" fmla="*/ 389002 h 2561350"/>
              <a:gd name="connsiteX20" fmla="*/ 789691 w 2102756"/>
              <a:gd name="connsiteY20" fmla="*/ 283670 h 2561350"/>
              <a:gd name="connsiteX21" fmla="*/ 1025434 w 2102756"/>
              <a:gd name="connsiteY21" fmla="*/ 3 h 2561350"/>
              <a:gd name="connsiteX0" fmla="*/ 1025434 w 2076232"/>
              <a:gd name="connsiteY0" fmla="*/ 3 h 2561350"/>
              <a:gd name="connsiteX1" fmla="*/ 1239747 w 2076232"/>
              <a:gd name="connsiteY1" fmla="*/ 286050 h 2561350"/>
              <a:gd name="connsiteX2" fmla="*/ 1217611 w 2076232"/>
              <a:gd name="connsiteY2" fmla="*/ 389002 h 2561350"/>
              <a:gd name="connsiteX3" fmla="*/ 1968899 w 2076232"/>
              <a:gd name="connsiteY3" fmla="*/ 369108 h 2561350"/>
              <a:gd name="connsiteX4" fmla="*/ 1949005 w 2076232"/>
              <a:gd name="connsiteY4" fmla="*/ 1063389 h 2561350"/>
              <a:gd name="connsiteX5" fmla="*/ 1859687 w 2076232"/>
              <a:gd name="connsiteY5" fmla="*/ 1037347 h 2561350"/>
              <a:gd name="connsiteX6" fmla="*/ 1857307 w 2076232"/>
              <a:gd name="connsiteY6" fmla="*/ 1487403 h 2561350"/>
              <a:gd name="connsiteX7" fmla="*/ 1995425 w 2076232"/>
              <a:gd name="connsiteY7" fmla="*/ 1456260 h 2561350"/>
              <a:gd name="connsiteX8" fmla="*/ 1949005 w 2076232"/>
              <a:gd name="connsiteY8" fmla="*/ 2167002 h 2561350"/>
              <a:gd name="connsiteX9" fmla="*/ 1219874 w 2076232"/>
              <a:gd name="connsiteY9" fmla="*/ 2167002 h 2561350"/>
              <a:gd name="connsiteX10" fmla="*/ 1239747 w 2076232"/>
              <a:gd name="connsiteY10" fmla="*/ 2275300 h 2561350"/>
              <a:gd name="connsiteX11" fmla="*/ 789691 w 2076232"/>
              <a:gd name="connsiteY11" fmla="*/ 2277680 h 2561350"/>
              <a:gd name="connsiteX12" fmla="*/ 819624 w 2076232"/>
              <a:gd name="connsiteY12" fmla="*/ 2167002 h 2561350"/>
              <a:gd name="connsiteX13" fmla="*/ 153225 w 2076232"/>
              <a:gd name="connsiteY13" fmla="*/ 2167002 h 2561350"/>
              <a:gd name="connsiteX14" fmla="*/ 153225 w 2076232"/>
              <a:gd name="connsiteY14" fmla="*/ 1458174 h 2561350"/>
              <a:gd name="connsiteX15" fmla="*/ 248224 w 2076232"/>
              <a:gd name="connsiteY15" fmla="*/ 1495354 h 2561350"/>
              <a:gd name="connsiteX16" fmla="*/ 245844 w 2076232"/>
              <a:gd name="connsiteY16" fmla="*/ 1045298 h 2561350"/>
              <a:gd name="connsiteX17" fmla="*/ 153225 w 2076232"/>
              <a:gd name="connsiteY17" fmla="*/ 1071146 h 2561350"/>
              <a:gd name="connsiteX18" fmla="*/ 106805 w 2076232"/>
              <a:gd name="connsiteY18" fmla="*/ 382371 h 2561350"/>
              <a:gd name="connsiteX19" fmla="*/ 824595 w 2076232"/>
              <a:gd name="connsiteY19" fmla="*/ 389002 h 2561350"/>
              <a:gd name="connsiteX20" fmla="*/ 789691 w 2076232"/>
              <a:gd name="connsiteY20" fmla="*/ 283670 h 2561350"/>
              <a:gd name="connsiteX21" fmla="*/ 1025434 w 2076232"/>
              <a:gd name="connsiteY21" fmla="*/ 3 h 2561350"/>
              <a:gd name="connsiteX0" fmla="*/ 1025434 w 2077711"/>
              <a:gd name="connsiteY0" fmla="*/ 3 h 2561350"/>
              <a:gd name="connsiteX1" fmla="*/ 1239747 w 2077711"/>
              <a:gd name="connsiteY1" fmla="*/ 286050 h 2561350"/>
              <a:gd name="connsiteX2" fmla="*/ 1217611 w 2077711"/>
              <a:gd name="connsiteY2" fmla="*/ 389002 h 2561350"/>
              <a:gd name="connsiteX3" fmla="*/ 1968899 w 2077711"/>
              <a:gd name="connsiteY3" fmla="*/ 369108 h 2561350"/>
              <a:gd name="connsiteX4" fmla="*/ 1949005 w 2077711"/>
              <a:gd name="connsiteY4" fmla="*/ 1063389 h 2561350"/>
              <a:gd name="connsiteX5" fmla="*/ 1859687 w 2077711"/>
              <a:gd name="connsiteY5" fmla="*/ 1037347 h 2561350"/>
              <a:gd name="connsiteX6" fmla="*/ 1857307 w 2077711"/>
              <a:gd name="connsiteY6" fmla="*/ 1487403 h 2561350"/>
              <a:gd name="connsiteX7" fmla="*/ 1995425 w 2077711"/>
              <a:gd name="connsiteY7" fmla="*/ 1456260 h 2561350"/>
              <a:gd name="connsiteX8" fmla="*/ 1949005 w 2077711"/>
              <a:gd name="connsiteY8" fmla="*/ 2167002 h 2561350"/>
              <a:gd name="connsiteX9" fmla="*/ 1219874 w 2077711"/>
              <a:gd name="connsiteY9" fmla="*/ 2167002 h 2561350"/>
              <a:gd name="connsiteX10" fmla="*/ 1239747 w 2077711"/>
              <a:gd name="connsiteY10" fmla="*/ 2275300 h 2561350"/>
              <a:gd name="connsiteX11" fmla="*/ 789691 w 2077711"/>
              <a:gd name="connsiteY11" fmla="*/ 2277680 h 2561350"/>
              <a:gd name="connsiteX12" fmla="*/ 819624 w 2077711"/>
              <a:gd name="connsiteY12" fmla="*/ 2167002 h 2561350"/>
              <a:gd name="connsiteX13" fmla="*/ 153225 w 2077711"/>
              <a:gd name="connsiteY13" fmla="*/ 2167002 h 2561350"/>
              <a:gd name="connsiteX14" fmla="*/ 153225 w 2077711"/>
              <a:gd name="connsiteY14" fmla="*/ 1458174 h 2561350"/>
              <a:gd name="connsiteX15" fmla="*/ 248224 w 2077711"/>
              <a:gd name="connsiteY15" fmla="*/ 1495354 h 2561350"/>
              <a:gd name="connsiteX16" fmla="*/ 245844 w 2077711"/>
              <a:gd name="connsiteY16" fmla="*/ 1045298 h 2561350"/>
              <a:gd name="connsiteX17" fmla="*/ 153225 w 2077711"/>
              <a:gd name="connsiteY17" fmla="*/ 1071146 h 2561350"/>
              <a:gd name="connsiteX18" fmla="*/ 106805 w 2077711"/>
              <a:gd name="connsiteY18" fmla="*/ 382371 h 2561350"/>
              <a:gd name="connsiteX19" fmla="*/ 824595 w 2077711"/>
              <a:gd name="connsiteY19" fmla="*/ 389002 h 2561350"/>
              <a:gd name="connsiteX20" fmla="*/ 789691 w 2077711"/>
              <a:gd name="connsiteY20" fmla="*/ 283670 h 2561350"/>
              <a:gd name="connsiteX21" fmla="*/ 1025434 w 2077711"/>
              <a:gd name="connsiteY21" fmla="*/ 3 h 2561350"/>
              <a:gd name="connsiteX0" fmla="*/ 1025434 w 2082173"/>
              <a:gd name="connsiteY0" fmla="*/ 3 h 2561350"/>
              <a:gd name="connsiteX1" fmla="*/ 1239747 w 2082173"/>
              <a:gd name="connsiteY1" fmla="*/ 286050 h 2561350"/>
              <a:gd name="connsiteX2" fmla="*/ 1217611 w 2082173"/>
              <a:gd name="connsiteY2" fmla="*/ 389002 h 2561350"/>
              <a:gd name="connsiteX3" fmla="*/ 1968899 w 2082173"/>
              <a:gd name="connsiteY3" fmla="*/ 369108 h 2561350"/>
              <a:gd name="connsiteX4" fmla="*/ 1962267 w 2082173"/>
              <a:gd name="connsiteY4" fmla="*/ 1096546 h 2561350"/>
              <a:gd name="connsiteX5" fmla="*/ 1859687 w 2082173"/>
              <a:gd name="connsiteY5" fmla="*/ 1037347 h 2561350"/>
              <a:gd name="connsiteX6" fmla="*/ 1857307 w 2082173"/>
              <a:gd name="connsiteY6" fmla="*/ 1487403 h 2561350"/>
              <a:gd name="connsiteX7" fmla="*/ 1995425 w 2082173"/>
              <a:gd name="connsiteY7" fmla="*/ 1456260 h 2561350"/>
              <a:gd name="connsiteX8" fmla="*/ 1949005 w 2082173"/>
              <a:gd name="connsiteY8" fmla="*/ 2167002 h 2561350"/>
              <a:gd name="connsiteX9" fmla="*/ 1219874 w 2082173"/>
              <a:gd name="connsiteY9" fmla="*/ 2167002 h 2561350"/>
              <a:gd name="connsiteX10" fmla="*/ 1239747 w 2082173"/>
              <a:gd name="connsiteY10" fmla="*/ 2275300 h 2561350"/>
              <a:gd name="connsiteX11" fmla="*/ 789691 w 2082173"/>
              <a:gd name="connsiteY11" fmla="*/ 2277680 h 2561350"/>
              <a:gd name="connsiteX12" fmla="*/ 819624 w 2082173"/>
              <a:gd name="connsiteY12" fmla="*/ 2167002 h 2561350"/>
              <a:gd name="connsiteX13" fmla="*/ 153225 w 2082173"/>
              <a:gd name="connsiteY13" fmla="*/ 2167002 h 2561350"/>
              <a:gd name="connsiteX14" fmla="*/ 153225 w 2082173"/>
              <a:gd name="connsiteY14" fmla="*/ 1458174 h 2561350"/>
              <a:gd name="connsiteX15" fmla="*/ 248224 w 2082173"/>
              <a:gd name="connsiteY15" fmla="*/ 1495354 h 2561350"/>
              <a:gd name="connsiteX16" fmla="*/ 245844 w 2082173"/>
              <a:gd name="connsiteY16" fmla="*/ 1045298 h 2561350"/>
              <a:gd name="connsiteX17" fmla="*/ 153225 w 2082173"/>
              <a:gd name="connsiteY17" fmla="*/ 1071146 h 2561350"/>
              <a:gd name="connsiteX18" fmla="*/ 106805 w 2082173"/>
              <a:gd name="connsiteY18" fmla="*/ 382371 h 2561350"/>
              <a:gd name="connsiteX19" fmla="*/ 824595 w 2082173"/>
              <a:gd name="connsiteY19" fmla="*/ 389002 h 2561350"/>
              <a:gd name="connsiteX20" fmla="*/ 789691 w 2082173"/>
              <a:gd name="connsiteY20" fmla="*/ 283670 h 2561350"/>
              <a:gd name="connsiteX21" fmla="*/ 1025434 w 2082173"/>
              <a:gd name="connsiteY21" fmla="*/ 3 h 2561350"/>
              <a:gd name="connsiteX0" fmla="*/ 1025434 w 2082173"/>
              <a:gd name="connsiteY0" fmla="*/ 3 h 2561350"/>
              <a:gd name="connsiteX1" fmla="*/ 1239747 w 2082173"/>
              <a:gd name="connsiteY1" fmla="*/ 286050 h 2561350"/>
              <a:gd name="connsiteX2" fmla="*/ 1217611 w 2082173"/>
              <a:gd name="connsiteY2" fmla="*/ 389002 h 2561350"/>
              <a:gd name="connsiteX3" fmla="*/ 1968899 w 2082173"/>
              <a:gd name="connsiteY3" fmla="*/ 369108 h 2561350"/>
              <a:gd name="connsiteX4" fmla="*/ 1962267 w 2082173"/>
              <a:gd name="connsiteY4" fmla="*/ 1096546 h 2561350"/>
              <a:gd name="connsiteX5" fmla="*/ 1859687 w 2082173"/>
              <a:gd name="connsiteY5" fmla="*/ 1037347 h 2561350"/>
              <a:gd name="connsiteX6" fmla="*/ 1857307 w 2082173"/>
              <a:gd name="connsiteY6" fmla="*/ 1487403 h 2561350"/>
              <a:gd name="connsiteX7" fmla="*/ 1995425 w 2082173"/>
              <a:gd name="connsiteY7" fmla="*/ 1456260 h 2561350"/>
              <a:gd name="connsiteX8" fmla="*/ 1949005 w 2082173"/>
              <a:gd name="connsiteY8" fmla="*/ 2167002 h 2561350"/>
              <a:gd name="connsiteX9" fmla="*/ 1219874 w 2082173"/>
              <a:gd name="connsiteY9" fmla="*/ 2167002 h 2561350"/>
              <a:gd name="connsiteX10" fmla="*/ 1239747 w 2082173"/>
              <a:gd name="connsiteY10" fmla="*/ 2275300 h 2561350"/>
              <a:gd name="connsiteX11" fmla="*/ 789691 w 2082173"/>
              <a:gd name="connsiteY11" fmla="*/ 2277680 h 2561350"/>
              <a:gd name="connsiteX12" fmla="*/ 819624 w 2082173"/>
              <a:gd name="connsiteY12" fmla="*/ 2167002 h 2561350"/>
              <a:gd name="connsiteX13" fmla="*/ 153225 w 2082173"/>
              <a:gd name="connsiteY13" fmla="*/ 2167002 h 2561350"/>
              <a:gd name="connsiteX14" fmla="*/ 153225 w 2082173"/>
              <a:gd name="connsiteY14" fmla="*/ 1458174 h 2561350"/>
              <a:gd name="connsiteX15" fmla="*/ 248224 w 2082173"/>
              <a:gd name="connsiteY15" fmla="*/ 1495354 h 2561350"/>
              <a:gd name="connsiteX16" fmla="*/ 245844 w 2082173"/>
              <a:gd name="connsiteY16" fmla="*/ 1045298 h 2561350"/>
              <a:gd name="connsiteX17" fmla="*/ 153225 w 2082173"/>
              <a:gd name="connsiteY17" fmla="*/ 1071146 h 2561350"/>
              <a:gd name="connsiteX18" fmla="*/ 106805 w 2082173"/>
              <a:gd name="connsiteY18" fmla="*/ 382371 h 2561350"/>
              <a:gd name="connsiteX19" fmla="*/ 824595 w 2082173"/>
              <a:gd name="connsiteY19" fmla="*/ 389002 h 2561350"/>
              <a:gd name="connsiteX20" fmla="*/ 789691 w 2082173"/>
              <a:gd name="connsiteY20" fmla="*/ 283670 h 2561350"/>
              <a:gd name="connsiteX21" fmla="*/ 1025434 w 2082173"/>
              <a:gd name="connsiteY21" fmla="*/ 3 h 2561350"/>
              <a:gd name="connsiteX0" fmla="*/ 1025434 w 2082173"/>
              <a:gd name="connsiteY0" fmla="*/ 3 h 2561350"/>
              <a:gd name="connsiteX1" fmla="*/ 1239747 w 2082173"/>
              <a:gd name="connsiteY1" fmla="*/ 286050 h 2561350"/>
              <a:gd name="connsiteX2" fmla="*/ 1217611 w 2082173"/>
              <a:gd name="connsiteY2" fmla="*/ 389002 h 2561350"/>
              <a:gd name="connsiteX3" fmla="*/ 1968899 w 2082173"/>
              <a:gd name="connsiteY3" fmla="*/ 369108 h 2561350"/>
              <a:gd name="connsiteX4" fmla="*/ 1962267 w 2082173"/>
              <a:gd name="connsiteY4" fmla="*/ 1096546 h 2561350"/>
              <a:gd name="connsiteX5" fmla="*/ 1859687 w 2082173"/>
              <a:gd name="connsiteY5" fmla="*/ 1037347 h 2561350"/>
              <a:gd name="connsiteX6" fmla="*/ 1844045 w 2082173"/>
              <a:gd name="connsiteY6" fmla="*/ 1520560 h 2561350"/>
              <a:gd name="connsiteX7" fmla="*/ 1995425 w 2082173"/>
              <a:gd name="connsiteY7" fmla="*/ 1456260 h 2561350"/>
              <a:gd name="connsiteX8" fmla="*/ 1949005 w 2082173"/>
              <a:gd name="connsiteY8" fmla="*/ 2167002 h 2561350"/>
              <a:gd name="connsiteX9" fmla="*/ 1219874 w 2082173"/>
              <a:gd name="connsiteY9" fmla="*/ 2167002 h 2561350"/>
              <a:gd name="connsiteX10" fmla="*/ 1239747 w 2082173"/>
              <a:gd name="connsiteY10" fmla="*/ 2275300 h 2561350"/>
              <a:gd name="connsiteX11" fmla="*/ 789691 w 2082173"/>
              <a:gd name="connsiteY11" fmla="*/ 2277680 h 2561350"/>
              <a:gd name="connsiteX12" fmla="*/ 819624 w 2082173"/>
              <a:gd name="connsiteY12" fmla="*/ 2167002 h 2561350"/>
              <a:gd name="connsiteX13" fmla="*/ 153225 w 2082173"/>
              <a:gd name="connsiteY13" fmla="*/ 2167002 h 2561350"/>
              <a:gd name="connsiteX14" fmla="*/ 153225 w 2082173"/>
              <a:gd name="connsiteY14" fmla="*/ 1458174 h 2561350"/>
              <a:gd name="connsiteX15" fmla="*/ 248224 w 2082173"/>
              <a:gd name="connsiteY15" fmla="*/ 1495354 h 2561350"/>
              <a:gd name="connsiteX16" fmla="*/ 245844 w 2082173"/>
              <a:gd name="connsiteY16" fmla="*/ 1045298 h 2561350"/>
              <a:gd name="connsiteX17" fmla="*/ 153225 w 2082173"/>
              <a:gd name="connsiteY17" fmla="*/ 1071146 h 2561350"/>
              <a:gd name="connsiteX18" fmla="*/ 106805 w 2082173"/>
              <a:gd name="connsiteY18" fmla="*/ 382371 h 2561350"/>
              <a:gd name="connsiteX19" fmla="*/ 824595 w 2082173"/>
              <a:gd name="connsiteY19" fmla="*/ 389002 h 2561350"/>
              <a:gd name="connsiteX20" fmla="*/ 789691 w 2082173"/>
              <a:gd name="connsiteY20" fmla="*/ 283670 h 2561350"/>
              <a:gd name="connsiteX21" fmla="*/ 1025434 w 2082173"/>
              <a:gd name="connsiteY21" fmla="*/ 3 h 2561350"/>
              <a:gd name="connsiteX0" fmla="*/ 1025434 w 2082173"/>
              <a:gd name="connsiteY0" fmla="*/ 3 h 2561350"/>
              <a:gd name="connsiteX1" fmla="*/ 1239747 w 2082173"/>
              <a:gd name="connsiteY1" fmla="*/ 286050 h 2561350"/>
              <a:gd name="connsiteX2" fmla="*/ 1217611 w 2082173"/>
              <a:gd name="connsiteY2" fmla="*/ 389002 h 2561350"/>
              <a:gd name="connsiteX3" fmla="*/ 1968899 w 2082173"/>
              <a:gd name="connsiteY3" fmla="*/ 369108 h 2561350"/>
              <a:gd name="connsiteX4" fmla="*/ 1962267 w 2082173"/>
              <a:gd name="connsiteY4" fmla="*/ 1096546 h 2561350"/>
              <a:gd name="connsiteX5" fmla="*/ 1859687 w 2082173"/>
              <a:gd name="connsiteY5" fmla="*/ 1037347 h 2561350"/>
              <a:gd name="connsiteX6" fmla="*/ 1844045 w 2082173"/>
              <a:gd name="connsiteY6" fmla="*/ 1520560 h 2561350"/>
              <a:gd name="connsiteX7" fmla="*/ 1995425 w 2082173"/>
              <a:gd name="connsiteY7" fmla="*/ 1456260 h 2561350"/>
              <a:gd name="connsiteX8" fmla="*/ 1949005 w 2082173"/>
              <a:gd name="connsiteY8" fmla="*/ 2167002 h 2561350"/>
              <a:gd name="connsiteX9" fmla="*/ 1219874 w 2082173"/>
              <a:gd name="connsiteY9" fmla="*/ 2167002 h 2561350"/>
              <a:gd name="connsiteX10" fmla="*/ 1239747 w 2082173"/>
              <a:gd name="connsiteY10" fmla="*/ 2275300 h 2561350"/>
              <a:gd name="connsiteX11" fmla="*/ 789691 w 2082173"/>
              <a:gd name="connsiteY11" fmla="*/ 2277680 h 2561350"/>
              <a:gd name="connsiteX12" fmla="*/ 819624 w 2082173"/>
              <a:gd name="connsiteY12" fmla="*/ 2167002 h 2561350"/>
              <a:gd name="connsiteX13" fmla="*/ 153225 w 2082173"/>
              <a:gd name="connsiteY13" fmla="*/ 2167002 h 2561350"/>
              <a:gd name="connsiteX14" fmla="*/ 153225 w 2082173"/>
              <a:gd name="connsiteY14" fmla="*/ 1458174 h 2561350"/>
              <a:gd name="connsiteX15" fmla="*/ 248224 w 2082173"/>
              <a:gd name="connsiteY15" fmla="*/ 1495354 h 2561350"/>
              <a:gd name="connsiteX16" fmla="*/ 245844 w 2082173"/>
              <a:gd name="connsiteY16" fmla="*/ 1045298 h 2561350"/>
              <a:gd name="connsiteX17" fmla="*/ 153225 w 2082173"/>
              <a:gd name="connsiteY17" fmla="*/ 1071146 h 2561350"/>
              <a:gd name="connsiteX18" fmla="*/ 106805 w 2082173"/>
              <a:gd name="connsiteY18" fmla="*/ 382371 h 2561350"/>
              <a:gd name="connsiteX19" fmla="*/ 824595 w 2082173"/>
              <a:gd name="connsiteY19" fmla="*/ 389002 h 2561350"/>
              <a:gd name="connsiteX20" fmla="*/ 789691 w 2082173"/>
              <a:gd name="connsiteY20" fmla="*/ 283670 h 2561350"/>
              <a:gd name="connsiteX21" fmla="*/ 1025434 w 2082173"/>
              <a:gd name="connsiteY21" fmla="*/ 3 h 2561350"/>
              <a:gd name="connsiteX0" fmla="*/ 1025434 w 2082173"/>
              <a:gd name="connsiteY0" fmla="*/ 3 h 2561350"/>
              <a:gd name="connsiteX1" fmla="*/ 1239747 w 2082173"/>
              <a:gd name="connsiteY1" fmla="*/ 286050 h 2561350"/>
              <a:gd name="connsiteX2" fmla="*/ 1217611 w 2082173"/>
              <a:gd name="connsiteY2" fmla="*/ 389002 h 2561350"/>
              <a:gd name="connsiteX3" fmla="*/ 1968899 w 2082173"/>
              <a:gd name="connsiteY3" fmla="*/ 369108 h 2561350"/>
              <a:gd name="connsiteX4" fmla="*/ 1962267 w 2082173"/>
              <a:gd name="connsiteY4" fmla="*/ 1096546 h 2561350"/>
              <a:gd name="connsiteX5" fmla="*/ 1859687 w 2082173"/>
              <a:gd name="connsiteY5" fmla="*/ 1037347 h 2561350"/>
              <a:gd name="connsiteX6" fmla="*/ 1844045 w 2082173"/>
              <a:gd name="connsiteY6" fmla="*/ 1520560 h 2561350"/>
              <a:gd name="connsiteX7" fmla="*/ 1995425 w 2082173"/>
              <a:gd name="connsiteY7" fmla="*/ 1456260 h 2561350"/>
              <a:gd name="connsiteX8" fmla="*/ 1949005 w 2082173"/>
              <a:gd name="connsiteY8" fmla="*/ 2167002 h 2561350"/>
              <a:gd name="connsiteX9" fmla="*/ 1219874 w 2082173"/>
              <a:gd name="connsiteY9" fmla="*/ 2167002 h 2561350"/>
              <a:gd name="connsiteX10" fmla="*/ 1239747 w 2082173"/>
              <a:gd name="connsiteY10" fmla="*/ 2275300 h 2561350"/>
              <a:gd name="connsiteX11" fmla="*/ 789691 w 2082173"/>
              <a:gd name="connsiteY11" fmla="*/ 2277680 h 2561350"/>
              <a:gd name="connsiteX12" fmla="*/ 819624 w 2082173"/>
              <a:gd name="connsiteY12" fmla="*/ 2167002 h 2561350"/>
              <a:gd name="connsiteX13" fmla="*/ 153225 w 2082173"/>
              <a:gd name="connsiteY13" fmla="*/ 2167002 h 2561350"/>
              <a:gd name="connsiteX14" fmla="*/ 153225 w 2082173"/>
              <a:gd name="connsiteY14" fmla="*/ 1458174 h 2561350"/>
              <a:gd name="connsiteX15" fmla="*/ 248224 w 2082173"/>
              <a:gd name="connsiteY15" fmla="*/ 1495354 h 2561350"/>
              <a:gd name="connsiteX16" fmla="*/ 245844 w 2082173"/>
              <a:gd name="connsiteY16" fmla="*/ 1045298 h 2561350"/>
              <a:gd name="connsiteX17" fmla="*/ 153225 w 2082173"/>
              <a:gd name="connsiteY17" fmla="*/ 1071146 h 2561350"/>
              <a:gd name="connsiteX18" fmla="*/ 106805 w 2082173"/>
              <a:gd name="connsiteY18" fmla="*/ 382371 h 2561350"/>
              <a:gd name="connsiteX19" fmla="*/ 824595 w 2082173"/>
              <a:gd name="connsiteY19" fmla="*/ 389002 h 2561350"/>
              <a:gd name="connsiteX20" fmla="*/ 789691 w 2082173"/>
              <a:gd name="connsiteY20" fmla="*/ 283670 h 2561350"/>
              <a:gd name="connsiteX21" fmla="*/ 1025434 w 2082173"/>
              <a:gd name="connsiteY21" fmla="*/ 3 h 2561350"/>
              <a:gd name="connsiteX0" fmla="*/ 1025434 w 2082173"/>
              <a:gd name="connsiteY0" fmla="*/ 3 h 2561350"/>
              <a:gd name="connsiteX1" fmla="*/ 1239747 w 2082173"/>
              <a:gd name="connsiteY1" fmla="*/ 286050 h 2561350"/>
              <a:gd name="connsiteX2" fmla="*/ 1217611 w 2082173"/>
              <a:gd name="connsiteY2" fmla="*/ 389002 h 2561350"/>
              <a:gd name="connsiteX3" fmla="*/ 1968899 w 2082173"/>
              <a:gd name="connsiteY3" fmla="*/ 369108 h 2561350"/>
              <a:gd name="connsiteX4" fmla="*/ 1962267 w 2082173"/>
              <a:gd name="connsiteY4" fmla="*/ 1096546 h 2561350"/>
              <a:gd name="connsiteX5" fmla="*/ 1859687 w 2082173"/>
              <a:gd name="connsiteY5" fmla="*/ 1037347 h 2561350"/>
              <a:gd name="connsiteX6" fmla="*/ 1844045 w 2082173"/>
              <a:gd name="connsiteY6" fmla="*/ 1520560 h 2561350"/>
              <a:gd name="connsiteX7" fmla="*/ 1995425 w 2082173"/>
              <a:gd name="connsiteY7" fmla="*/ 1456260 h 2561350"/>
              <a:gd name="connsiteX8" fmla="*/ 1949005 w 2082173"/>
              <a:gd name="connsiteY8" fmla="*/ 2167002 h 2561350"/>
              <a:gd name="connsiteX9" fmla="*/ 1219874 w 2082173"/>
              <a:gd name="connsiteY9" fmla="*/ 2167002 h 2561350"/>
              <a:gd name="connsiteX10" fmla="*/ 1239747 w 2082173"/>
              <a:gd name="connsiteY10" fmla="*/ 2275300 h 2561350"/>
              <a:gd name="connsiteX11" fmla="*/ 789691 w 2082173"/>
              <a:gd name="connsiteY11" fmla="*/ 2277680 h 2561350"/>
              <a:gd name="connsiteX12" fmla="*/ 819624 w 2082173"/>
              <a:gd name="connsiteY12" fmla="*/ 2167002 h 2561350"/>
              <a:gd name="connsiteX13" fmla="*/ 153225 w 2082173"/>
              <a:gd name="connsiteY13" fmla="*/ 2167002 h 2561350"/>
              <a:gd name="connsiteX14" fmla="*/ 153225 w 2082173"/>
              <a:gd name="connsiteY14" fmla="*/ 1458174 h 2561350"/>
              <a:gd name="connsiteX15" fmla="*/ 248224 w 2082173"/>
              <a:gd name="connsiteY15" fmla="*/ 1495354 h 2561350"/>
              <a:gd name="connsiteX16" fmla="*/ 245844 w 2082173"/>
              <a:gd name="connsiteY16" fmla="*/ 1045298 h 2561350"/>
              <a:gd name="connsiteX17" fmla="*/ 153225 w 2082173"/>
              <a:gd name="connsiteY17" fmla="*/ 1071146 h 2561350"/>
              <a:gd name="connsiteX18" fmla="*/ 106805 w 2082173"/>
              <a:gd name="connsiteY18" fmla="*/ 382371 h 2561350"/>
              <a:gd name="connsiteX19" fmla="*/ 824595 w 2082173"/>
              <a:gd name="connsiteY19" fmla="*/ 389002 h 2561350"/>
              <a:gd name="connsiteX20" fmla="*/ 789691 w 2082173"/>
              <a:gd name="connsiteY20" fmla="*/ 283670 h 2561350"/>
              <a:gd name="connsiteX21" fmla="*/ 1025434 w 2082173"/>
              <a:gd name="connsiteY21" fmla="*/ 3 h 2561350"/>
              <a:gd name="connsiteX0" fmla="*/ 1025434 w 2082173"/>
              <a:gd name="connsiteY0" fmla="*/ 3 h 2561350"/>
              <a:gd name="connsiteX1" fmla="*/ 1239747 w 2082173"/>
              <a:gd name="connsiteY1" fmla="*/ 286050 h 2561350"/>
              <a:gd name="connsiteX2" fmla="*/ 1217611 w 2082173"/>
              <a:gd name="connsiteY2" fmla="*/ 389002 h 2561350"/>
              <a:gd name="connsiteX3" fmla="*/ 1968899 w 2082173"/>
              <a:gd name="connsiteY3" fmla="*/ 369108 h 2561350"/>
              <a:gd name="connsiteX4" fmla="*/ 1962267 w 2082173"/>
              <a:gd name="connsiteY4" fmla="*/ 1096546 h 2561350"/>
              <a:gd name="connsiteX5" fmla="*/ 1859687 w 2082173"/>
              <a:gd name="connsiteY5" fmla="*/ 1037347 h 2561350"/>
              <a:gd name="connsiteX6" fmla="*/ 1844045 w 2082173"/>
              <a:gd name="connsiteY6" fmla="*/ 1520560 h 2561350"/>
              <a:gd name="connsiteX7" fmla="*/ 1995425 w 2082173"/>
              <a:gd name="connsiteY7" fmla="*/ 1456260 h 2561350"/>
              <a:gd name="connsiteX8" fmla="*/ 1949005 w 2082173"/>
              <a:gd name="connsiteY8" fmla="*/ 2167002 h 2561350"/>
              <a:gd name="connsiteX9" fmla="*/ 1219874 w 2082173"/>
              <a:gd name="connsiteY9" fmla="*/ 2167002 h 2561350"/>
              <a:gd name="connsiteX10" fmla="*/ 1239747 w 2082173"/>
              <a:gd name="connsiteY10" fmla="*/ 2275300 h 2561350"/>
              <a:gd name="connsiteX11" fmla="*/ 789691 w 2082173"/>
              <a:gd name="connsiteY11" fmla="*/ 2277680 h 2561350"/>
              <a:gd name="connsiteX12" fmla="*/ 819624 w 2082173"/>
              <a:gd name="connsiteY12" fmla="*/ 2167002 h 2561350"/>
              <a:gd name="connsiteX13" fmla="*/ 153225 w 2082173"/>
              <a:gd name="connsiteY13" fmla="*/ 2167002 h 2561350"/>
              <a:gd name="connsiteX14" fmla="*/ 153225 w 2082173"/>
              <a:gd name="connsiteY14" fmla="*/ 1458174 h 2561350"/>
              <a:gd name="connsiteX15" fmla="*/ 248224 w 2082173"/>
              <a:gd name="connsiteY15" fmla="*/ 1495354 h 2561350"/>
              <a:gd name="connsiteX16" fmla="*/ 245844 w 2082173"/>
              <a:gd name="connsiteY16" fmla="*/ 1045298 h 2561350"/>
              <a:gd name="connsiteX17" fmla="*/ 153225 w 2082173"/>
              <a:gd name="connsiteY17" fmla="*/ 1071146 h 2561350"/>
              <a:gd name="connsiteX18" fmla="*/ 106805 w 2082173"/>
              <a:gd name="connsiteY18" fmla="*/ 382371 h 2561350"/>
              <a:gd name="connsiteX19" fmla="*/ 824595 w 2082173"/>
              <a:gd name="connsiteY19" fmla="*/ 389002 h 2561350"/>
              <a:gd name="connsiteX20" fmla="*/ 789691 w 2082173"/>
              <a:gd name="connsiteY20" fmla="*/ 283670 h 2561350"/>
              <a:gd name="connsiteX21" fmla="*/ 1025434 w 2082173"/>
              <a:gd name="connsiteY21" fmla="*/ 3 h 2561350"/>
              <a:gd name="connsiteX0" fmla="*/ 1025434 w 2082173"/>
              <a:gd name="connsiteY0" fmla="*/ 3 h 2561350"/>
              <a:gd name="connsiteX1" fmla="*/ 1239747 w 2082173"/>
              <a:gd name="connsiteY1" fmla="*/ 286050 h 2561350"/>
              <a:gd name="connsiteX2" fmla="*/ 1217611 w 2082173"/>
              <a:gd name="connsiteY2" fmla="*/ 389002 h 2561350"/>
              <a:gd name="connsiteX3" fmla="*/ 1968899 w 2082173"/>
              <a:gd name="connsiteY3" fmla="*/ 369108 h 2561350"/>
              <a:gd name="connsiteX4" fmla="*/ 1962267 w 2082173"/>
              <a:gd name="connsiteY4" fmla="*/ 1096546 h 2561350"/>
              <a:gd name="connsiteX5" fmla="*/ 1859687 w 2082173"/>
              <a:gd name="connsiteY5" fmla="*/ 1037347 h 2561350"/>
              <a:gd name="connsiteX6" fmla="*/ 1844045 w 2082173"/>
              <a:gd name="connsiteY6" fmla="*/ 1520560 h 2561350"/>
              <a:gd name="connsiteX7" fmla="*/ 1995425 w 2082173"/>
              <a:gd name="connsiteY7" fmla="*/ 1456260 h 2561350"/>
              <a:gd name="connsiteX8" fmla="*/ 1949005 w 2082173"/>
              <a:gd name="connsiteY8" fmla="*/ 2167002 h 2561350"/>
              <a:gd name="connsiteX9" fmla="*/ 1219874 w 2082173"/>
              <a:gd name="connsiteY9" fmla="*/ 2167002 h 2561350"/>
              <a:gd name="connsiteX10" fmla="*/ 1239747 w 2082173"/>
              <a:gd name="connsiteY10" fmla="*/ 2275300 h 2561350"/>
              <a:gd name="connsiteX11" fmla="*/ 789691 w 2082173"/>
              <a:gd name="connsiteY11" fmla="*/ 2277680 h 2561350"/>
              <a:gd name="connsiteX12" fmla="*/ 819624 w 2082173"/>
              <a:gd name="connsiteY12" fmla="*/ 2167002 h 2561350"/>
              <a:gd name="connsiteX13" fmla="*/ 153225 w 2082173"/>
              <a:gd name="connsiteY13" fmla="*/ 2167002 h 2561350"/>
              <a:gd name="connsiteX14" fmla="*/ 153225 w 2082173"/>
              <a:gd name="connsiteY14" fmla="*/ 1458174 h 2561350"/>
              <a:gd name="connsiteX15" fmla="*/ 248224 w 2082173"/>
              <a:gd name="connsiteY15" fmla="*/ 1495354 h 2561350"/>
              <a:gd name="connsiteX16" fmla="*/ 245844 w 2082173"/>
              <a:gd name="connsiteY16" fmla="*/ 1045298 h 2561350"/>
              <a:gd name="connsiteX17" fmla="*/ 153225 w 2082173"/>
              <a:gd name="connsiteY17" fmla="*/ 1071146 h 2561350"/>
              <a:gd name="connsiteX18" fmla="*/ 106805 w 2082173"/>
              <a:gd name="connsiteY18" fmla="*/ 382371 h 2561350"/>
              <a:gd name="connsiteX19" fmla="*/ 824595 w 2082173"/>
              <a:gd name="connsiteY19" fmla="*/ 389002 h 2561350"/>
              <a:gd name="connsiteX20" fmla="*/ 789691 w 2082173"/>
              <a:gd name="connsiteY20" fmla="*/ 283670 h 2561350"/>
              <a:gd name="connsiteX21" fmla="*/ 1025434 w 2082173"/>
              <a:gd name="connsiteY21" fmla="*/ 3 h 2561350"/>
              <a:gd name="connsiteX0" fmla="*/ 1025434 w 2082173"/>
              <a:gd name="connsiteY0" fmla="*/ 3 h 2561350"/>
              <a:gd name="connsiteX1" fmla="*/ 1239747 w 2082173"/>
              <a:gd name="connsiteY1" fmla="*/ 286050 h 2561350"/>
              <a:gd name="connsiteX2" fmla="*/ 1217611 w 2082173"/>
              <a:gd name="connsiteY2" fmla="*/ 389002 h 2561350"/>
              <a:gd name="connsiteX3" fmla="*/ 1968899 w 2082173"/>
              <a:gd name="connsiteY3" fmla="*/ 369108 h 2561350"/>
              <a:gd name="connsiteX4" fmla="*/ 1962267 w 2082173"/>
              <a:gd name="connsiteY4" fmla="*/ 1096546 h 2561350"/>
              <a:gd name="connsiteX5" fmla="*/ 1859687 w 2082173"/>
              <a:gd name="connsiteY5" fmla="*/ 1037347 h 2561350"/>
              <a:gd name="connsiteX6" fmla="*/ 1844045 w 2082173"/>
              <a:gd name="connsiteY6" fmla="*/ 1520560 h 2561350"/>
              <a:gd name="connsiteX7" fmla="*/ 1995425 w 2082173"/>
              <a:gd name="connsiteY7" fmla="*/ 1456260 h 2561350"/>
              <a:gd name="connsiteX8" fmla="*/ 1949005 w 2082173"/>
              <a:gd name="connsiteY8" fmla="*/ 2167002 h 2561350"/>
              <a:gd name="connsiteX9" fmla="*/ 1219874 w 2082173"/>
              <a:gd name="connsiteY9" fmla="*/ 2167002 h 2561350"/>
              <a:gd name="connsiteX10" fmla="*/ 1239747 w 2082173"/>
              <a:gd name="connsiteY10" fmla="*/ 2275300 h 2561350"/>
              <a:gd name="connsiteX11" fmla="*/ 789691 w 2082173"/>
              <a:gd name="connsiteY11" fmla="*/ 2277680 h 2561350"/>
              <a:gd name="connsiteX12" fmla="*/ 819624 w 2082173"/>
              <a:gd name="connsiteY12" fmla="*/ 2167002 h 2561350"/>
              <a:gd name="connsiteX13" fmla="*/ 153225 w 2082173"/>
              <a:gd name="connsiteY13" fmla="*/ 2167002 h 2561350"/>
              <a:gd name="connsiteX14" fmla="*/ 153225 w 2082173"/>
              <a:gd name="connsiteY14" fmla="*/ 1458174 h 2561350"/>
              <a:gd name="connsiteX15" fmla="*/ 248224 w 2082173"/>
              <a:gd name="connsiteY15" fmla="*/ 1495354 h 2561350"/>
              <a:gd name="connsiteX16" fmla="*/ 245844 w 2082173"/>
              <a:gd name="connsiteY16" fmla="*/ 1045298 h 2561350"/>
              <a:gd name="connsiteX17" fmla="*/ 153225 w 2082173"/>
              <a:gd name="connsiteY17" fmla="*/ 1071146 h 2561350"/>
              <a:gd name="connsiteX18" fmla="*/ 106805 w 2082173"/>
              <a:gd name="connsiteY18" fmla="*/ 382371 h 2561350"/>
              <a:gd name="connsiteX19" fmla="*/ 824595 w 2082173"/>
              <a:gd name="connsiteY19" fmla="*/ 389002 h 2561350"/>
              <a:gd name="connsiteX20" fmla="*/ 789691 w 2082173"/>
              <a:gd name="connsiteY20" fmla="*/ 283670 h 2561350"/>
              <a:gd name="connsiteX21" fmla="*/ 1025434 w 2082173"/>
              <a:gd name="connsiteY21" fmla="*/ 3 h 2561350"/>
              <a:gd name="connsiteX0" fmla="*/ 1025434 w 2082173"/>
              <a:gd name="connsiteY0" fmla="*/ 3 h 2561350"/>
              <a:gd name="connsiteX1" fmla="*/ 1239747 w 2082173"/>
              <a:gd name="connsiteY1" fmla="*/ 286050 h 2561350"/>
              <a:gd name="connsiteX2" fmla="*/ 1217611 w 2082173"/>
              <a:gd name="connsiteY2" fmla="*/ 389002 h 2561350"/>
              <a:gd name="connsiteX3" fmla="*/ 1968899 w 2082173"/>
              <a:gd name="connsiteY3" fmla="*/ 369108 h 2561350"/>
              <a:gd name="connsiteX4" fmla="*/ 1962267 w 2082173"/>
              <a:gd name="connsiteY4" fmla="*/ 1096546 h 2561350"/>
              <a:gd name="connsiteX5" fmla="*/ 1859687 w 2082173"/>
              <a:gd name="connsiteY5" fmla="*/ 1037347 h 2561350"/>
              <a:gd name="connsiteX6" fmla="*/ 1844045 w 2082173"/>
              <a:gd name="connsiteY6" fmla="*/ 1520560 h 2561350"/>
              <a:gd name="connsiteX7" fmla="*/ 1995425 w 2082173"/>
              <a:gd name="connsiteY7" fmla="*/ 1456260 h 2561350"/>
              <a:gd name="connsiteX8" fmla="*/ 1949005 w 2082173"/>
              <a:gd name="connsiteY8" fmla="*/ 2180265 h 2561350"/>
              <a:gd name="connsiteX9" fmla="*/ 1219874 w 2082173"/>
              <a:gd name="connsiteY9" fmla="*/ 2167002 h 2561350"/>
              <a:gd name="connsiteX10" fmla="*/ 1239747 w 2082173"/>
              <a:gd name="connsiteY10" fmla="*/ 2275300 h 2561350"/>
              <a:gd name="connsiteX11" fmla="*/ 789691 w 2082173"/>
              <a:gd name="connsiteY11" fmla="*/ 2277680 h 2561350"/>
              <a:gd name="connsiteX12" fmla="*/ 819624 w 2082173"/>
              <a:gd name="connsiteY12" fmla="*/ 2167002 h 2561350"/>
              <a:gd name="connsiteX13" fmla="*/ 153225 w 2082173"/>
              <a:gd name="connsiteY13" fmla="*/ 2167002 h 2561350"/>
              <a:gd name="connsiteX14" fmla="*/ 153225 w 2082173"/>
              <a:gd name="connsiteY14" fmla="*/ 1458174 h 2561350"/>
              <a:gd name="connsiteX15" fmla="*/ 248224 w 2082173"/>
              <a:gd name="connsiteY15" fmla="*/ 1495354 h 2561350"/>
              <a:gd name="connsiteX16" fmla="*/ 245844 w 2082173"/>
              <a:gd name="connsiteY16" fmla="*/ 1045298 h 2561350"/>
              <a:gd name="connsiteX17" fmla="*/ 153225 w 2082173"/>
              <a:gd name="connsiteY17" fmla="*/ 1071146 h 2561350"/>
              <a:gd name="connsiteX18" fmla="*/ 106805 w 2082173"/>
              <a:gd name="connsiteY18" fmla="*/ 382371 h 2561350"/>
              <a:gd name="connsiteX19" fmla="*/ 824595 w 2082173"/>
              <a:gd name="connsiteY19" fmla="*/ 389002 h 2561350"/>
              <a:gd name="connsiteX20" fmla="*/ 789691 w 2082173"/>
              <a:gd name="connsiteY20" fmla="*/ 283670 h 2561350"/>
              <a:gd name="connsiteX21" fmla="*/ 1025434 w 2082173"/>
              <a:gd name="connsiteY21" fmla="*/ 3 h 2561350"/>
              <a:gd name="connsiteX0" fmla="*/ 1025434 w 2082173"/>
              <a:gd name="connsiteY0" fmla="*/ 3 h 2561350"/>
              <a:gd name="connsiteX1" fmla="*/ 1239747 w 2082173"/>
              <a:gd name="connsiteY1" fmla="*/ 286050 h 2561350"/>
              <a:gd name="connsiteX2" fmla="*/ 1217611 w 2082173"/>
              <a:gd name="connsiteY2" fmla="*/ 389002 h 2561350"/>
              <a:gd name="connsiteX3" fmla="*/ 1968899 w 2082173"/>
              <a:gd name="connsiteY3" fmla="*/ 369108 h 2561350"/>
              <a:gd name="connsiteX4" fmla="*/ 1962267 w 2082173"/>
              <a:gd name="connsiteY4" fmla="*/ 1096546 h 2561350"/>
              <a:gd name="connsiteX5" fmla="*/ 1859687 w 2082173"/>
              <a:gd name="connsiteY5" fmla="*/ 1037347 h 2561350"/>
              <a:gd name="connsiteX6" fmla="*/ 1844045 w 2082173"/>
              <a:gd name="connsiteY6" fmla="*/ 1520560 h 2561350"/>
              <a:gd name="connsiteX7" fmla="*/ 1995425 w 2082173"/>
              <a:gd name="connsiteY7" fmla="*/ 1456260 h 2561350"/>
              <a:gd name="connsiteX8" fmla="*/ 1949005 w 2082173"/>
              <a:gd name="connsiteY8" fmla="*/ 2180265 h 2561350"/>
              <a:gd name="connsiteX9" fmla="*/ 1219874 w 2082173"/>
              <a:gd name="connsiteY9" fmla="*/ 2167002 h 2561350"/>
              <a:gd name="connsiteX10" fmla="*/ 1239747 w 2082173"/>
              <a:gd name="connsiteY10" fmla="*/ 2275300 h 2561350"/>
              <a:gd name="connsiteX11" fmla="*/ 789691 w 2082173"/>
              <a:gd name="connsiteY11" fmla="*/ 2277680 h 2561350"/>
              <a:gd name="connsiteX12" fmla="*/ 819624 w 2082173"/>
              <a:gd name="connsiteY12" fmla="*/ 2167002 h 2561350"/>
              <a:gd name="connsiteX13" fmla="*/ 153225 w 2082173"/>
              <a:gd name="connsiteY13" fmla="*/ 2167002 h 2561350"/>
              <a:gd name="connsiteX14" fmla="*/ 153225 w 2082173"/>
              <a:gd name="connsiteY14" fmla="*/ 1458174 h 2561350"/>
              <a:gd name="connsiteX15" fmla="*/ 248224 w 2082173"/>
              <a:gd name="connsiteY15" fmla="*/ 1495354 h 2561350"/>
              <a:gd name="connsiteX16" fmla="*/ 245844 w 2082173"/>
              <a:gd name="connsiteY16" fmla="*/ 1045298 h 2561350"/>
              <a:gd name="connsiteX17" fmla="*/ 153225 w 2082173"/>
              <a:gd name="connsiteY17" fmla="*/ 1071146 h 2561350"/>
              <a:gd name="connsiteX18" fmla="*/ 106805 w 2082173"/>
              <a:gd name="connsiteY18" fmla="*/ 382371 h 2561350"/>
              <a:gd name="connsiteX19" fmla="*/ 824595 w 2082173"/>
              <a:gd name="connsiteY19" fmla="*/ 389002 h 2561350"/>
              <a:gd name="connsiteX20" fmla="*/ 789691 w 2082173"/>
              <a:gd name="connsiteY20" fmla="*/ 283670 h 2561350"/>
              <a:gd name="connsiteX21" fmla="*/ 1025434 w 2082173"/>
              <a:gd name="connsiteY21" fmla="*/ 3 h 2561350"/>
              <a:gd name="connsiteX0" fmla="*/ 1025434 w 2082173"/>
              <a:gd name="connsiteY0" fmla="*/ 3 h 2561350"/>
              <a:gd name="connsiteX1" fmla="*/ 1239747 w 2082173"/>
              <a:gd name="connsiteY1" fmla="*/ 286050 h 2561350"/>
              <a:gd name="connsiteX2" fmla="*/ 1217611 w 2082173"/>
              <a:gd name="connsiteY2" fmla="*/ 389002 h 2561350"/>
              <a:gd name="connsiteX3" fmla="*/ 1968899 w 2082173"/>
              <a:gd name="connsiteY3" fmla="*/ 369108 h 2561350"/>
              <a:gd name="connsiteX4" fmla="*/ 1962267 w 2082173"/>
              <a:gd name="connsiteY4" fmla="*/ 1096546 h 2561350"/>
              <a:gd name="connsiteX5" fmla="*/ 1859687 w 2082173"/>
              <a:gd name="connsiteY5" fmla="*/ 1037347 h 2561350"/>
              <a:gd name="connsiteX6" fmla="*/ 1844045 w 2082173"/>
              <a:gd name="connsiteY6" fmla="*/ 1520560 h 2561350"/>
              <a:gd name="connsiteX7" fmla="*/ 1995425 w 2082173"/>
              <a:gd name="connsiteY7" fmla="*/ 1456260 h 2561350"/>
              <a:gd name="connsiteX8" fmla="*/ 1949005 w 2082173"/>
              <a:gd name="connsiteY8" fmla="*/ 2180265 h 2561350"/>
              <a:gd name="connsiteX9" fmla="*/ 1219874 w 2082173"/>
              <a:gd name="connsiteY9" fmla="*/ 2167002 h 2561350"/>
              <a:gd name="connsiteX10" fmla="*/ 1239747 w 2082173"/>
              <a:gd name="connsiteY10" fmla="*/ 2275300 h 2561350"/>
              <a:gd name="connsiteX11" fmla="*/ 789691 w 2082173"/>
              <a:gd name="connsiteY11" fmla="*/ 2277680 h 2561350"/>
              <a:gd name="connsiteX12" fmla="*/ 819624 w 2082173"/>
              <a:gd name="connsiteY12" fmla="*/ 2167002 h 2561350"/>
              <a:gd name="connsiteX13" fmla="*/ 153225 w 2082173"/>
              <a:gd name="connsiteY13" fmla="*/ 2167002 h 2561350"/>
              <a:gd name="connsiteX14" fmla="*/ 153225 w 2082173"/>
              <a:gd name="connsiteY14" fmla="*/ 1458174 h 2561350"/>
              <a:gd name="connsiteX15" fmla="*/ 248224 w 2082173"/>
              <a:gd name="connsiteY15" fmla="*/ 1495354 h 2561350"/>
              <a:gd name="connsiteX16" fmla="*/ 245844 w 2082173"/>
              <a:gd name="connsiteY16" fmla="*/ 1045298 h 2561350"/>
              <a:gd name="connsiteX17" fmla="*/ 153225 w 2082173"/>
              <a:gd name="connsiteY17" fmla="*/ 1071146 h 2561350"/>
              <a:gd name="connsiteX18" fmla="*/ 106805 w 2082173"/>
              <a:gd name="connsiteY18" fmla="*/ 382371 h 2561350"/>
              <a:gd name="connsiteX19" fmla="*/ 824595 w 2082173"/>
              <a:gd name="connsiteY19" fmla="*/ 389002 h 2561350"/>
              <a:gd name="connsiteX20" fmla="*/ 789691 w 2082173"/>
              <a:gd name="connsiteY20" fmla="*/ 283670 h 2561350"/>
              <a:gd name="connsiteX21" fmla="*/ 1025434 w 2082173"/>
              <a:gd name="connsiteY21" fmla="*/ 3 h 2561350"/>
              <a:gd name="connsiteX0" fmla="*/ 1025434 w 2082173"/>
              <a:gd name="connsiteY0" fmla="*/ 3 h 2561350"/>
              <a:gd name="connsiteX1" fmla="*/ 1239747 w 2082173"/>
              <a:gd name="connsiteY1" fmla="*/ 286050 h 2561350"/>
              <a:gd name="connsiteX2" fmla="*/ 1217611 w 2082173"/>
              <a:gd name="connsiteY2" fmla="*/ 389002 h 2561350"/>
              <a:gd name="connsiteX3" fmla="*/ 1968899 w 2082173"/>
              <a:gd name="connsiteY3" fmla="*/ 369108 h 2561350"/>
              <a:gd name="connsiteX4" fmla="*/ 1962267 w 2082173"/>
              <a:gd name="connsiteY4" fmla="*/ 1096546 h 2561350"/>
              <a:gd name="connsiteX5" fmla="*/ 1859687 w 2082173"/>
              <a:gd name="connsiteY5" fmla="*/ 1037347 h 2561350"/>
              <a:gd name="connsiteX6" fmla="*/ 1844045 w 2082173"/>
              <a:gd name="connsiteY6" fmla="*/ 1520560 h 2561350"/>
              <a:gd name="connsiteX7" fmla="*/ 1995425 w 2082173"/>
              <a:gd name="connsiteY7" fmla="*/ 1456260 h 2561350"/>
              <a:gd name="connsiteX8" fmla="*/ 1949005 w 2082173"/>
              <a:gd name="connsiteY8" fmla="*/ 2180265 h 2561350"/>
              <a:gd name="connsiteX9" fmla="*/ 1219874 w 2082173"/>
              <a:gd name="connsiteY9" fmla="*/ 2167002 h 2561350"/>
              <a:gd name="connsiteX10" fmla="*/ 1239747 w 2082173"/>
              <a:gd name="connsiteY10" fmla="*/ 2275300 h 2561350"/>
              <a:gd name="connsiteX11" fmla="*/ 789691 w 2082173"/>
              <a:gd name="connsiteY11" fmla="*/ 2277680 h 2561350"/>
              <a:gd name="connsiteX12" fmla="*/ 819624 w 2082173"/>
              <a:gd name="connsiteY12" fmla="*/ 2167002 h 2561350"/>
              <a:gd name="connsiteX13" fmla="*/ 126699 w 2082173"/>
              <a:gd name="connsiteY13" fmla="*/ 2200159 h 2561350"/>
              <a:gd name="connsiteX14" fmla="*/ 153225 w 2082173"/>
              <a:gd name="connsiteY14" fmla="*/ 1458174 h 2561350"/>
              <a:gd name="connsiteX15" fmla="*/ 248224 w 2082173"/>
              <a:gd name="connsiteY15" fmla="*/ 1495354 h 2561350"/>
              <a:gd name="connsiteX16" fmla="*/ 245844 w 2082173"/>
              <a:gd name="connsiteY16" fmla="*/ 1045298 h 2561350"/>
              <a:gd name="connsiteX17" fmla="*/ 153225 w 2082173"/>
              <a:gd name="connsiteY17" fmla="*/ 1071146 h 2561350"/>
              <a:gd name="connsiteX18" fmla="*/ 106805 w 2082173"/>
              <a:gd name="connsiteY18" fmla="*/ 382371 h 2561350"/>
              <a:gd name="connsiteX19" fmla="*/ 824595 w 2082173"/>
              <a:gd name="connsiteY19" fmla="*/ 389002 h 2561350"/>
              <a:gd name="connsiteX20" fmla="*/ 789691 w 2082173"/>
              <a:gd name="connsiteY20" fmla="*/ 283670 h 2561350"/>
              <a:gd name="connsiteX21" fmla="*/ 1025434 w 2082173"/>
              <a:gd name="connsiteY21" fmla="*/ 3 h 2561350"/>
              <a:gd name="connsiteX0" fmla="*/ 1025434 w 2082173"/>
              <a:gd name="connsiteY0" fmla="*/ 3 h 2561350"/>
              <a:gd name="connsiteX1" fmla="*/ 1239747 w 2082173"/>
              <a:gd name="connsiteY1" fmla="*/ 286050 h 2561350"/>
              <a:gd name="connsiteX2" fmla="*/ 1217611 w 2082173"/>
              <a:gd name="connsiteY2" fmla="*/ 389002 h 2561350"/>
              <a:gd name="connsiteX3" fmla="*/ 1968899 w 2082173"/>
              <a:gd name="connsiteY3" fmla="*/ 369108 h 2561350"/>
              <a:gd name="connsiteX4" fmla="*/ 1962267 w 2082173"/>
              <a:gd name="connsiteY4" fmla="*/ 1096546 h 2561350"/>
              <a:gd name="connsiteX5" fmla="*/ 1859687 w 2082173"/>
              <a:gd name="connsiteY5" fmla="*/ 1037347 h 2561350"/>
              <a:gd name="connsiteX6" fmla="*/ 1844045 w 2082173"/>
              <a:gd name="connsiteY6" fmla="*/ 1520560 h 2561350"/>
              <a:gd name="connsiteX7" fmla="*/ 1995425 w 2082173"/>
              <a:gd name="connsiteY7" fmla="*/ 1456260 h 2561350"/>
              <a:gd name="connsiteX8" fmla="*/ 1949005 w 2082173"/>
              <a:gd name="connsiteY8" fmla="*/ 2180265 h 2561350"/>
              <a:gd name="connsiteX9" fmla="*/ 1219874 w 2082173"/>
              <a:gd name="connsiteY9" fmla="*/ 2167002 h 2561350"/>
              <a:gd name="connsiteX10" fmla="*/ 1239747 w 2082173"/>
              <a:gd name="connsiteY10" fmla="*/ 2275300 h 2561350"/>
              <a:gd name="connsiteX11" fmla="*/ 789691 w 2082173"/>
              <a:gd name="connsiteY11" fmla="*/ 2277680 h 2561350"/>
              <a:gd name="connsiteX12" fmla="*/ 819624 w 2082173"/>
              <a:gd name="connsiteY12" fmla="*/ 2167002 h 2561350"/>
              <a:gd name="connsiteX13" fmla="*/ 126699 w 2082173"/>
              <a:gd name="connsiteY13" fmla="*/ 2200159 h 2561350"/>
              <a:gd name="connsiteX14" fmla="*/ 153225 w 2082173"/>
              <a:gd name="connsiteY14" fmla="*/ 1458174 h 2561350"/>
              <a:gd name="connsiteX15" fmla="*/ 248224 w 2082173"/>
              <a:gd name="connsiteY15" fmla="*/ 1495354 h 2561350"/>
              <a:gd name="connsiteX16" fmla="*/ 245844 w 2082173"/>
              <a:gd name="connsiteY16" fmla="*/ 1045298 h 2561350"/>
              <a:gd name="connsiteX17" fmla="*/ 153225 w 2082173"/>
              <a:gd name="connsiteY17" fmla="*/ 1071146 h 2561350"/>
              <a:gd name="connsiteX18" fmla="*/ 106805 w 2082173"/>
              <a:gd name="connsiteY18" fmla="*/ 382371 h 2561350"/>
              <a:gd name="connsiteX19" fmla="*/ 824595 w 2082173"/>
              <a:gd name="connsiteY19" fmla="*/ 389002 h 2561350"/>
              <a:gd name="connsiteX20" fmla="*/ 789691 w 2082173"/>
              <a:gd name="connsiteY20" fmla="*/ 283670 h 2561350"/>
              <a:gd name="connsiteX21" fmla="*/ 1025434 w 2082173"/>
              <a:gd name="connsiteY21" fmla="*/ 3 h 2561350"/>
              <a:gd name="connsiteX0" fmla="*/ 1025434 w 2082173"/>
              <a:gd name="connsiteY0" fmla="*/ 3 h 2561350"/>
              <a:gd name="connsiteX1" fmla="*/ 1239747 w 2082173"/>
              <a:gd name="connsiteY1" fmla="*/ 286050 h 2561350"/>
              <a:gd name="connsiteX2" fmla="*/ 1217611 w 2082173"/>
              <a:gd name="connsiteY2" fmla="*/ 389002 h 2561350"/>
              <a:gd name="connsiteX3" fmla="*/ 1968899 w 2082173"/>
              <a:gd name="connsiteY3" fmla="*/ 369108 h 2561350"/>
              <a:gd name="connsiteX4" fmla="*/ 1962267 w 2082173"/>
              <a:gd name="connsiteY4" fmla="*/ 1096546 h 2561350"/>
              <a:gd name="connsiteX5" fmla="*/ 1859687 w 2082173"/>
              <a:gd name="connsiteY5" fmla="*/ 1037347 h 2561350"/>
              <a:gd name="connsiteX6" fmla="*/ 1844045 w 2082173"/>
              <a:gd name="connsiteY6" fmla="*/ 1520560 h 2561350"/>
              <a:gd name="connsiteX7" fmla="*/ 1995425 w 2082173"/>
              <a:gd name="connsiteY7" fmla="*/ 1456260 h 2561350"/>
              <a:gd name="connsiteX8" fmla="*/ 1949005 w 2082173"/>
              <a:gd name="connsiteY8" fmla="*/ 2180265 h 2561350"/>
              <a:gd name="connsiteX9" fmla="*/ 1219874 w 2082173"/>
              <a:gd name="connsiteY9" fmla="*/ 2167002 h 2561350"/>
              <a:gd name="connsiteX10" fmla="*/ 1239747 w 2082173"/>
              <a:gd name="connsiteY10" fmla="*/ 2275300 h 2561350"/>
              <a:gd name="connsiteX11" fmla="*/ 789691 w 2082173"/>
              <a:gd name="connsiteY11" fmla="*/ 2277680 h 2561350"/>
              <a:gd name="connsiteX12" fmla="*/ 819624 w 2082173"/>
              <a:gd name="connsiteY12" fmla="*/ 2167002 h 2561350"/>
              <a:gd name="connsiteX13" fmla="*/ 126699 w 2082173"/>
              <a:gd name="connsiteY13" fmla="*/ 2200159 h 2561350"/>
              <a:gd name="connsiteX14" fmla="*/ 153225 w 2082173"/>
              <a:gd name="connsiteY14" fmla="*/ 1458174 h 2561350"/>
              <a:gd name="connsiteX15" fmla="*/ 248224 w 2082173"/>
              <a:gd name="connsiteY15" fmla="*/ 1495354 h 2561350"/>
              <a:gd name="connsiteX16" fmla="*/ 245844 w 2082173"/>
              <a:gd name="connsiteY16" fmla="*/ 1045298 h 2561350"/>
              <a:gd name="connsiteX17" fmla="*/ 153225 w 2082173"/>
              <a:gd name="connsiteY17" fmla="*/ 1071146 h 2561350"/>
              <a:gd name="connsiteX18" fmla="*/ 106805 w 2082173"/>
              <a:gd name="connsiteY18" fmla="*/ 382371 h 2561350"/>
              <a:gd name="connsiteX19" fmla="*/ 824595 w 2082173"/>
              <a:gd name="connsiteY19" fmla="*/ 389002 h 2561350"/>
              <a:gd name="connsiteX20" fmla="*/ 789691 w 2082173"/>
              <a:gd name="connsiteY20" fmla="*/ 283670 h 2561350"/>
              <a:gd name="connsiteX21" fmla="*/ 1025434 w 2082173"/>
              <a:gd name="connsiteY21" fmla="*/ 3 h 2561350"/>
              <a:gd name="connsiteX0" fmla="*/ 1025434 w 2082173"/>
              <a:gd name="connsiteY0" fmla="*/ 3 h 2561350"/>
              <a:gd name="connsiteX1" fmla="*/ 1239747 w 2082173"/>
              <a:gd name="connsiteY1" fmla="*/ 286050 h 2561350"/>
              <a:gd name="connsiteX2" fmla="*/ 1217611 w 2082173"/>
              <a:gd name="connsiteY2" fmla="*/ 389002 h 2561350"/>
              <a:gd name="connsiteX3" fmla="*/ 1968899 w 2082173"/>
              <a:gd name="connsiteY3" fmla="*/ 369108 h 2561350"/>
              <a:gd name="connsiteX4" fmla="*/ 1962267 w 2082173"/>
              <a:gd name="connsiteY4" fmla="*/ 1096546 h 2561350"/>
              <a:gd name="connsiteX5" fmla="*/ 1859687 w 2082173"/>
              <a:gd name="connsiteY5" fmla="*/ 1037347 h 2561350"/>
              <a:gd name="connsiteX6" fmla="*/ 1844045 w 2082173"/>
              <a:gd name="connsiteY6" fmla="*/ 1520560 h 2561350"/>
              <a:gd name="connsiteX7" fmla="*/ 1995425 w 2082173"/>
              <a:gd name="connsiteY7" fmla="*/ 1456260 h 2561350"/>
              <a:gd name="connsiteX8" fmla="*/ 1949005 w 2082173"/>
              <a:gd name="connsiteY8" fmla="*/ 2180265 h 2561350"/>
              <a:gd name="connsiteX9" fmla="*/ 1219874 w 2082173"/>
              <a:gd name="connsiteY9" fmla="*/ 2167002 h 2561350"/>
              <a:gd name="connsiteX10" fmla="*/ 1239747 w 2082173"/>
              <a:gd name="connsiteY10" fmla="*/ 2275300 h 2561350"/>
              <a:gd name="connsiteX11" fmla="*/ 789691 w 2082173"/>
              <a:gd name="connsiteY11" fmla="*/ 2277680 h 2561350"/>
              <a:gd name="connsiteX12" fmla="*/ 819624 w 2082173"/>
              <a:gd name="connsiteY12" fmla="*/ 2167002 h 2561350"/>
              <a:gd name="connsiteX13" fmla="*/ 126699 w 2082173"/>
              <a:gd name="connsiteY13" fmla="*/ 2200159 h 2561350"/>
              <a:gd name="connsiteX14" fmla="*/ 106805 w 2082173"/>
              <a:gd name="connsiteY14" fmla="*/ 1491331 h 2561350"/>
              <a:gd name="connsiteX15" fmla="*/ 248224 w 2082173"/>
              <a:gd name="connsiteY15" fmla="*/ 1495354 h 2561350"/>
              <a:gd name="connsiteX16" fmla="*/ 245844 w 2082173"/>
              <a:gd name="connsiteY16" fmla="*/ 1045298 h 2561350"/>
              <a:gd name="connsiteX17" fmla="*/ 153225 w 2082173"/>
              <a:gd name="connsiteY17" fmla="*/ 1071146 h 2561350"/>
              <a:gd name="connsiteX18" fmla="*/ 106805 w 2082173"/>
              <a:gd name="connsiteY18" fmla="*/ 382371 h 2561350"/>
              <a:gd name="connsiteX19" fmla="*/ 824595 w 2082173"/>
              <a:gd name="connsiteY19" fmla="*/ 389002 h 2561350"/>
              <a:gd name="connsiteX20" fmla="*/ 789691 w 2082173"/>
              <a:gd name="connsiteY20" fmla="*/ 283670 h 2561350"/>
              <a:gd name="connsiteX21" fmla="*/ 1025434 w 2082173"/>
              <a:gd name="connsiteY21" fmla="*/ 3 h 2561350"/>
              <a:gd name="connsiteX0" fmla="*/ 1025434 w 2082173"/>
              <a:gd name="connsiteY0" fmla="*/ 3 h 2561350"/>
              <a:gd name="connsiteX1" fmla="*/ 1239747 w 2082173"/>
              <a:gd name="connsiteY1" fmla="*/ 286050 h 2561350"/>
              <a:gd name="connsiteX2" fmla="*/ 1217611 w 2082173"/>
              <a:gd name="connsiteY2" fmla="*/ 389002 h 2561350"/>
              <a:gd name="connsiteX3" fmla="*/ 1968899 w 2082173"/>
              <a:gd name="connsiteY3" fmla="*/ 369108 h 2561350"/>
              <a:gd name="connsiteX4" fmla="*/ 1962267 w 2082173"/>
              <a:gd name="connsiteY4" fmla="*/ 1096546 h 2561350"/>
              <a:gd name="connsiteX5" fmla="*/ 1859687 w 2082173"/>
              <a:gd name="connsiteY5" fmla="*/ 1037347 h 2561350"/>
              <a:gd name="connsiteX6" fmla="*/ 1844045 w 2082173"/>
              <a:gd name="connsiteY6" fmla="*/ 1520560 h 2561350"/>
              <a:gd name="connsiteX7" fmla="*/ 1995425 w 2082173"/>
              <a:gd name="connsiteY7" fmla="*/ 1456260 h 2561350"/>
              <a:gd name="connsiteX8" fmla="*/ 1949005 w 2082173"/>
              <a:gd name="connsiteY8" fmla="*/ 2180265 h 2561350"/>
              <a:gd name="connsiteX9" fmla="*/ 1219874 w 2082173"/>
              <a:gd name="connsiteY9" fmla="*/ 2167002 h 2561350"/>
              <a:gd name="connsiteX10" fmla="*/ 1239747 w 2082173"/>
              <a:gd name="connsiteY10" fmla="*/ 2275300 h 2561350"/>
              <a:gd name="connsiteX11" fmla="*/ 789691 w 2082173"/>
              <a:gd name="connsiteY11" fmla="*/ 2277680 h 2561350"/>
              <a:gd name="connsiteX12" fmla="*/ 819624 w 2082173"/>
              <a:gd name="connsiteY12" fmla="*/ 2167002 h 2561350"/>
              <a:gd name="connsiteX13" fmla="*/ 126699 w 2082173"/>
              <a:gd name="connsiteY13" fmla="*/ 2200159 h 2561350"/>
              <a:gd name="connsiteX14" fmla="*/ 106805 w 2082173"/>
              <a:gd name="connsiteY14" fmla="*/ 1491331 h 2561350"/>
              <a:gd name="connsiteX15" fmla="*/ 248224 w 2082173"/>
              <a:gd name="connsiteY15" fmla="*/ 1495354 h 2561350"/>
              <a:gd name="connsiteX16" fmla="*/ 245844 w 2082173"/>
              <a:gd name="connsiteY16" fmla="*/ 1045298 h 2561350"/>
              <a:gd name="connsiteX17" fmla="*/ 153225 w 2082173"/>
              <a:gd name="connsiteY17" fmla="*/ 1071146 h 2561350"/>
              <a:gd name="connsiteX18" fmla="*/ 106805 w 2082173"/>
              <a:gd name="connsiteY18" fmla="*/ 382371 h 2561350"/>
              <a:gd name="connsiteX19" fmla="*/ 824595 w 2082173"/>
              <a:gd name="connsiteY19" fmla="*/ 389002 h 2561350"/>
              <a:gd name="connsiteX20" fmla="*/ 789691 w 2082173"/>
              <a:gd name="connsiteY20" fmla="*/ 283670 h 2561350"/>
              <a:gd name="connsiteX21" fmla="*/ 1025434 w 2082173"/>
              <a:gd name="connsiteY21" fmla="*/ 3 h 2561350"/>
              <a:gd name="connsiteX0" fmla="*/ 1025434 w 2082173"/>
              <a:gd name="connsiteY0" fmla="*/ 3 h 2561350"/>
              <a:gd name="connsiteX1" fmla="*/ 1239747 w 2082173"/>
              <a:gd name="connsiteY1" fmla="*/ 286050 h 2561350"/>
              <a:gd name="connsiteX2" fmla="*/ 1217611 w 2082173"/>
              <a:gd name="connsiteY2" fmla="*/ 389002 h 2561350"/>
              <a:gd name="connsiteX3" fmla="*/ 1968899 w 2082173"/>
              <a:gd name="connsiteY3" fmla="*/ 369108 h 2561350"/>
              <a:gd name="connsiteX4" fmla="*/ 1962267 w 2082173"/>
              <a:gd name="connsiteY4" fmla="*/ 1096546 h 2561350"/>
              <a:gd name="connsiteX5" fmla="*/ 1859687 w 2082173"/>
              <a:gd name="connsiteY5" fmla="*/ 1037347 h 2561350"/>
              <a:gd name="connsiteX6" fmla="*/ 1844045 w 2082173"/>
              <a:gd name="connsiteY6" fmla="*/ 1520560 h 2561350"/>
              <a:gd name="connsiteX7" fmla="*/ 1995425 w 2082173"/>
              <a:gd name="connsiteY7" fmla="*/ 1456260 h 2561350"/>
              <a:gd name="connsiteX8" fmla="*/ 1949005 w 2082173"/>
              <a:gd name="connsiteY8" fmla="*/ 2180265 h 2561350"/>
              <a:gd name="connsiteX9" fmla="*/ 1219874 w 2082173"/>
              <a:gd name="connsiteY9" fmla="*/ 2167002 h 2561350"/>
              <a:gd name="connsiteX10" fmla="*/ 1239747 w 2082173"/>
              <a:gd name="connsiteY10" fmla="*/ 2275300 h 2561350"/>
              <a:gd name="connsiteX11" fmla="*/ 789691 w 2082173"/>
              <a:gd name="connsiteY11" fmla="*/ 2277680 h 2561350"/>
              <a:gd name="connsiteX12" fmla="*/ 819624 w 2082173"/>
              <a:gd name="connsiteY12" fmla="*/ 2167002 h 2561350"/>
              <a:gd name="connsiteX13" fmla="*/ 126699 w 2082173"/>
              <a:gd name="connsiteY13" fmla="*/ 2200159 h 2561350"/>
              <a:gd name="connsiteX14" fmla="*/ 113436 w 2082173"/>
              <a:gd name="connsiteY14" fmla="*/ 1511225 h 2561350"/>
              <a:gd name="connsiteX15" fmla="*/ 248224 w 2082173"/>
              <a:gd name="connsiteY15" fmla="*/ 1495354 h 2561350"/>
              <a:gd name="connsiteX16" fmla="*/ 245844 w 2082173"/>
              <a:gd name="connsiteY16" fmla="*/ 1045298 h 2561350"/>
              <a:gd name="connsiteX17" fmla="*/ 153225 w 2082173"/>
              <a:gd name="connsiteY17" fmla="*/ 1071146 h 2561350"/>
              <a:gd name="connsiteX18" fmla="*/ 106805 w 2082173"/>
              <a:gd name="connsiteY18" fmla="*/ 382371 h 2561350"/>
              <a:gd name="connsiteX19" fmla="*/ 824595 w 2082173"/>
              <a:gd name="connsiteY19" fmla="*/ 389002 h 2561350"/>
              <a:gd name="connsiteX20" fmla="*/ 789691 w 2082173"/>
              <a:gd name="connsiteY20" fmla="*/ 283670 h 2561350"/>
              <a:gd name="connsiteX21" fmla="*/ 1025434 w 2082173"/>
              <a:gd name="connsiteY21" fmla="*/ 3 h 2561350"/>
              <a:gd name="connsiteX0" fmla="*/ 1025434 w 2082173"/>
              <a:gd name="connsiteY0" fmla="*/ 3 h 2561350"/>
              <a:gd name="connsiteX1" fmla="*/ 1239747 w 2082173"/>
              <a:gd name="connsiteY1" fmla="*/ 286050 h 2561350"/>
              <a:gd name="connsiteX2" fmla="*/ 1217611 w 2082173"/>
              <a:gd name="connsiteY2" fmla="*/ 389002 h 2561350"/>
              <a:gd name="connsiteX3" fmla="*/ 1968899 w 2082173"/>
              <a:gd name="connsiteY3" fmla="*/ 369108 h 2561350"/>
              <a:gd name="connsiteX4" fmla="*/ 1962267 w 2082173"/>
              <a:gd name="connsiteY4" fmla="*/ 1096546 h 2561350"/>
              <a:gd name="connsiteX5" fmla="*/ 1859687 w 2082173"/>
              <a:gd name="connsiteY5" fmla="*/ 1037347 h 2561350"/>
              <a:gd name="connsiteX6" fmla="*/ 1844045 w 2082173"/>
              <a:gd name="connsiteY6" fmla="*/ 1520560 h 2561350"/>
              <a:gd name="connsiteX7" fmla="*/ 1995425 w 2082173"/>
              <a:gd name="connsiteY7" fmla="*/ 1456260 h 2561350"/>
              <a:gd name="connsiteX8" fmla="*/ 1949005 w 2082173"/>
              <a:gd name="connsiteY8" fmla="*/ 2180265 h 2561350"/>
              <a:gd name="connsiteX9" fmla="*/ 1219874 w 2082173"/>
              <a:gd name="connsiteY9" fmla="*/ 2167002 h 2561350"/>
              <a:gd name="connsiteX10" fmla="*/ 1239747 w 2082173"/>
              <a:gd name="connsiteY10" fmla="*/ 2275300 h 2561350"/>
              <a:gd name="connsiteX11" fmla="*/ 789691 w 2082173"/>
              <a:gd name="connsiteY11" fmla="*/ 2277680 h 2561350"/>
              <a:gd name="connsiteX12" fmla="*/ 819624 w 2082173"/>
              <a:gd name="connsiteY12" fmla="*/ 2167002 h 2561350"/>
              <a:gd name="connsiteX13" fmla="*/ 126699 w 2082173"/>
              <a:gd name="connsiteY13" fmla="*/ 2200159 h 2561350"/>
              <a:gd name="connsiteX14" fmla="*/ 106805 w 2082173"/>
              <a:gd name="connsiteY14" fmla="*/ 1497962 h 2561350"/>
              <a:gd name="connsiteX15" fmla="*/ 248224 w 2082173"/>
              <a:gd name="connsiteY15" fmla="*/ 1495354 h 2561350"/>
              <a:gd name="connsiteX16" fmla="*/ 245844 w 2082173"/>
              <a:gd name="connsiteY16" fmla="*/ 1045298 h 2561350"/>
              <a:gd name="connsiteX17" fmla="*/ 153225 w 2082173"/>
              <a:gd name="connsiteY17" fmla="*/ 1071146 h 2561350"/>
              <a:gd name="connsiteX18" fmla="*/ 106805 w 2082173"/>
              <a:gd name="connsiteY18" fmla="*/ 382371 h 2561350"/>
              <a:gd name="connsiteX19" fmla="*/ 824595 w 2082173"/>
              <a:gd name="connsiteY19" fmla="*/ 389002 h 2561350"/>
              <a:gd name="connsiteX20" fmla="*/ 789691 w 2082173"/>
              <a:gd name="connsiteY20" fmla="*/ 283670 h 2561350"/>
              <a:gd name="connsiteX21" fmla="*/ 1025434 w 2082173"/>
              <a:gd name="connsiteY21" fmla="*/ 3 h 2561350"/>
              <a:gd name="connsiteX0" fmla="*/ 1025434 w 2082173"/>
              <a:gd name="connsiteY0" fmla="*/ 3 h 2561350"/>
              <a:gd name="connsiteX1" fmla="*/ 1239747 w 2082173"/>
              <a:gd name="connsiteY1" fmla="*/ 286050 h 2561350"/>
              <a:gd name="connsiteX2" fmla="*/ 1217611 w 2082173"/>
              <a:gd name="connsiteY2" fmla="*/ 389002 h 2561350"/>
              <a:gd name="connsiteX3" fmla="*/ 1968899 w 2082173"/>
              <a:gd name="connsiteY3" fmla="*/ 369108 h 2561350"/>
              <a:gd name="connsiteX4" fmla="*/ 1962267 w 2082173"/>
              <a:gd name="connsiteY4" fmla="*/ 1096546 h 2561350"/>
              <a:gd name="connsiteX5" fmla="*/ 1859687 w 2082173"/>
              <a:gd name="connsiteY5" fmla="*/ 1037347 h 2561350"/>
              <a:gd name="connsiteX6" fmla="*/ 1844045 w 2082173"/>
              <a:gd name="connsiteY6" fmla="*/ 1520560 h 2561350"/>
              <a:gd name="connsiteX7" fmla="*/ 1995425 w 2082173"/>
              <a:gd name="connsiteY7" fmla="*/ 1456260 h 2561350"/>
              <a:gd name="connsiteX8" fmla="*/ 1949005 w 2082173"/>
              <a:gd name="connsiteY8" fmla="*/ 2180265 h 2561350"/>
              <a:gd name="connsiteX9" fmla="*/ 1219874 w 2082173"/>
              <a:gd name="connsiteY9" fmla="*/ 2167002 h 2561350"/>
              <a:gd name="connsiteX10" fmla="*/ 1239747 w 2082173"/>
              <a:gd name="connsiteY10" fmla="*/ 2275300 h 2561350"/>
              <a:gd name="connsiteX11" fmla="*/ 789691 w 2082173"/>
              <a:gd name="connsiteY11" fmla="*/ 2277680 h 2561350"/>
              <a:gd name="connsiteX12" fmla="*/ 819624 w 2082173"/>
              <a:gd name="connsiteY12" fmla="*/ 2167002 h 2561350"/>
              <a:gd name="connsiteX13" fmla="*/ 126699 w 2082173"/>
              <a:gd name="connsiteY13" fmla="*/ 2200159 h 2561350"/>
              <a:gd name="connsiteX14" fmla="*/ 106805 w 2082173"/>
              <a:gd name="connsiteY14" fmla="*/ 1497962 h 2561350"/>
              <a:gd name="connsiteX15" fmla="*/ 248224 w 2082173"/>
              <a:gd name="connsiteY15" fmla="*/ 1495354 h 2561350"/>
              <a:gd name="connsiteX16" fmla="*/ 245844 w 2082173"/>
              <a:gd name="connsiteY16" fmla="*/ 1045298 h 2561350"/>
              <a:gd name="connsiteX17" fmla="*/ 153225 w 2082173"/>
              <a:gd name="connsiteY17" fmla="*/ 1071146 h 2561350"/>
              <a:gd name="connsiteX18" fmla="*/ 106805 w 2082173"/>
              <a:gd name="connsiteY18" fmla="*/ 382371 h 2561350"/>
              <a:gd name="connsiteX19" fmla="*/ 824595 w 2082173"/>
              <a:gd name="connsiteY19" fmla="*/ 389002 h 2561350"/>
              <a:gd name="connsiteX20" fmla="*/ 789691 w 2082173"/>
              <a:gd name="connsiteY20" fmla="*/ 283670 h 2561350"/>
              <a:gd name="connsiteX21" fmla="*/ 1025434 w 2082173"/>
              <a:gd name="connsiteY21" fmla="*/ 3 h 2561350"/>
              <a:gd name="connsiteX0" fmla="*/ 1025434 w 2082173"/>
              <a:gd name="connsiteY0" fmla="*/ 3 h 2561350"/>
              <a:gd name="connsiteX1" fmla="*/ 1239747 w 2082173"/>
              <a:gd name="connsiteY1" fmla="*/ 286050 h 2561350"/>
              <a:gd name="connsiteX2" fmla="*/ 1217611 w 2082173"/>
              <a:gd name="connsiteY2" fmla="*/ 389002 h 2561350"/>
              <a:gd name="connsiteX3" fmla="*/ 1968899 w 2082173"/>
              <a:gd name="connsiteY3" fmla="*/ 369108 h 2561350"/>
              <a:gd name="connsiteX4" fmla="*/ 1962267 w 2082173"/>
              <a:gd name="connsiteY4" fmla="*/ 1096546 h 2561350"/>
              <a:gd name="connsiteX5" fmla="*/ 1859687 w 2082173"/>
              <a:gd name="connsiteY5" fmla="*/ 1037347 h 2561350"/>
              <a:gd name="connsiteX6" fmla="*/ 1844045 w 2082173"/>
              <a:gd name="connsiteY6" fmla="*/ 1520560 h 2561350"/>
              <a:gd name="connsiteX7" fmla="*/ 1995425 w 2082173"/>
              <a:gd name="connsiteY7" fmla="*/ 1456260 h 2561350"/>
              <a:gd name="connsiteX8" fmla="*/ 1949005 w 2082173"/>
              <a:gd name="connsiteY8" fmla="*/ 2180265 h 2561350"/>
              <a:gd name="connsiteX9" fmla="*/ 1219874 w 2082173"/>
              <a:gd name="connsiteY9" fmla="*/ 2167002 h 2561350"/>
              <a:gd name="connsiteX10" fmla="*/ 1239747 w 2082173"/>
              <a:gd name="connsiteY10" fmla="*/ 2275300 h 2561350"/>
              <a:gd name="connsiteX11" fmla="*/ 789691 w 2082173"/>
              <a:gd name="connsiteY11" fmla="*/ 2277680 h 2561350"/>
              <a:gd name="connsiteX12" fmla="*/ 819624 w 2082173"/>
              <a:gd name="connsiteY12" fmla="*/ 2167002 h 2561350"/>
              <a:gd name="connsiteX13" fmla="*/ 126699 w 2082173"/>
              <a:gd name="connsiteY13" fmla="*/ 2200159 h 2561350"/>
              <a:gd name="connsiteX14" fmla="*/ 106805 w 2082173"/>
              <a:gd name="connsiteY14" fmla="*/ 1497962 h 2561350"/>
              <a:gd name="connsiteX15" fmla="*/ 248224 w 2082173"/>
              <a:gd name="connsiteY15" fmla="*/ 1495354 h 2561350"/>
              <a:gd name="connsiteX16" fmla="*/ 245844 w 2082173"/>
              <a:gd name="connsiteY16" fmla="*/ 1045298 h 2561350"/>
              <a:gd name="connsiteX17" fmla="*/ 153225 w 2082173"/>
              <a:gd name="connsiteY17" fmla="*/ 1071146 h 2561350"/>
              <a:gd name="connsiteX18" fmla="*/ 106805 w 2082173"/>
              <a:gd name="connsiteY18" fmla="*/ 382371 h 2561350"/>
              <a:gd name="connsiteX19" fmla="*/ 824595 w 2082173"/>
              <a:gd name="connsiteY19" fmla="*/ 389002 h 2561350"/>
              <a:gd name="connsiteX20" fmla="*/ 789691 w 2082173"/>
              <a:gd name="connsiteY20" fmla="*/ 283670 h 2561350"/>
              <a:gd name="connsiteX21" fmla="*/ 1025434 w 2082173"/>
              <a:gd name="connsiteY21" fmla="*/ 3 h 2561350"/>
              <a:gd name="connsiteX0" fmla="*/ 1025434 w 2082173"/>
              <a:gd name="connsiteY0" fmla="*/ 3 h 2561350"/>
              <a:gd name="connsiteX1" fmla="*/ 1239747 w 2082173"/>
              <a:gd name="connsiteY1" fmla="*/ 286050 h 2561350"/>
              <a:gd name="connsiteX2" fmla="*/ 1217611 w 2082173"/>
              <a:gd name="connsiteY2" fmla="*/ 389002 h 2561350"/>
              <a:gd name="connsiteX3" fmla="*/ 1968899 w 2082173"/>
              <a:gd name="connsiteY3" fmla="*/ 369108 h 2561350"/>
              <a:gd name="connsiteX4" fmla="*/ 1962267 w 2082173"/>
              <a:gd name="connsiteY4" fmla="*/ 1096546 h 2561350"/>
              <a:gd name="connsiteX5" fmla="*/ 1859687 w 2082173"/>
              <a:gd name="connsiteY5" fmla="*/ 1037347 h 2561350"/>
              <a:gd name="connsiteX6" fmla="*/ 1844045 w 2082173"/>
              <a:gd name="connsiteY6" fmla="*/ 1520560 h 2561350"/>
              <a:gd name="connsiteX7" fmla="*/ 1995425 w 2082173"/>
              <a:gd name="connsiteY7" fmla="*/ 1456260 h 2561350"/>
              <a:gd name="connsiteX8" fmla="*/ 1949005 w 2082173"/>
              <a:gd name="connsiteY8" fmla="*/ 2180265 h 2561350"/>
              <a:gd name="connsiteX9" fmla="*/ 1219874 w 2082173"/>
              <a:gd name="connsiteY9" fmla="*/ 2167002 h 2561350"/>
              <a:gd name="connsiteX10" fmla="*/ 1239747 w 2082173"/>
              <a:gd name="connsiteY10" fmla="*/ 2275300 h 2561350"/>
              <a:gd name="connsiteX11" fmla="*/ 789691 w 2082173"/>
              <a:gd name="connsiteY11" fmla="*/ 2277680 h 2561350"/>
              <a:gd name="connsiteX12" fmla="*/ 819624 w 2082173"/>
              <a:gd name="connsiteY12" fmla="*/ 2167002 h 2561350"/>
              <a:gd name="connsiteX13" fmla="*/ 126699 w 2082173"/>
              <a:gd name="connsiteY13" fmla="*/ 2200159 h 2561350"/>
              <a:gd name="connsiteX14" fmla="*/ 106805 w 2082173"/>
              <a:gd name="connsiteY14" fmla="*/ 1497962 h 2561350"/>
              <a:gd name="connsiteX15" fmla="*/ 248224 w 2082173"/>
              <a:gd name="connsiteY15" fmla="*/ 1495354 h 2561350"/>
              <a:gd name="connsiteX16" fmla="*/ 245844 w 2082173"/>
              <a:gd name="connsiteY16" fmla="*/ 1045298 h 2561350"/>
              <a:gd name="connsiteX17" fmla="*/ 153225 w 2082173"/>
              <a:gd name="connsiteY17" fmla="*/ 1071146 h 2561350"/>
              <a:gd name="connsiteX18" fmla="*/ 106805 w 2082173"/>
              <a:gd name="connsiteY18" fmla="*/ 382371 h 2561350"/>
              <a:gd name="connsiteX19" fmla="*/ 824595 w 2082173"/>
              <a:gd name="connsiteY19" fmla="*/ 389002 h 2561350"/>
              <a:gd name="connsiteX20" fmla="*/ 789691 w 2082173"/>
              <a:gd name="connsiteY20" fmla="*/ 283670 h 2561350"/>
              <a:gd name="connsiteX21" fmla="*/ 1025434 w 2082173"/>
              <a:gd name="connsiteY21" fmla="*/ 3 h 2561350"/>
              <a:gd name="connsiteX0" fmla="*/ 1025434 w 2082173"/>
              <a:gd name="connsiteY0" fmla="*/ 3 h 2561350"/>
              <a:gd name="connsiteX1" fmla="*/ 1239747 w 2082173"/>
              <a:gd name="connsiteY1" fmla="*/ 286050 h 2561350"/>
              <a:gd name="connsiteX2" fmla="*/ 1217611 w 2082173"/>
              <a:gd name="connsiteY2" fmla="*/ 389002 h 2561350"/>
              <a:gd name="connsiteX3" fmla="*/ 1968899 w 2082173"/>
              <a:gd name="connsiteY3" fmla="*/ 369108 h 2561350"/>
              <a:gd name="connsiteX4" fmla="*/ 1962267 w 2082173"/>
              <a:gd name="connsiteY4" fmla="*/ 1096546 h 2561350"/>
              <a:gd name="connsiteX5" fmla="*/ 1859687 w 2082173"/>
              <a:gd name="connsiteY5" fmla="*/ 1037347 h 2561350"/>
              <a:gd name="connsiteX6" fmla="*/ 1844045 w 2082173"/>
              <a:gd name="connsiteY6" fmla="*/ 1520560 h 2561350"/>
              <a:gd name="connsiteX7" fmla="*/ 1995425 w 2082173"/>
              <a:gd name="connsiteY7" fmla="*/ 1456260 h 2561350"/>
              <a:gd name="connsiteX8" fmla="*/ 1949005 w 2082173"/>
              <a:gd name="connsiteY8" fmla="*/ 2180265 h 2561350"/>
              <a:gd name="connsiteX9" fmla="*/ 1219874 w 2082173"/>
              <a:gd name="connsiteY9" fmla="*/ 2167002 h 2561350"/>
              <a:gd name="connsiteX10" fmla="*/ 1239747 w 2082173"/>
              <a:gd name="connsiteY10" fmla="*/ 2275300 h 2561350"/>
              <a:gd name="connsiteX11" fmla="*/ 789691 w 2082173"/>
              <a:gd name="connsiteY11" fmla="*/ 2277680 h 2561350"/>
              <a:gd name="connsiteX12" fmla="*/ 819624 w 2082173"/>
              <a:gd name="connsiteY12" fmla="*/ 2167002 h 2561350"/>
              <a:gd name="connsiteX13" fmla="*/ 126699 w 2082173"/>
              <a:gd name="connsiteY13" fmla="*/ 2200159 h 2561350"/>
              <a:gd name="connsiteX14" fmla="*/ 106805 w 2082173"/>
              <a:gd name="connsiteY14" fmla="*/ 1497962 h 2561350"/>
              <a:gd name="connsiteX15" fmla="*/ 294643 w 2082173"/>
              <a:gd name="connsiteY15" fmla="*/ 1574931 h 2561350"/>
              <a:gd name="connsiteX16" fmla="*/ 245844 w 2082173"/>
              <a:gd name="connsiteY16" fmla="*/ 1045298 h 2561350"/>
              <a:gd name="connsiteX17" fmla="*/ 153225 w 2082173"/>
              <a:gd name="connsiteY17" fmla="*/ 1071146 h 2561350"/>
              <a:gd name="connsiteX18" fmla="*/ 106805 w 2082173"/>
              <a:gd name="connsiteY18" fmla="*/ 382371 h 2561350"/>
              <a:gd name="connsiteX19" fmla="*/ 824595 w 2082173"/>
              <a:gd name="connsiteY19" fmla="*/ 389002 h 2561350"/>
              <a:gd name="connsiteX20" fmla="*/ 789691 w 2082173"/>
              <a:gd name="connsiteY20" fmla="*/ 283670 h 2561350"/>
              <a:gd name="connsiteX21" fmla="*/ 1025434 w 2082173"/>
              <a:gd name="connsiteY21" fmla="*/ 3 h 2561350"/>
              <a:gd name="connsiteX0" fmla="*/ 1025434 w 2082173"/>
              <a:gd name="connsiteY0" fmla="*/ 3 h 2561350"/>
              <a:gd name="connsiteX1" fmla="*/ 1239747 w 2082173"/>
              <a:gd name="connsiteY1" fmla="*/ 286050 h 2561350"/>
              <a:gd name="connsiteX2" fmla="*/ 1217611 w 2082173"/>
              <a:gd name="connsiteY2" fmla="*/ 389002 h 2561350"/>
              <a:gd name="connsiteX3" fmla="*/ 1968899 w 2082173"/>
              <a:gd name="connsiteY3" fmla="*/ 369108 h 2561350"/>
              <a:gd name="connsiteX4" fmla="*/ 1962267 w 2082173"/>
              <a:gd name="connsiteY4" fmla="*/ 1096546 h 2561350"/>
              <a:gd name="connsiteX5" fmla="*/ 1859687 w 2082173"/>
              <a:gd name="connsiteY5" fmla="*/ 1037347 h 2561350"/>
              <a:gd name="connsiteX6" fmla="*/ 1844045 w 2082173"/>
              <a:gd name="connsiteY6" fmla="*/ 1520560 h 2561350"/>
              <a:gd name="connsiteX7" fmla="*/ 1995425 w 2082173"/>
              <a:gd name="connsiteY7" fmla="*/ 1456260 h 2561350"/>
              <a:gd name="connsiteX8" fmla="*/ 1949005 w 2082173"/>
              <a:gd name="connsiteY8" fmla="*/ 2180265 h 2561350"/>
              <a:gd name="connsiteX9" fmla="*/ 1219874 w 2082173"/>
              <a:gd name="connsiteY9" fmla="*/ 2167002 h 2561350"/>
              <a:gd name="connsiteX10" fmla="*/ 1239747 w 2082173"/>
              <a:gd name="connsiteY10" fmla="*/ 2275300 h 2561350"/>
              <a:gd name="connsiteX11" fmla="*/ 789691 w 2082173"/>
              <a:gd name="connsiteY11" fmla="*/ 2277680 h 2561350"/>
              <a:gd name="connsiteX12" fmla="*/ 819624 w 2082173"/>
              <a:gd name="connsiteY12" fmla="*/ 2167002 h 2561350"/>
              <a:gd name="connsiteX13" fmla="*/ 126699 w 2082173"/>
              <a:gd name="connsiteY13" fmla="*/ 2200159 h 2561350"/>
              <a:gd name="connsiteX14" fmla="*/ 106805 w 2082173"/>
              <a:gd name="connsiteY14" fmla="*/ 1497962 h 2561350"/>
              <a:gd name="connsiteX15" fmla="*/ 294643 w 2082173"/>
              <a:gd name="connsiteY15" fmla="*/ 1574931 h 2561350"/>
              <a:gd name="connsiteX16" fmla="*/ 245844 w 2082173"/>
              <a:gd name="connsiteY16" fmla="*/ 1045298 h 2561350"/>
              <a:gd name="connsiteX17" fmla="*/ 153225 w 2082173"/>
              <a:gd name="connsiteY17" fmla="*/ 1071146 h 2561350"/>
              <a:gd name="connsiteX18" fmla="*/ 106805 w 2082173"/>
              <a:gd name="connsiteY18" fmla="*/ 382371 h 2561350"/>
              <a:gd name="connsiteX19" fmla="*/ 824595 w 2082173"/>
              <a:gd name="connsiteY19" fmla="*/ 389002 h 2561350"/>
              <a:gd name="connsiteX20" fmla="*/ 789691 w 2082173"/>
              <a:gd name="connsiteY20" fmla="*/ 283670 h 2561350"/>
              <a:gd name="connsiteX21" fmla="*/ 1025434 w 2082173"/>
              <a:gd name="connsiteY21" fmla="*/ 3 h 2561350"/>
              <a:gd name="connsiteX0" fmla="*/ 1025434 w 2082173"/>
              <a:gd name="connsiteY0" fmla="*/ 3 h 2561350"/>
              <a:gd name="connsiteX1" fmla="*/ 1239747 w 2082173"/>
              <a:gd name="connsiteY1" fmla="*/ 286050 h 2561350"/>
              <a:gd name="connsiteX2" fmla="*/ 1217611 w 2082173"/>
              <a:gd name="connsiteY2" fmla="*/ 389002 h 2561350"/>
              <a:gd name="connsiteX3" fmla="*/ 1968899 w 2082173"/>
              <a:gd name="connsiteY3" fmla="*/ 369108 h 2561350"/>
              <a:gd name="connsiteX4" fmla="*/ 1962267 w 2082173"/>
              <a:gd name="connsiteY4" fmla="*/ 1096546 h 2561350"/>
              <a:gd name="connsiteX5" fmla="*/ 1859687 w 2082173"/>
              <a:gd name="connsiteY5" fmla="*/ 1037347 h 2561350"/>
              <a:gd name="connsiteX6" fmla="*/ 1844045 w 2082173"/>
              <a:gd name="connsiteY6" fmla="*/ 1520560 h 2561350"/>
              <a:gd name="connsiteX7" fmla="*/ 1995425 w 2082173"/>
              <a:gd name="connsiteY7" fmla="*/ 1456260 h 2561350"/>
              <a:gd name="connsiteX8" fmla="*/ 1949005 w 2082173"/>
              <a:gd name="connsiteY8" fmla="*/ 2180265 h 2561350"/>
              <a:gd name="connsiteX9" fmla="*/ 1219874 w 2082173"/>
              <a:gd name="connsiteY9" fmla="*/ 2167002 h 2561350"/>
              <a:gd name="connsiteX10" fmla="*/ 1239747 w 2082173"/>
              <a:gd name="connsiteY10" fmla="*/ 2275300 h 2561350"/>
              <a:gd name="connsiteX11" fmla="*/ 789691 w 2082173"/>
              <a:gd name="connsiteY11" fmla="*/ 2277680 h 2561350"/>
              <a:gd name="connsiteX12" fmla="*/ 819624 w 2082173"/>
              <a:gd name="connsiteY12" fmla="*/ 2167002 h 2561350"/>
              <a:gd name="connsiteX13" fmla="*/ 126699 w 2082173"/>
              <a:gd name="connsiteY13" fmla="*/ 2200159 h 2561350"/>
              <a:gd name="connsiteX14" fmla="*/ 106805 w 2082173"/>
              <a:gd name="connsiteY14" fmla="*/ 1497962 h 2561350"/>
              <a:gd name="connsiteX15" fmla="*/ 294643 w 2082173"/>
              <a:gd name="connsiteY15" fmla="*/ 1574931 h 2561350"/>
              <a:gd name="connsiteX16" fmla="*/ 245844 w 2082173"/>
              <a:gd name="connsiteY16" fmla="*/ 1045298 h 2561350"/>
              <a:gd name="connsiteX17" fmla="*/ 153225 w 2082173"/>
              <a:gd name="connsiteY17" fmla="*/ 1071146 h 2561350"/>
              <a:gd name="connsiteX18" fmla="*/ 106805 w 2082173"/>
              <a:gd name="connsiteY18" fmla="*/ 382371 h 2561350"/>
              <a:gd name="connsiteX19" fmla="*/ 824595 w 2082173"/>
              <a:gd name="connsiteY19" fmla="*/ 389002 h 2561350"/>
              <a:gd name="connsiteX20" fmla="*/ 789691 w 2082173"/>
              <a:gd name="connsiteY20" fmla="*/ 283670 h 2561350"/>
              <a:gd name="connsiteX21" fmla="*/ 1025434 w 2082173"/>
              <a:gd name="connsiteY21" fmla="*/ 3 h 2561350"/>
              <a:gd name="connsiteX0" fmla="*/ 1025434 w 2082173"/>
              <a:gd name="connsiteY0" fmla="*/ 3 h 2561350"/>
              <a:gd name="connsiteX1" fmla="*/ 1239747 w 2082173"/>
              <a:gd name="connsiteY1" fmla="*/ 286050 h 2561350"/>
              <a:gd name="connsiteX2" fmla="*/ 1217611 w 2082173"/>
              <a:gd name="connsiteY2" fmla="*/ 389002 h 2561350"/>
              <a:gd name="connsiteX3" fmla="*/ 1968899 w 2082173"/>
              <a:gd name="connsiteY3" fmla="*/ 369108 h 2561350"/>
              <a:gd name="connsiteX4" fmla="*/ 1962267 w 2082173"/>
              <a:gd name="connsiteY4" fmla="*/ 1096546 h 2561350"/>
              <a:gd name="connsiteX5" fmla="*/ 1859687 w 2082173"/>
              <a:gd name="connsiteY5" fmla="*/ 1037347 h 2561350"/>
              <a:gd name="connsiteX6" fmla="*/ 1844045 w 2082173"/>
              <a:gd name="connsiteY6" fmla="*/ 1520560 h 2561350"/>
              <a:gd name="connsiteX7" fmla="*/ 1995425 w 2082173"/>
              <a:gd name="connsiteY7" fmla="*/ 1456260 h 2561350"/>
              <a:gd name="connsiteX8" fmla="*/ 1949005 w 2082173"/>
              <a:gd name="connsiteY8" fmla="*/ 2180265 h 2561350"/>
              <a:gd name="connsiteX9" fmla="*/ 1219874 w 2082173"/>
              <a:gd name="connsiteY9" fmla="*/ 2167002 h 2561350"/>
              <a:gd name="connsiteX10" fmla="*/ 1239747 w 2082173"/>
              <a:gd name="connsiteY10" fmla="*/ 2275300 h 2561350"/>
              <a:gd name="connsiteX11" fmla="*/ 789691 w 2082173"/>
              <a:gd name="connsiteY11" fmla="*/ 2277680 h 2561350"/>
              <a:gd name="connsiteX12" fmla="*/ 819624 w 2082173"/>
              <a:gd name="connsiteY12" fmla="*/ 2167002 h 2561350"/>
              <a:gd name="connsiteX13" fmla="*/ 126699 w 2082173"/>
              <a:gd name="connsiteY13" fmla="*/ 2200159 h 2561350"/>
              <a:gd name="connsiteX14" fmla="*/ 106805 w 2082173"/>
              <a:gd name="connsiteY14" fmla="*/ 1497962 h 2561350"/>
              <a:gd name="connsiteX15" fmla="*/ 268118 w 2082173"/>
              <a:gd name="connsiteY15" fmla="*/ 1561668 h 2561350"/>
              <a:gd name="connsiteX16" fmla="*/ 245844 w 2082173"/>
              <a:gd name="connsiteY16" fmla="*/ 1045298 h 2561350"/>
              <a:gd name="connsiteX17" fmla="*/ 153225 w 2082173"/>
              <a:gd name="connsiteY17" fmla="*/ 1071146 h 2561350"/>
              <a:gd name="connsiteX18" fmla="*/ 106805 w 2082173"/>
              <a:gd name="connsiteY18" fmla="*/ 382371 h 2561350"/>
              <a:gd name="connsiteX19" fmla="*/ 824595 w 2082173"/>
              <a:gd name="connsiteY19" fmla="*/ 389002 h 2561350"/>
              <a:gd name="connsiteX20" fmla="*/ 789691 w 2082173"/>
              <a:gd name="connsiteY20" fmla="*/ 283670 h 2561350"/>
              <a:gd name="connsiteX21" fmla="*/ 1025434 w 2082173"/>
              <a:gd name="connsiteY21" fmla="*/ 3 h 2561350"/>
              <a:gd name="connsiteX0" fmla="*/ 1025434 w 2082173"/>
              <a:gd name="connsiteY0" fmla="*/ 3 h 2561350"/>
              <a:gd name="connsiteX1" fmla="*/ 1239747 w 2082173"/>
              <a:gd name="connsiteY1" fmla="*/ 286050 h 2561350"/>
              <a:gd name="connsiteX2" fmla="*/ 1217611 w 2082173"/>
              <a:gd name="connsiteY2" fmla="*/ 389002 h 2561350"/>
              <a:gd name="connsiteX3" fmla="*/ 1968899 w 2082173"/>
              <a:gd name="connsiteY3" fmla="*/ 369108 h 2561350"/>
              <a:gd name="connsiteX4" fmla="*/ 1962267 w 2082173"/>
              <a:gd name="connsiteY4" fmla="*/ 1096546 h 2561350"/>
              <a:gd name="connsiteX5" fmla="*/ 1859687 w 2082173"/>
              <a:gd name="connsiteY5" fmla="*/ 1037347 h 2561350"/>
              <a:gd name="connsiteX6" fmla="*/ 1844045 w 2082173"/>
              <a:gd name="connsiteY6" fmla="*/ 1520560 h 2561350"/>
              <a:gd name="connsiteX7" fmla="*/ 1995425 w 2082173"/>
              <a:gd name="connsiteY7" fmla="*/ 1456260 h 2561350"/>
              <a:gd name="connsiteX8" fmla="*/ 1949005 w 2082173"/>
              <a:gd name="connsiteY8" fmla="*/ 2180265 h 2561350"/>
              <a:gd name="connsiteX9" fmla="*/ 1219874 w 2082173"/>
              <a:gd name="connsiteY9" fmla="*/ 2167002 h 2561350"/>
              <a:gd name="connsiteX10" fmla="*/ 1239747 w 2082173"/>
              <a:gd name="connsiteY10" fmla="*/ 2275300 h 2561350"/>
              <a:gd name="connsiteX11" fmla="*/ 789691 w 2082173"/>
              <a:gd name="connsiteY11" fmla="*/ 2277680 h 2561350"/>
              <a:gd name="connsiteX12" fmla="*/ 819624 w 2082173"/>
              <a:gd name="connsiteY12" fmla="*/ 2167002 h 2561350"/>
              <a:gd name="connsiteX13" fmla="*/ 126699 w 2082173"/>
              <a:gd name="connsiteY13" fmla="*/ 2200159 h 2561350"/>
              <a:gd name="connsiteX14" fmla="*/ 106805 w 2082173"/>
              <a:gd name="connsiteY14" fmla="*/ 1497962 h 2561350"/>
              <a:gd name="connsiteX15" fmla="*/ 268118 w 2082173"/>
              <a:gd name="connsiteY15" fmla="*/ 1561668 h 2561350"/>
              <a:gd name="connsiteX16" fmla="*/ 245844 w 2082173"/>
              <a:gd name="connsiteY16" fmla="*/ 1045298 h 2561350"/>
              <a:gd name="connsiteX17" fmla="*/ 153225 w 2082173"/>
              <a:gd name="connsiteY17" fmla="*/ 1071146 h 2561350"/>
              <a:gd name="connsiteX18" fmla="*/ 106805 w 2082173"/>
              <a:gd name="connsiteY18" fmla="*/ 382371 h 2561350"/>
              <a:gd name="connsiteX19" fmla="*/ 824595 w 2082173"/>
              <a:gd name="connsiteY19" fmla="*/ 389002 h 2561350"/>
              <a:gd name="connsiteX20" fmla="*/ 789691 w 2082173"/>
              <a:gd name="connsiteY20" fmla="*/ 283670 h 2561350"/>
              <a:gd name="connsiteX21" fmla="*/ 1025434 w 2082173"/>
              <a:gd name="connsiteY21" fmla="*/ 3 h 2561350"/>
              <a:gd name="connsiteX0" fmla="*/ 1025434 w 2082173"/>
              <a:gd name="connsiteY0" fmla="*/ 3 h 2561350"/>
              <a:gd name="connsiteX1" fmla="*/ 1239747 w 2082173"/>
              <a:gd name="connsiteY1" fmla="*/ 286050 h 2561350"/>
              <a:gd name="connsiteX2" fmla="*/ 1217611 w 2082173"/>
              <a:gd name="connsiteY2" fmla="*/ 389002 h 2561350"/>
              <a:gd name="connsiteX3" fmla="*/ 1968899 w 2082173"/>
              <a:gd name="connsiteY3" fmla="*/ 369108 h 2561350"/>
              <a:gd name="connsiteX4" fmla="*/ 1962267 w 2082173"/>
              <a:gd name="connsiteY4" fmla="*/ 1096546 h 2561350"/>
              <a:gd name="connsiteX5" fmla="*/ 1859687 w 2082173"/>
              <a:gd name="connsiteY5" fmla="*/ 1037347 h 2561350"/>
              <a:gd name="connsiteX6" fmla="*/ 1844045 w 2082173"/>
              <a:gd name="connsiteY6" fmla="*/ 1520560 h 2561350"/>
              <a:gd name="connsiteX7" fmla="*/ 1995425 w 2082173"/>
              <a:gd name="connsiteY7" fmla="*/ 1456260 h 2561350"/>
              <a:gd name="connsiteX8" fmla="*/ 1949005 w 2082173"/>
              <a:gd name="connsiteY8" fmla="*/ 2180265 h 2561350"/>
              <a:gd name="connsiteX9" fmla="*/ 1219874 w 2082173"/>
              <a:gd name="connsiteY9" fmla="*/ 2167002 h 2561350"/>
              <a:gd name="connsiteX10" fmla="*/ 1239747 w 2082173"/>
              <a:gd name="connsiteY10" fmla="*/ 2275300 h 2561350"/>
              <a:gd name="connsiteX11" fmla="*/ 789691 w 2082173"/>
              <a:gd name="connsiteY11" fmla="*/ 2277680 h 2561350"/>
              <a:gd name="connsiteX12" fmla="*/ 819624 w 2082173"/>
              <a:gd name="connsiteY12" fmla="*/ 2167002 h 2561350"/>
              <a:gd name="connsiteX13" fmla="*/ 126699 w 2082173"/>
              <a:gd name="connsiteY13" fmla="*/ 2200159 h 2561350"/>
              <a:gd name="connsiteX14" fmla="*/ 106805 w 2082173"/>
              <a:gd name="connsiteY14" fmla="*/ 1497962 h 2561350"/>
              <a:gd name="connsiteX15" fmla="*/ 268118 w 2082173"/>
              <a:gd name="connsiteY15" fmla="*/ 1561668 h 2561350"/>
              <a:gd name="connsiteX16" fmla="*/ 245844 w 2082173"/>
              <a:gd name="connsiteY16" fmla="*/ 1045298 h 2561350"/>
              <a:gd name="connsiteX17" fmla="*/ 153225 w 2082173"/>
              <a:gd name="connsiteY17" fmla="*/ 1071146 h 2561350"/>
              <a:gd name="connsiteX18" fmla="*/ 106805 w 2082173"/>
              <a:gd name="connsiteY18" fmla="*/ 382371 h 2561350"/>
              <a:gd name="connsiteX19" fmla="*/ 824595 w 2082173"/>
              <a:gd name="connsiteY19" fmla="*/ 389002 h 2561350"/>
              <a:gd name="connsiteX20" fmla="*/ 789691 w 2082173"/>
              <a:gd name="connsiteY20" fmla="*/ 283670 h 2561350"/>
              <a:gd name="connsiteX21" fmla="*/ 1025434 w 2082173"/>
              <a:gd name="connsiteY21" fmla="*/ 3 h 2561350"/>
              <a:gd name="connsiteX0" fmla="*/ 1038495 w 2095234"/>
              <a:gd name="connsiteY0" fmla="*/ 3 h 2561350"/>
              <a:gd name="connsiteX1" fmla="*/ 1252808 w 2095234"/>
              <a:gd name="connsiteY1" fmla="*/ 286050 h 2561350"/>
              <a:gd name="connsiteX2" fmla="*/ 1230672 w 2095234"/>
              <a:gd name="connsiteY2" fmla="*/ 389002 h 2561350"/>
              <a:gd name="connsiteX3" fmla="*/ 1981960 w 2095234"/>
              <a:gd name="connsiteY3" fmla="*/ 369108 h 2561350"/>
              <a:gd name="connsiteX4" fmla="*/ 1975328 w 2095234"/>
              <a:gd name="connsiteY4" fmla="*/ 1096546 h 2561350"/>
              <a:gd name="connsiteX5" fmla="*/ 1872748 w 2095234"/>
              <a:gd name="connsiteY5" fmla="*/ 1037347 h 2561350"/>
              <a:gd name="connsiteX6" fmla="*/ 1857106 w 2095234"/>
              <a:gd name="connsiteY6" fmla="*/ 1520560 h 2561350"/>
              <a:gd name="connsiteX7" fmla="*/ 2008486 w 2095234"/>
              <a:gd name="connsiteY7" fmla="*/ 1456260 h 2561350"/>
              <a:gd name="connsiteX8" fmla="*/ 1962066 w 2095234"/>
              <a:gd name="connsiteY8" fmla="*/ 2180265 h 2561350"/>
              <a:gd name="connsiteX9" fmla="*/ 1232935 w 2095234"/>
              <a:gd name="connsiteY9" fmla="*/ 2167002 h 2561350"/>
              <a:gd name="connsiteX10" fmla="*/ 1252808 w 2095234"/>
              <a:gd name="connsiteY10" fmla="*/ 2275300 h 2561350"/>
              <a:gd name="connsiteX11" fmla="*/ 802752 w 2095234"/>
              <a:gd name="connsiteY11" fmla="*/ 2277680 h 2561350"/>
              <a:gd name="connsiteX12" fmla="*/ 832685 w 2095234"/>
              <a:gd name="connsiteY12" fmla="*/ 2167002 h 2561350"/>
              <a:gd name="connsiteX13" fmla="*/ 139760 w 2095234"/>
              <a:gd name="connsiteY13" fmla="*/ 2200159 h 2561350"/>
              <a:gd name="connsiteX14" fmla="*/ 119866 w 2095234"/>
              <a:gd name="connsiteY14" fmla="*/ 1497962 h 2561350"/>
              <a:gd name="connsiteX15" fmla="*/ 281179 w 2095234"/>
              <a:gd name="connsiteY15" fmla="*/ 1561668 h 2561350"/>
              <a:gd name="connsiteX16" fmla="*/ 258905 w 2095234"/>
              <a:gd name="connsiteY16" fmla="*/ 1045298 h 2561350"/>
              <a:gd name="connsiteX17" fmla="*/ 146392 w 2095234"/>
              <a:gd name="connsiteY17" fmla="*/ 1091040 h 2561350"/>
              <a:gd name="connsiteX18" fmla="*/ 119866 w 2095234"/>
              <a:gd name="connsiteY18" fmla="*/ 382371 h 2561350"/>
              <a:gd name="connsiteX19" fmla="*/ 837656 w 2095234"/>
              <a:gd name="connsiteY19" fmla="*/ 389002 h 2561350"/>
              <a:gd name="connsiteX20" fmla="*/ 802752 w 2095234"/>
              <a:gd name="connsiteY20" fmla="*/ 283670 h 2561350"/>
              <a:gd name="connsiteX21" fmla="*/ 1038495 w 2095234"/>
              <a:gd name="connsiteY21" fmla="*/ 3 h 2561350"/>
              <a:gd name="connsiteX0" fmla="*/ 1029810 w 2086549"/>
              <a:gd name="connsiteY0" fmla="*/ 3 h 2561350"/>
              <a:gd name="connsiteX1" fmla="*/ 1244123 w 2086549"/>
              <a:gd name="connsiteY1" fmla="*/ 286050 h 2561350"/>
              <a:gd name="connsiteX2" fmla="*/ 1221987 w 2086549"/>
              <a:gd name="connsiteY2" fmla="*/ 389002 h 2561350"/>
              <a:gd name="connsiteX3" fmla="*/ 1973275 w 2086549"/>
              <a:gd name="connsiteY3" fmla="*/ 369108 h 2561350"/>
              <a:gd name="connsiteX4" fmla="*/ 1966643 w 2086549"/>
              <a:gd name="connsiteY4" fmla="*/ 1096546 h 2561350"/>
              <a:gd name="connsiteX5" fmla="*/ 1864063 w 2086549"/>
              <a:gd name="connsiteY5" fmla="*/ 1037347 h 2561350"/>
              <a:gd name="connsiteX6" fmla="*/ 1848421 w 2086549"/>
              <a:gd name="connsiteY6" fmla="*/ 1520560 h 2561350"/>
              <a:gd name="connsiteX7" fmla="*/ 1999801 w 2086549"/>
              <a:gd name="connsiteY7" fmla="*/ 1456260 h 2561350"/>
              <a:gd name="connsiteX8" fmla="*/ 1953381 w 2086549"/>
              <a:gd name="connsiteY8" fmla="*/ 2180265 h 2561350"/>
              <a:gd name="connsiteX9" fmla="*/ 1224250 w 2086549"/>
              <a:gd name="connsiteY9" fmla="*/ 2167002 h 2561350"/>
              <a:gd name="connsiteX10" fmla="*/ 1244123 w 2086549"/>
              <a:gd name="connsiteY10" fmla="*/ 2275300 h 2561350"/>
              <a:gd name="connsiteX11" fmla="*/ 794067 w 2086549"/>
              <a:gd name="connsiteY11" fmla="*/ 2277680 h 2561350"/>
              <a:gd name="connsiteX12" fmla="*/ 824000 w 2086549"/>
              <a:gd name="connsiteY12" fmla="*/ 2167002 h 2561350"/>
              <a:gd name="connsiteX13" fmla="*/ 131075 w 2086549"/>
              <a:gd name="connsiteY13" fmla="*/ 2200159 h 2561350"/>
              <a:gd name="connsiteX14" fmla="*/ 111181 w 2086549"/>
              <a:gd name="connsiteY14" fmla="*/ 1497962 h 2561350"/>
              <a:gd name="connsiteX15" fmla="*/ 272494 w 2086549"/>
              <a:gd name="connsiteY15" fmla="*/ 1561668 h 2561350"/>
              <a:gd name="connsiteX16" fmla="*/ 250220 w 2086549"/>
              <a:gd name="connsiteY16" fmla="*/ 1045298 h 2561350"/>
              <a:gd name="connsiteX17" fmla="*/ 137707 w 2086549"/>
              <a:gd name="connsiteY17" fmla="*/ 1091040 h 2561350"/>
              <a:gd name="connsiteX18" fmla="*/ 111181 w 2086549"/>
              <a:gd name="connsiteY18" fmla="*/ 382371 h 2561350"/>
              <a:gd name="connsiteX19" fmla="*/ 828971 w 2086549"/>
              <a:gd name="connsiteY19" fmla="*/ 389002 h 2561350"/>
              <a:gd name="connsiteX20" fmla="*/ 794067 w 2086549"/>
              <a:gd name="connsiteY20" fmla="*/ 283670 h 2561350"/>
              <a:gd name="connsiteX21" fmla="*/ 1029810 w 2086549"/>
              <a:gd name="connsiteY21" fmla="*/ 3 h 2561350"/>
              <a:gd name="connsiteX0" fmla="*/ 1029810 w 2086549"/>
              <a:gd name="connsiteY0" fmla="*/ 3 h 2561350"/>
              <a:gd name="connsiteX1" fmla="*/ 1244123 w 2086549"/>
              <a:gd name="connsiteY1" fmla="*/ 286050 h 2561350"/>
              <a:gd name="connsiteX2" fmla="*/ 1221987 w 2086549"/>
              <a:gd name="connsiteY2" fmla="*/ 389002 h 2561350"/>
              <a:gd name="connsiteX3" fmla="*/ 1973275 w 2086549"/>
              <a:gd name="connsiteY3" fmla="*/ 369108 h 2561350"/>
              <a:gd name="connsiteX4" fmla="*/ 1966643 w 2086549"/>
              <a:gd name="connsiteY4" fmla="*/ 1096546 h 2561350"/>
              <a:gd name="connsiteX5" fmla="*/ 1864063 w 2086549"/>
              <a:gd name="connsiteY5" fmla="*/ 1037347 h 2561350"/>
              <a:gd name="connsiteX6" fmla="*/ 1848421 w 2086549"/>
              <a:gd name="connsiteY6" fmla="*/ 1520560 h 2561350"/>
              <a:gd name="connsiteX7" fmla="*/ 1999801 w 2086549"/>
              <a:gd name="connsiteY7" fmla="*/ 1456260 h 2561350"/>
              <a:gd name="connsiteX8" fmla="*/ 1953381 w 2086549"/>
              <a:gd name="connsiteY8" fmla="*/ 2180265 h 2561350"/>
              <a:gd name="connsiteX9" fmla="*/ 1224250 w 2086549"/>
              <a:gd name="connsiteY9" fmla="*/ 2167002 h 2561350"/>
              <a:gd name="connsiteX10" fmla="*/ 1244123 w 2086549"/>
              <a:gd name="connsiteY10" fmla="*/ 2275300 h 2561350"/>
              <a:gd name="connsiteX11" fmla="*/ 794067 w 2086549"/>
              <a:gd name="connsiteY11" fmla="*/ 2277680 h 2561350"/>
              <a:gd name="connsiteX12" fmla="*/ 824000 w 2086549"/>
              <a:gd name="connsiteY12" fmla="*/ 2167002 h 2561350"/>
              <a:gd name="connsiteX13" fmla="*/ 131075 w 2086549"/>
              <a:gd name="connsiteY13" fmla="*/ 2200159 h 2561350"/>
              <a:gd name="connsiteX14" fmla="*/ 111181 w 2086549"/>
              <a:gd name="connsiteY14" fmla="*/ 1497962 h 2561350"/>
              <a:gd name="connsiteX15" fmla="*/ 272494 w 2086549"/>
              <a:gd name="connsiteY15" fmla="*/ 1561668 h 2561350"/>
              <a:gd name="connsiteX16" fmla="*/ 250220 w 2086549"/>
              <a:gd name="connsiteY16" fmla="*/ 1045298 h 2561350"/>
              <a:gd name="connsiteX17" fmla="*/ 137707 w 2086549"/>
              <a:gd name="connsiteY17" fmla="*/ 1091040 h 2561350"/>
              <a:gd name="connsiteX18" fmla="*/ 111181 w 2086549"/>
              <a:gd name="connsiteY18" fmla="*/ 382371 h 2561350"/>
              <a:gd name="connsiteX19" fmla="*/ 828971 w 2086549"/>
              <a:gd name="connsiteY19" fmla="*/ 389002 h 2561350"/>
              <a:gd name="connsiteX20" fmla="*/ 794067 w 2086549"/>
              <a:gd name="connsiteY20" fmla="*/ 283670 h 2561350"/>
              <a:gd name="connsiteX21" fmla="*/ 1029810 w 2086549"/>
              <a:gd name="connsiteY21" fmla="*/ 3 h 2561350"/>
              <a:gd name="connsiteX0" fmla="*/ 1029810 w 2086549"/>
              <a:gd name="connsiteY0" fmla="*/ 3 h 2561350"/>
              <a:gd name="connsiteX1" fmla="*/ 1244123 w 2086549"/>
              <a:gd name="connsiteY1" fmla="*/ 286050 h 2561350"/>
              <a:gd name="connsiteX2" fmla="*/ 1221987 w 2086549"/>
              <a:gd name="connsiteY2" fmla="*/ 389002 h 2561350"/>
              <a:gd name="connsiteX3" fmla="*/ 1973275 w 2086549"/>
              <a:gd name="connsiteY3" fmla="*/ 369108 h 2561350"/>
              <a:gd name="connsiteX4" fmla="*/ 1966643 w 2086549"/>
              <a:gd name="connsiteY4" fmla="*/ 1096546 h 2561350"/>
              <a:gd name="connsiteX5" fmla="*/ 1864063 w 2086549"/>
              <a:gd name="connsiteY5" fmla="*/ 1037347 h 2561350"/>
              <a:gd name="connsiteX6" fmla="*/ 1848421 w 2086549"/>
              <a:gd name="connsiteY6" fmla="*/ 1520560 h 2561350"/>
              <a:gd name="connsiteX7" fmla="*/ 1999801 w 2086549"/>
              <a:gd name="connsiteY7" fmla="*/ 1456260 h 2561350"/>
              <a:gd name="connsiteX8" fmla="*/ 1953381 w 2086549"/>
              <a:gd name="connsiteY8" fmla="*/ 2180265 h 2561350"/>
              <a:gd name="connsiteX9" fmla="*/ 1224250 w 2086549"/>
              <a:gd name="connsiteY9" fmla="*/ 2167002 h 2561350"/>
              <a:gd name="connsiteX10" fmla="*/ 1244123 w 2086549"/>
              <a:gd name="connsiteY10" fmla="*/ 2275300 h 2561350"/>
              <a:gd name="connsiteX11" fmla="*/ 794067 w 2086549"/>
              <a:gd name="connsiteY11" fmla="*/ 2277680 h 2561350"/>
              <a:gd name="connsiteX12" fmla="*/ 824000 w 2086549"/>
              <a:gd name="connsiteY12" fmla="*/ 2167002 h 2561350"/>
              <a:gd name="connsiteX13" fmla="*/ 131075 w 2086549"/>
              <a:gd name="connsiteY13" fmla="*/ 2200159 h 2561350"/>
              <a:gd name="connsiteX14" fmla="*/ 111181 w 2086549"/>
              <a:gd name="connsiteY14" fmla="*/ 1497962 h 2561350"/>
              <a:gd name="connsiteX15" fmla="*/ 272494 w 2086549"/>
              <a:gd name="connsiteY15" fmla="*/ 1561668 h 2561350"/>
              <a:gd name="connsiteX16" fmla="*/ 250220 w 2086549"/>
              <a:gd name="connsiteY16" fmla="*/ 1045298 h 2561350"/>
              <a:gd name="connsiteX17" fmla="*/ 137707 w 2086549"/>
              <a:gd name="connsiteY17" fmla="*/ 1091040 h 2561350"/>
              <a:gd name="connsiteX18" fmla="*/ 111181 w 2086549"/>
              <a:gd name="connsiteY18" fmla="*/ 382371 h 2561350"/>
              <a:gd name="connsiteX19" fmla="*/ 828971 w 2086549"/>
              <a:gd name="connsiteY19" fmla="*/ 389002 h 2561350"/>
              <a:gd name="connsiteX20" fmla="*/ 794067 w 2086549"/>
              <a:gd name="connsiteY20" fmla="*/ 283670 h 2561350"/>
              <a:gd name="connsiteX21" fmla="*/ 1029810 w 2086549"/>
              <a:gd name="connsiteY21" fmla="*/ 3 h 2561350"/>
              <a:gd name="connsiteX0" fmla="*/ 1019868 w 2076607"/>
              <a:gd name="connsiteY0" fmla="*/ 3 h 2561350"/>
              <a:gd name="connsiteX1" fmla="*/ 1234181 w 2076607"/>
              <a:gd name="connsiteY1" fmla="*/ 286050 h 2561350"/>
              <a:gd name="connsiteX2" fmla="*/ 1212045 w 2076607"/>
              <a:gd name="connsiteY2" fmla="*/ 389002 h 2561350"/>
              <a:gd name="connsiteX3" fmla="*/ 1963333 w 2076607"/>
              <a:gd name="connsiteY3" fmla="*/ 369108 h 2561350"/>
              <a:gd name="connsiteX4" fmla="*/ 1956701 w 2076607"/>
              <a:gd name="connsiteY4" fmla="*/ 1096546 h 2561350"/>
              <a:gd name="connsiteX5" fmla="*/ 1854121 w 2076607"/>
              <a:gd name="connsiteY5" fmla="*/ 1037347 h 2561350"/>
              <a:gd name="connsiteX6" fmla="*/ 1838479 w 2076607"/>
              <a:gd name="connsiteY6" fmla="*/ 1520560 h 2561350"/>
              <a:gd name="connsiteX7" fmla="*/ 1989859 w 2076607"/>
              <a:gd name="connsiteY7" fmla="*/ 1456260 h 2561350"/>
              <a:gd name="connsiteX8" fmla="*/ 1943439 w 2076607"/>
              <a:gd name="connsiteY8" fmla="*/ 2180265 h 2561350"/>
              <a:gd name="connsiteX9" fmla="*/ 1214308 w 2076607"/>
              <a:gd name="connsiteY9" fmla="*/ 2167002 h 2561350"/>
              <a:gd name="connsiteX10" fmla="*/ 1234181 w 2076607"/>
              <a:gd name="connsiteY10" fmla="*/ 2275300 h 2561350"/>
              <a:gd name="connsiteX11" fmla="*/ 784125 w 2076607"/>
              <a:gd name="connsiteY11" fmla="*/ 2277680 h 2561350"/>
              <a:gd name="connsiteX12" fmla="*/ 814058 w 2076607"/>
              <a:gd name="connsiteY12" fmla="*/ 2167002 h 2561350"/>
              <a:gd name="connsiteX13" fmla="*/ 121133 w 2076607"/>
              <a:gd name="connsiteY13" fmla="*/ 2200159 h 2561350"/>
              <a:gd name="connsiteX14" fmla="*/ 101239 w 2076607"/>
              <a:gd name="connsiteY14" fmla="*/ 1497962 h 2561350"/>
              <a:gd name="connsiteX15" fmla="*/ 262552 w 2076607"/>
              <a:gd name="connsiteY15" fmla="*/ 1561668 h 2561350"/>
              <a:gd name="connsiteX16" fmla="*/ 240278 w 2076607"/>
              <a:gd name="connsiteY16" fmla="*/ 1045298 h 2561350"/>
              <a:gd name="connsiteX17" fmla="*/ 101239 w 2076607"/>
              <a:gd name="connsiteY17" fmla="*/ 382371 h 2561350"/>
              <a:gd name="connsiteX18" fmla="*/ 819029 w 2076607"/>
              <a:gd name="connsiteY18" fmla="*/ 389002 h 2561350"/>
              <a:gd name="connsiteX19" fmla="*/ 784125 w 2076607"/>
              <a:gd name="connsiteY19" fmla="*/ 283670 h 2561350"/>
              <a:gd name="connsiteX20" fmla="*/ 1019868 w 2076607"/>
              <a:gd name="connsiteY20" fmla="*/ 3 h 2561350"/>
              <a:gd name="connsiteX0" fmla="*/ 1019868 w 2076607"/>
              <a:gd name="connsiteY0" fmla="*/ 3 h 2561350"/>
              <a:gd name="connsiteX1" fmla="*/ 1234181 w 2076607"/>
              <a:gd name="connsiteY1" fmla="*/ 286050 h 2561350"/>
              <a:gd name="connsiteX2" fmla="*/ 1212045 w 2076607"/>
              <a:gd name="connsiteY2" fmla="*/ 389002 h 2561350"/>
              <a:gd name="connsiteX3" fmla="*/ 1963333 w 2076607"/>
              <a:gd name="connsiteY3" fmla="*/ 369108 h 2561350"/>
              <a:gd name="connsiteX4" fmla="*/ 1956701 w 2076607"/>
              <a:gd name="connsiteY4" fmla="*/ 1096546 h 2561350"/>
              <a:gd name="connsiteX5" fmla="*/ 1854121 w 2076607"/>
              <a:gd name="connsiteY5" fmla="*/ 1037347 h 2561350"/>
              <a:gd name="connsiteX6" fmla="*/ 1838479 w 2076607"/>
              <a:gd name="connsiteY6" fmla="*/ 1520560 h 2561350"/>
              <a:gd name="connsiteX7" fmla="*/ 1989859 w 2076607"/>
              <a:gd name="connsiteY7" fmla="*/ 1456260 h 2561350"/>
              <a:gd name="connsiteX8" fmla="*/ 1943439 w 2076607"/>
              <a:gd name="connsiteY8" fmla="*/ 2180265 h 2561350"/>
              <a:gd name="connsiteX9" fmla="*/ 1214308 w 2076607"/>
              <a:gd name="connsiteY9" fmla="*/ 2167002 h 2561350"/>
              <a:gd name="connsiteX10" fmla="*/ 1234181 w 2076607"/>
              <a:gd name="connsiteY10" fmla="*/ 2275300 h 2561350"/>
              <a:gd name="connsiteX11" fmla="*/ 784125 w 2076607"/>
              <a:gd name="connsiteY11" fmla="*/ 2277680 h 2561350"/>
              <a:gd name="connsiteX12" fmla="*/ 814058 w 2076607"/>
              <a:gd name="connsiteY12" fmla="*/ 2167002 h 2561350"/>
              <a:gd name="connsiteX13" fmla="*/ 121133 w 2076607"/>
              <a:gd name="connsiteY13" fmla="*/ 2200159 h 2561350"/>
              <a:gd name="connsiteX14" fmla="*/ 101239 w 2076607"/>
              <a:gd name="connsiteY14" fmla="*/ 1497962 h 2561350"/>
              <a:gd name="connsiteX15" fmla="*/ 262552 w 2076607"/>
              <a:gd name="connsiteY15" fmla="*/ 1561668 h 2561350"/>
              <a:gd name="connsiteX16" fmla="*/ 240278 w 2076607"/>
              <a:gd name="connsiteY16" fmla="*/ 1045298 h 2561350"/>
              <a:gd name="connsiteX17" fmla="*/ 136388 w 2076607"/>
              <a:gd name="connsiteY17" fmla="*/ 727479 h 2561350"/>
              <a:gd name="connsiteX18" fmla="*/ 101239 w 2076607"/>
              <a:gd name="connsiteY18" fmla="*/ 382371 h 2561350"/>
              <a:gd name="connsiteX19" fmla="*/ 819029 w 2076607"/>
              <a:gd name="connsiteY19" fmla="*/ 389002 h 2561350"/>
              <a:gd name="connsiteX20" fmla="*/ 784125 w 2076607"/>
              <a:gd name="connsiteY20" fmla="*/ 283670 h 2561350"/>
              <a:gd name="connsiteX21" fmla="*/ 1019868 w 2076607"/>
              <a:gd name="connsiteY21" fmla="*/ 3 h 2561350"/>
              <a:gd name="connsiteX0" fmla="*/ 1030195 w 2086934"/>
              <a:gd name="connsiteY0" fmla="*/ 3 h 2561350"/>
              <a:gd name="connsiteX1" fmla="*/ 1244508 w 2086934"/>
              <a:gd name="connsiteY1" fmla="*/ 286050 h 2561350"/>
              <a:gd name="connsiteX2" fmla="*/ 1222372 w 2086934"/>
              <a:gd name="connsiteY2" fmla="*/ 389002 h 2561350"/>
              <a:gd name="connsiteX3" fmla="*/ 1973660 w 2086934"/>
              <a:gd name="connsiteY3" fmla="*/ 369108 h 2561350"/>
              <a:gd name="connsiteX4" fmla="*/ 1967028 w 2086934"/>
              <a:gd name="connsiteY4" fmla="*/ 1096546 h 2561350"/>
              <a:gd name="connsiteX5" fmla="*/ 1864448 w 2086934"/>
              <a:gd name="connsiteY5" fmla="*/ 1037347 h 2561350"/>
              <a:gd name="connsiteX6" fmla="*/ 1848806 w 2086934"/>
              <a:gd name="connsiteY6" fmla="*/ 1520560 h 2561350"/>
              <a:gd name="connsiteX7" fmla="*/ 2000186 w 2086934"/>
              <a:gd name="connsiteY7" fmla="*/ 1456260 h 2561350"/>
              <a:gd name="connsiteX8" fmla="*/ 1953766 w 2086934"/>
              <a:gd name="connsiteY8" fmla="*/ 2180265 h 2561350"/>
              <a:gd name="connsiteX9" fmla="*/ 1224635 w 2086934"/>
              <a:gd name="connsiteY9" fmla="*/ 2167002 h 2561350"/>
              <a:gd name="connsiteX10" fmla="*/ 1244508 w 2086934"/>
              <a:gd name="connsiteY10" fmla="*/ 2275300 h 2561350"/>
              <a:gd name="connsiteX11" fmla="*/ 794452 w 2086934"/>
              <a:gd name="connsiteY11" fmla="*/ 2277680 h 2561350"/>
              <a:gd name="connsiteX12" fmla="*/ 824385 w 2086934"/>
              <a:gd name="connsiteY12" fmla="*/ 2167002 h 2561350"/>
              <a:gd name="connsiteX13" fmla="*/ 131460 w 2086934"/>
              <a:gd name="connsiteY13" fmla="*/ 2200159 h 2561350"/>
              <a:gd name="connsiteX14" fmla="*/ 111566 w 2086934"/>
              <a:gd name="connsiteY14" fmla="*/ 1497962 h 2561350"/>
              <a:gd name="connsiteX15" fmla="*/ 272879 w 2086934"/>
              <a:gd name="connsiteY15" fmla="*/ 1561668 h 2561350"/>
              <a:gd name="connsiteX16" fmla="*/ 250605 w 2086934"/>
              <a:gd name="connsiteY16" fmla="*/ 1045298 h 2561350"/>
              <a:gd name="connsiteX17" fmla="*/ 9943 w 2086934"/>
              <a:gd name="connsiteY17" fmla="*/ 1018431 h 2561350"/>
              <a:gd name="connsiteX18" fmla="*/ 111566 w 2086934"/>
              <a:gd name="connsiteY18" fmla="*/ 382371 h 2561350"/>
              <a:gd name="connsiteX19" fmla="*/ 829356 w 2086934"/>
              <a:gd name="connsiteY19" fmla="*/ 389002 h 2561350"/>
              <a:gd name="connsiteX20" fmla="*/ 794452 w 2086934"/>
              <a:gd name="connsiteY20" fmla="*/ 283670 h 2561350"/>
              <a:gd name="connsiteX21" fmla="*/ 1030195 w 2086934"/>
              <a:gd name="connsiteY21" fmla="*/ 3 h 2561350"/>
              <a:gd name="connsiteX0" fmla="*/ 1027882 w 2084621"/>
              <a:gd name="connsiteY0" fmla="*/ 3 h 2561350"/>
              <a:gd name="connsiteX1" fmla="*/ 1242195 w 2084621"/>
              <a:gd name="connsiteY1" fmla="*/ 286050 h 2561350"/>
              <a:gd name="connsiteX2" fmla="*/ 1220059 w 2084621"/>
              <a:gd name="connsiteY2" fmla="*/ 389002 h 2561350"/>
              <a:gd name="connsiteX3" fmla="*/ 1971347 w 2084621"/>
              <a:gd name="connsiteY3" fmla="*/ 369108 h 2561350"/>
              <a:gd name="connsiteX4" fmla="*/ 1964715 w 2084621"/>
              <a:gd name="connsiteY4" fmla="*/ 1096546 h 2561350"/>
              <a:gd name="connsiteX5" fmla="*/ 1862135 w 2084621"/>
              <a:gd name="connsiteY5" fmla="*/ 1037347 h 2561350"/>
              <a:gd name="connsiteX6" fmla="*/ 1846493 w 2084621"/>
              <a:gd name="connsiteY6" fmla="*/ 1520560 h 2561350"/>
              <a:gd name="connsiteX7" fmla="*/ 1997873 w 2084621"/>
              <a:gd name="connsiteY7" fmla="*/ 1456260 h 2561350"/>
              <a:gd name="connsiteX8" fmla="*/ 1951453 w 2084621"/>
              <a:gd name="connsiteY8" fmla="*/ 2180265 h 2561350"/>
              <a:gd name="connsiteX9" fmla="*/ 1222322 w 2084621"/>
              <a:gd name="connsiteY9" fmla="*/ 2167002 h 2561350"/>
              <a:gd name="connsiteX10" fmla="*/ 1242195 w 2084621"/>
              <a:gd name="connsiteY10" fmla="*/ 2275300 h 2561350"/>
              <a:gd name="connsiteX11" fmla="*/ 792139 w 2084621"/>
              <a:gd name="connsiteY11" fmla="*/ 2277680 h 2561350"/>
              <a:gd name="connsiteX12" fmla="*/ 822072 w 2084621"/>
              <a:gd name="connsiteY12" fmla="*/ 2167002 h 2561350"/>
              <a:gd name="connsiteX13" fmla="*/ 129147 w 2084621"/>
              <a:gd name="connsiteY13" fmla="*/ 2200159 h 2561350"/>
              <a:gd name="connsiteX14" fmla="*/ 109253 w 2084621"/>
              <a:gd name="connsiteY14" fmla="*/ 1497962 h 2561350"/>
              <a:gd name="connsiteX15" fmla="*/ 270566 w 2084621"/>
              <a:gd name="connsiteY15" fmla="*/ 1561668 h 2561350"/>
              <a:gd name="connsiteX16" fmla="*/ 248292 w 2084621"/>
              <a:gd name="connsiteY16" fmla="*/ 1045298 h 2561350"/>
              <a:gd name="connsiteX17" fmla="*/ 7630 w 2084621"/>
              <a:gd name="connsiteY17" fmla="*/ 1018431 h 2561350"/>
              <a:gd name="connsiteX18" fmla="*/ 109253 w 2084621"/>
              <a:gd name="connsiteY18" fmla="*/ 382371 h 2561350"/>
              <a:gd name="connsiteX19" fmla="*/ 827043 w 2084621"/>
              <a:gd name="connsiteY19" fmla="*/ 389002 h 2561350"/>
              <a:gd name="connsiteX20" fmla="*/ 792139 w 2084621"/>
              <a:gd name="connsiteY20" fmla="*/ 283670 h 2561350"/>
              <a:gd name="connsiteX21" fmla="*/ 1027882 w 2084621"/>
              <a:gd name="connsiteY21" fmla="*/ 3 h 2561350"/>
              <a:gd name="connsiteX0" fmla="*/ 1027882 w 2084621"/>
              <a:gd name="connsiteY0" fmla="*/ 3 h 2561350"/>
              <a:gd name="connsiteX1" fmla="*/ 1242195 w 2084621"/>
              <a:gd name="connsiteY1" fmla="*/ 286050 h 2561350"/>
              <a:gd name="connsiteX2" fmla="*/ 1220059 w 2084621"/>
              <a:gd name="connsiteY2" fmla="*/ 389002 h 2561350"/>
              <a:gd name="connsiteX3" fmla="*/ 1971347 w 2084621"/>
              <a:gd name="connsiteY3" fmla="*/ 369108 h 2561350"/>
              <a:gd name="connsiteX4" fmla="*/ 1964715 w 2084621"/>
              <a:gd name="connsiteY4" fmla="*/ 1096546 h 2561350"/>
              <a:gd name="connsiteX5" fmla="*/ 1862135 w 2084621"/>
              <a:gd name="connsiteY5" fmla="*/ 1037347 h 2561350"/>
              <a:gd name="connsiteX6" fmla="*/ 1846493 w 2084621"/>
              <a:gd name="connsiteY6" fmla="*/ 1520560 h 2561350"/>
              <a:gd name="connsiteX7" fmla="*/ 1997873 w 2084621"/>
              <a:gd name="connsiteY7" fmla="*/ 1456260 h 2561350"/>
              <a:gd name="connsiteX8" fmla="*/ 1951453 w 2084621"/>
              <a:gd name="connsiteY8" fmla="*/ 2180265 h 2561350"/>
              <a:gd name="connsiteX9" fmla="*/ 1222322 w 2084621"/>
              <a:gd name="connsiteY9" fmla="*/ 2167002 h 2561350"/>
              <a:gd name="connsiteX10" fmla="*/ 1242195 w 2084621"/>
              <a:gd name="connsiteY10" fmla="*/ 2275300 h 2561350"/>
              <a:gd name="connsiteX11" fmla="*/ 792139 w 2084621"/>
              <a:gd name="connsiteY11" fmla="*/ 2277680 h 2561350"/>
              <a:gd name="connsiteX12" fmla="*/ 822072 w 2084621"/>
              <a:gd name="connsiteY12" fmla="*/ 2167002 h 2561350"/>
              <a:gd name="connsiteX13" fmla="*/ 129147 w 2084621"/>
              <a:gd name="connsiteY13" fmla="*/ 2200159 h 2561350"/>
              <a:gd name="connsiteX14" fmla="*/ 109253 w 2084621"/>
              <a:gd name="connsiteY14" fmla="*/ 1497962 h 2561350"/>
              <a:gd name="connsiteX15" fmla="*/ 270566 w 2084621"/>
              <a:gd name="connsiteY15" fmla="*/ 1561668 h 2561350"/>
              <a:gd name="connsiteX16" fmla="*/ 248292 w 2084621"/>
              <a:gd name="connsiteY16" fmla="*/ 1045298 h 2561350"/>
              <a:gd name="connsiteX17" fmla="*/ 7630 w 2084621"/>
              <a:gd name="connsiteY17" fmla="*/ 1018431 h 2561350"/>
              <a:gd name="connsiteX18" fmla="*/ 109253 w 2084621"/>
              <a:gd name="connsiteY18" fmla="*/ 382371 h 2561350"/>
              <a:gd name="connsiteX19" fmla="*/ 827043 w 2084621"/>
              <a:gd name="connsiteY19" fmla="*/ 389002 h 2561350"/>
              <a:gd name="connsiteX20" fmla="*/ 792139 w 2084621"/>
              <a:gd name="connsiteY20" fmla="*/ 283670 h 2561350"/>
              <a:gd name="connsiteX21" fmla="*/ 1027882 w 2084621"/>
              <a:gd name="connsiteY21" fmla="*/ 3 h 2561350"/>
              <a:gd name="connsiteX0" fmla="*/ 1027882 w 2084621"/>
              <a:gd name="connsiteY0" fmla="*/ 3 h 2561350"/>
              <a:gd name="connsiteX1" fmla="*/ 1242195 w 2084621"/>
              <a:gd name="connsiteY1" fmla="*/ 286050 h 2561350"/>
              <a:gd name="connsiteX2" fmla="*/ 1220059 w 2084621"/>
              <a:gd name="connsiteY2" fmla="*/ 389002 h 2561350"/>
              <a:gd name="connsiteX3" fmla="*/ 1971347 w 2084621"/>
              <a:gd name="connsiteY3" fmla="*/ 369108 h 2561350"/>
              <a:gd name="connsiteX4" fmla="*/ 1964715 w 2084621"/>
              <a:gd name="connsiteY4" fmla="*/ 1096546 h 2561350"/>
              <a:gd name="connsiteX5" fmla="*/ 1862135 w 2084621"/>
              <a:gd name="connsiteY5" fmla="*/ 1037347 h 2561350"/>
              <a:gd name="connsiteX6" fmla="*/ 1846493 w 2084621"/>
              <a:gd name="connsiteY6" fmla="*/ 1520560 h 2561350"/>
              <a:gd name="connsiteX7" fmla="*/ 1997873 w 2084621"/>
              <a:gd name="connsiteY7" fmla="*/ 1456260 h 2561350"/>
              <a:gd name="connsiteX8" fmla="*/ 1951453 w 2084621"/>
              <a:gd name="connsiteY8" fmla="*/ 2180265 h 2561350"/>
              <a:gd name="connsiteX9" fmla="*/ 1222322 w 2084621"/>
              <a:gd name="connsiteY9" fmla="*/ 2167002 h 2561350"/>
              <a:gd name="connsiteX10" fmla="*/ 1242195 w 2084621"/>
              <a:gd name="connsiteY10" fmla="*/ 2275300 h 2561350"/>
              <a:gd name="connsiteX11" fmla="*/ 792139 w 2084621"/>
              <a:gd name="connsiteY11" fmla="*/ 2277680 h 2561350"/>
              <a:gd name="connsiteX12" fmla="*/ 822072 w 2084621"/>
              <a:gd name="connsiteY12" fmla="*/ 2167002 h 2561350"/>
              <a:gd name="connsiteX13" fmla="*/ 129147 w 2084621"/>
              <a:gd name="connsiteY13" fmla="*/ 2200159 h 2561350"/>
              <a:gd name="connsiteX14" fmla="*/ 109253 w 2084621"/>
              <a:gd name="connsiteY14" fmla="*/ 1497962 h 2561350"/>
              <a:gd name="connsiteX15" fmla="*/ 270566 w 2084621"/>
              <a:gd name="connsiteY15" fmla="*/ 1561668 h 2561350"/>
              <a:gd name="connsiteX16" fmla="*/ 248292 w 2084621"/>
              <a:gd name="connsiteY16" fmla="*/ 1045298 h 2561350"/>
              <a:gd name="connsiteX17" fmla="*/ 7630 w 2084621"/>
              <a:gd name="connsiteY17" fmla="*/ 1018431 h 2561350"/>
              <a:gd name="connsiteX18" fmla="*/ 109253 w 2084621"/>
              <a:gd name="connsiteY18" fmla="*/ 382371 h 2561350"/>
              <a:gd name="connsiteX19" fmla="*/ 827043 w 2084621"/>
              <a:gd name="connsiteY19" fmla="*/ 389002 h 2561350"/>
              <a:gd name="connsiteX20" fmla="*/ 792139 w 2084621"/>
              <a:gd name="connsiteY20" fmla="*/ 283670 h 2561350"/>
              <a:gd name="connsiteX21" fmla="*/ 1027882 w 2084621"/>
              <a:gd name="connsiteY21" fmla="*/ 3 h 2561350"/>
              <a:gd name="connsiteX0" fmla="*/ 1027882 w 2084621"/>
              <a:gd name="connsiteY0" fmla="*/ 3 h 2561350"/>
              <a:gd name="connsiteX1" fmla="*/ 1242195 w 2084621"/>
              <a:gd name="connsiteY1" fmla="*/ 286050 h 2561350"/>
              <a:gd name="connsiteX2" fmla="*/ 1220059 w 2084621"/>
              <a:gd name="connsiteY2" fmla="*/ 389002 h 2561350"/>
              <a:gd name="connsiteX3" fmla="*/ 1971347 w 2084621"/>
              <a:gd name="connsiteY3" fmla="*/ 369108 h 2561350"/>
              <a:gd name="connsiteX4" fmla="*/ 1964715 w 2084621"/>
              <a:gd name="connsiteY4" fmla="*/ 1096546 h 2561350"/>
              <a:gd name="connsiteX5" fmla="*/ 1862135 w 2084621"/>
              <a:gd name="connsiteY5" fmla="*/ 1037347 h 2561350"/>
              <a:gd name="connsiteX6" fmla="*/ 1846493 w 2084621"/>
              <a:gd name="connsiteY6" fmla="*/ 1520560 h 2561350"/>
              <a:gd name="connsiteX7" fmla="*/ 1997873 w 2084621"/>
              <a:gd name="connsiteY7" fmla="*/ 1456260 h 2561350"/>
              <a:gd name="connsiteX8" fmla="*/ 1951453 w 2084621"/>
              <a:gd name="connsiteY8" fmla="*/ 2180265 h 2561350"/>
              <a:gd name="connsiteX9" fmla="*/ 1222322 w 2084621"/>
              <a:gd name="connsiteY9" fmla="*/ 2167002 h 2561350"/>
              <a:gd name="connsiteX10" fmla="*/ 1242195 w 2084621"/>
              <a:gd name="connsiteY10" fmla="*/ 2275300 h 2561350"/>
              <a:gd name="connsiteX11" fmla="*/ 792139 w 2084621"/>
              <a:gd name="connsiteY11" fmla="*/ 2277680 h 2561350"/>
              <a:gd name="connsiteX12" fmla="*/ 822072 w 2084621"/>
              <a:gd name="connsiteY12" fmla="*/ 2167002 h 2561350"/>
              <a:gd name="connsiteX13" fmla="*/ 129147 w 2084621"/>
              <a:gd name="connsiteY13" fmla="*/ 2200159 h 2561350"/>
              <a:gd name="connsiteX14" fmla="*/ 109253 w 2084621"/>
              <a:gd name="connsiteY14" fmla="*/ 1497962 h 2561350"/>
              <a:gd name="connsiteX15" fmla="*/ 270566 w 2084621"/>
              <a:gd name="connsiteY15" fmla="*/ 1561668 h 2561350"/>
              <a:gd name="connsiteX16" fmla="*/ 248292 w 2084621"/>
              <a:gd name="connsiteY16" fmla="*/ 1045298 h 2561350"/>
              <a:gd name="connsiteX17" fmla="*/ 7630 w 2084621"/>
              <a:gd name="connsiteY17" fmla="*/ 1018431 h 2561350"/>
              <a:gd name="connsiteX18" fmla="*/ 109253 w 2084621"/>
              <a:gd name="connsiteY18" fmla="*/ 382371 h 2561350"/>
              <a:gd name="connsiteX19" fmla="*/ 827043 w 2084621"/>
              <a:gd name="connsiteY19" fmla="*/ 389002 h 2561350"/>
              <a:gd name="connsiteX20" fmla="*/ 792139 w 2084621"/>
              <a:gd name="connsiteY20" fmla="*/ 283670 h 2561350"/>
              <a:gd name="connsiteX21" fmla="*/ 1027882 w 2084621"/>
              <a:gd name="connsiteY21" fmla="*/ 3 h 2561350"/>
              <a:gd name="connsiteX0" fmla="*/ 1027882 w 2084621"/>
              <a:gd name="connsiteY0" fmla="*/ 3 h 2561350"/>
              <a:gd name="connsiteX1" fmla="*/ 1242195 w 2084621"/>
              <a:gd name="connsiteY1" fmla="*/ 286050 h 2561350"/>
              <a:gd name="connsiteX2" fmla="*/ 1220059 w 2084621"/>
              <a:gd name="connsiteY2" fmla="*/ 389002 h 2561350"/>
              <a:gd name="connsiteX3" fmla="*/ 1971347 w 2084621"/>
              <a:gd name="connsiteY3" fmla="*/ 369108 h 2561350"/>
              <a:gd name="connsiteX4" fmla="*/ 1964715 w 2084621"/>
              <a:gd name="connsiteY4" fmla="*/ 1096546 h 2561350"/>
              <a:gd name="connsiteX5" fmla="*/ 1862135 w 2084621"/>
              <a:gd name="connsiteY5" fmla="*/ 1037347 h 2561350"/>
              <a:gd name="connsiteX6" fmla="*/ 1846493 w 2084621"/>
              <a:gd name="connsiteY6" fmla="*/ 1520560 h 2561350"/>
              <a:gd name="connsiteX7" fmla="*/ 1997873 w 2084621"/>
              <a:gd name="connsiteY7" fmla="*/ 1456260 h 2561350"/>
              <a:gd name="connsiteX8" fmla="*/ 1951453 w 2084621"/>
              <a:gd name="connsiteY8" fmla="*/ 2180265 h 2561350"/>
              <a:gd name="connsiteX9" fmla="*/ 1222322 w 2084621"/>
              <a:gd name="connsiteY9" fmla="*/ 2167002 h 2561350"/>
              <a:gd name="connsiteX10" fmla="*/ 1242195 w 2084621"/>
              <a:gd name="connsiteY10" fmla="*/ 2275300 h 2561350"/>
              <a:gd name="connsiteX11" fmla="*/ 792139 w 2084621"/>
              <a:gd name="connsiteY11" fmla="*/ 2277680 h 2561350"/>
              <a:gd name="connsiteX12" fmla="*/ 822072 w 2084621"/>
              <a:gd name="connsiteY12" fmla="*/ 2167002 h 2561350"/>
              <a:gd name="connsiteX13" fmla="*/ 129147 w 2084621"/>
              <a:gd name="connsiteY13" fmla="*/ 2200159 h 2561350"/>
              <a:gd name="connsiteX14" fmla="*/ 109253 w 2084621"/>
              <a:gd name="connsiteY14" fmla="*/ 1497962 h 2561350"/>
              <a:gd name="connsiteX15" fmla="*/ 270566 w 2084621"/>
              <a:gd name="connsiteY15" fmla="*/ 1561668 h 2561350"/>
              <a:gd name="connsiteX16" fmla="*/ 248292 w 2084621"/>
              <a:gd name="connsiteY16" fmla="*/ 1045298 h 2561350"/>
              <a:gd name="connsiteX17" fmla="*/ 7630 w 2084621"/>
              <a:gd name="connsiteY17" fmla="*/ 1018431 h 2561350"/>
              <a:gd name="connsiteX18" fmla="*/ 109253 w 2084621"/>
              <a:gd name="connsiteY18" fmla="*/ 382371 h 2561350"/>
              <a:gd name="connsiteX19" fmla="*/ 827043 w 2084621"/>
              <a:gd name="connsiteY19" fmla="*/ 389002 h 2561350"/>
              <a:gd name="connsiteX20" fmla="*/ 792139 w 2084621"/>
              <a:gd name="connsiteY20" fmla="*/ 283670 h 2561350"/>
              <a:gd name="connsiteX21" fmla="*/ 1027882 w 2084621"/>
              <a:gd name="connsiteY21" fmla="*/ 3 h 2561350"/>
              <a:gd name="connsiteX0" fmla="*/ 1027882 w 2084621"/>
              <a:gd name="connsiteY0" fmla="*/ 3 h 2561350"/>
              <a:gd name="connsiteX1" fmla="*/ 1242195 w 2084621"/>
              <a:gd name="connsiteY1" fmla="*/ 286050 h 2561350"/>
              <a:gd name="connsiteX2" fmla="*/ 1220059 w 2084621"/>
              <a:gd name="connsiteY2" fmla="*/ 389002 h 2561350"/>
              <a:gd name="connsiteX3" fmla="*/ 1971347 w 2084621"/>
              <a:gd name="connsiteY3" fmla="*/ 369108 h 2561350"/>
              <a:gd name="connsiteX4" fmla="*/ 1964715 w 2084621"/>
              <a:gd name="connsiteY4" fmla="*/ 1096546 h 2561350"/>
              <a:gd name="connsiteX5" fmla="*/ 1862135 w 2084621"/>
              <a:gd name="connsiteY5" fmla="*/ 1037347 h 2561350"/>
              <a:gd name="connsiteX6" fmla="*/ 1846493 w 2084621"/>
              <a:gd name="connsiteY6" fmla="*/ 1520560 h 2561350"/>
              <a:gd name="connsiteX7" fmla="*/ 1997873 w 2084621"/>
              <a:gd name="connsiteY7" fmla="*/ 1456260 h 2561350"/>
              <a:gd name="connsiteX8" fmla="*/ 1951453 w 2084621"/>
              <a:gd name="connsiteY8" fmla="*/ 2180265 h 2561350"/>
              <a:gd name="connsiteX9" fmla="*/ 1222322 w 2084621"/>
              <a:gd name="connsiteY9" fmla="*/ 2167002 h 2561350"/>
              <a:gd name="connsiteX10" fmla="*/ 1242195 w 2084621"/>
              <a:gd name="connsiteY10" fmla="*/ 2275300 h 2561350"/>
              <a:gd name="connsiteX11" fmla="*/ 792139 w 2084621"/>
              <a:gd name="connsiteY11" fmla="*/ 2277680 h 2561350"/>
              <a:gd name="connsiteX12" fmla="*/ 822072 w 2084621"/>
              <a:gd name="connsiteY12" fmla="*/ 2167002 h 2561350"/>
              <a:gd name="connsiteX13" fmla="*/ 129147 w 2084621"/>
              <a:gd name="connsiteY13" fmla="*/ 2200159 h 2561350"/>
              <a:gd name="connsiteX14" fmla="*/ 109253 w 2084621"/>
              <a:gd name="connsiteY14" fmla="*/ 1497962 h 2561350"/>
              <a:gd name="connsiteX15" fmla="*/ 270566 w 2084621"/>
              <a:gd name="connsiteY15" fmla="*/ 1561668 h 2561350"/>
              <a:gd name="connsiteX16" fmla="*/ 248292 w 2084621"/>
              <a:gd name="connsiteY16" fmla="*/ 1045298 h 2561350"/>
              <a:gd name="connsiteX17" fmla="*/ 7630 w 2084621"/>
              <a:gd name="connsiteY17" fmla="*/ 1018431 h 2561350"/>
              <a:gd name="connsiteX18" fmla="*/ 109253 w 2084621"/>
              <a:gd name="connsiteY18" fmla="*/ 382371 h 2561350"/>
              <a:gd name="connsiteX19" fmla="*/ 827043 w 2084621"/>
              <a:gd name="connsiteY19" fmla="*/ 389002 h 2561350"/>
              <a:gd name="connsiteX20" fmla="*/ 792139 w 2084621"/>
              <a:gd name="connsiteY20" fmla="*/ 283670 h 2561350"/>
              <a:gd name="connsiteX21" fmla="*/ 1027882 w 2084621"/>
              <a:gd name="connsiteY21" fmla="*/ 3 h 2561350"/>
              <a:gd name="connsiteX0" fmla="*/ 1027882 w 2084621"/>
              <a:gd name="connsiteY0" fmla="*/ 3 h 2561350"/>
              <a:gd name="connsiteX1" fmla="*/ 1242195 w 2084621"/>
              <a:gd name="connsiteY1" fmla="*/ 286050 h 2561350"/>
              <a:gd name="connsiteX2" fmla="*/ 1220059 w 2084621"/>
              <a:gd name="connsiteY2" fmla="*/ 389002 h 2561350"/>
              <a:gd name="connsiteX3" fmla="*/ 1971347 w 2084621"/>
              <a:gd name="connsiteY3" fmla="*/ 369108 h 2561350"/>
              <a:gd name="connsiteX4" fmla="*/ 1964715 w 2084621"/>
              <a:gd name="connsiteY4" fmla="*/ 1096546 h 2561350"/>
              <a:gd name="connsiteX5" fmla="*/ 1862135 w 2084621"/>
              <a:gd name="connsiteY5" fmla="*/ 1037347 h 2561350"/>
              <a:gd name="connsiteX6" fmla="*/ 1846493 w 2084621"/>
              <a:gd name="connsiteY6" fmla="*/ 1520560 h 2561350"/>
              <a:gd name="connsiteX7" fmla="*/ 1997873 w 2084621"/>
              <a:gd name="connsiteY7" fmla="*/ 1456260 h 2561350"/>
              <a:gd name="connsiteX8" fmla="*/ 1951453 w 2084621"/>
              <a:gd name="connsiteY8" fmla="*/ 2180265 h 2561350"/>
              <a:gd name="connsiteX9" fmla="*/ 1222322 w 2084621"/>
              <a:gd name="connsiteY9" fmla="*/ 2167002 h 2561350"/>
              <a:gd name="connsiteX10" fmla="*/ 1242195 w 2084621"/>
              <a:gd name="connsiteY10" fmla="*/ 2275300 h 2561350"/>
              <a:gd name="connsiteX11" fmla="*/ 792139 w 2084621"/>
              <a:gd name="connsiteY11" fmla="*/ 2277680 h 2561350"/>
              <a:gd name="connsiteX12" fmla="*/ 822072 w 2084621"/>
              <a:gd name="connsiteY12" fmla="*/ 2167002 h 2561350"/>
              <a:gd name="connsiteX13" fmla="*/ 129147 w 2084621"/>
              <a:gd name="connsiteY13" fmla="*/ 2200159 h 2561350"/>
              <a:gd name="connsiteX14" fmla="*/ 270566 w 2084621"/>
              <a:gd name="connsiteY14" fmla="*/ 1561668 h 2561350"/>
              <a:gd name="connsiteX15" fmla="*/ 248292 w 2084621"/>
              <a:gd name="connsiteY15" fmla="*/ 1045298 h 2561350"/>
              <a:gd name="connsiteX16" fmla="*/ 7630 w 2084621"/>
              <a:gd name="connsiteY16" fmla="*/ 1018431 h 2561350"/>
              <a:gd name="connsiteX17" fmla="*/ 109253 w 2084621"/>
              <a:gd name="connsiteY17" fmla="*/ 382371 h 2561350"/>
              <a:gd name="connsiteX18" fmla="*/ 827043 w 2084621"/>
              <a:gd name="connsiteY18" fmla="*/ 389002 h 2561350"/>
              <a:gd name="connsiteX19" fmla="*/ 792139 w 2084621"/>
              <a:gd name="connsiteY19" fmla="*/ 283670 h 2561350"/>
              <a:gd name="connsiteX20" fmla="*/ 1027882 w 2084621"/>
              <a:gd name="connsiteY20" fmla="*/ 3 h 2561350"/>
              <a:gd name="connsiteX0" fmla="*/ 1027882 w 2084621"/>
              <a:gd name="connsiteY0" fmla="*/ 3 h 2561350"/>
              <a:gd name="connsiteX1" fmla="*/ 1242195 w 2084621"/>
              <a:gd name="connsiteY1" fmla="*/ 286050 h 2561350"/>
              <a:gd name="connsiteX2" fmla="*/ 1220059 w 2084621"/>
              <a:gd name="connsiteY2" fmla="*/ 389002 h 2561350"/>
              <a:gd name="connsiteX3" fmla="*/ 1971347 w 2084621"/>
              <a:gd name="connsiteY3" fmla="*/ 369108 h 2561350"/>
              <a:gd name="connsiteX4" fmla="*/ 1964715 w 2084621"/>
              <a:gd name="connsiteY4" fmla="*/ 1096546 h 2561350"/>
              <a:gd name="connsiteX5" fmla="*/ 1862135 w 2084621"/>
              <a:gd name="connsiteY5" fmla="*/ 1037347 h 2561350"/>
              <a:gd name="connsiteX6" fmla="*/ 1846493 w 2084621"/>
              <a:gd name="connsiteY6" fmla="*/ 1520560 h 2561350"/>
              <a:gd name="connsiteX7" fmla="*/ 1997873 w 2084621"/>
              <a:gd name="connsiteY7" fmla="*/ 1456260 h 2561350"/>
              <a:gd name="connsiteX8" fmla="*/ 1951453 w 2084621"/>
              <a:gd name="connsiteY8" fmla="*/ 2180265 h 2561350"/>
              <a:gd name="connsiteX9" fmla="*/ 1222322 w 2084621"/>
              <a:gd name="connsiteY9" fmla="*/ 2167002 h 2561350"/>
              <a:gd name="connsiteX10" fmla="*/ 1242195 w 2084621"/>
              <a:gd name="connsiteY10" fmla="*/ 2275300 h 2561350"/>
              <a:gd name="connsiteX11" fmla="*/ 792139 w 2084621"/>
              <a:gd name="connsiteY11" fmla="*/ 2277680 h 2561350"/>
              <a:gd name="connsiteX12" fmla="*/ 822072 w 2084621"/>
              <a:gd name="connsiteY12" fmla="*/ 2167002 h 2561350"/>
              <a:gd name="connsiteX13" fmla="*/ 129147 w 2084621"/>
              <a:gd name="connsiteY13" fmla="*/ 2200159 h 2561350"/>
              <a:gd name="connsiteX14" fmla="*/ 176730 w 2084621"/>
              <a:gd name="connsiteY14" fmla="*/ 1866419 h 2561350"/>
              <a:gd name="connsiteX15" fmla="*/ 270566 w 2084621"/>
              <a:gd name="connsiteY15" fmla="*/ 1561668 h 2561350"/>
              <a:gd name="connsiteX16" fmla="*/ 248292 w 2084621"/>
              <a:gd name="connsiteY16" fmla="*/ 1045298 h 2561350"/>
              <a:gd name="connsiteX17" fmla="*/ 7630 w 2084621"/>
              <a:gd name="connsiteY17" fmla="*/ 1018431 h 2561350"/>
              <a:gd name="connsiteX18" fmla="*/ 109253 w 2084621"/>
              <a:gd name="connsiteY18" fmla="*/ 382371 h 2561350"/>
              <a:gd name="connsiteX19" fmla="*/ 827043 w 2084621"/>
              <a:gd name="connsiteY19" fmla="*/ 389002 h 2561350"/>
              <a:gd name="connsiteX20" fmla="*/ 792139 w 2084621"/>
              <a:gd name="connsiteY20" fmla="*/ 283670 h 2561350"/>
              <a:gd name="connsiteX21" fmla="*/ 1027882 w 2084621"/>
              <a:gd name="connsiteY21" fmla="*/ 3 h 2561350"/>
              <a:gd name="connsiteX0" fmla="*/ 1033820 w 2090559"/>
              <a:gd name="connsiteY0" fmla="*/ 3 h 2561350"/>
              <a:gd name="connsiteX1" fmla="*/ 1248133 w 2090559"/>
              <a:gd name="connsiteY1" fmla="*/ 286050 h 2561350"/>
              <a:gd name="connsiteX2" fmla="*/ 1225997 w 2090559"/>
              <a:gd name="connsiteY2" fmla="*/ 389002 h 2561350"/>
              <a:gd name="connsiteX3" fmla="*/ 1977285 w 2090559"/>
              <a:gd name="connsiteY3" fmla="*/ 369108 h 2561350"/>
              <a:gd name="connsiteX4" fmla="*/ 1970653 w 2090559"/>
              <a:gd name="connsiteY4" fmla="*/ 1096546 h 2561350"/>
              <a:gd name="connsiteX5" fmla="*/ 1868073 w 2090559"/>
              <a:gd name="connsiteY5" fmla="*/ 1037347 h 2561350"/>
              <a:gd name="connsiteX6" fmla="*/ 1852431 w 2090559"/>
              <a:gd name="connsiteY6" fmla="*/ 1520560 h 2561350"/>
              <a:gd name="connsiteX7" fmla="*/ 2003811 w 2090559"/>
              <a:gd name="connsiteY7" fmla="*/ 1456260 h 2561350"/>
              <a:gd name="connsiteX8" fmla="*/ 1957391 w 2090559"/>
              <a:gd name="connsiteY8" fmla="*/ 2180265 h 2561350"/>
              <a:gd name="connsiteX9" fmla="*/ 1228260 w 2090559"/>
              <a:gd name="connsiteY9" fmla="*/ 2167002 h 2561350"/>
              <a:gd name="connsiteX10" fmla="*/ 1248133 w 2090559"/>
              <a:gd name="connsiteY10" fmla="*/ 2275300 h 2561350"/>
              <a:gd name="connsiteX11" fmla="*/ 798077 w 2090559"/>
              <a:gd name="connsiteY11" fmla="*/ 2277680 h 2561350"/>
              <a:gd name="connsiteX12" fmla="*/ 828010 w 2090559"/>
              <a:gd name="connsiteY12" fmla="*/ 2167002 h 2561350"/>
              <a:gd name="connsiteX13" fmla="*/ 135085 w 2090559"/>
              <a:gd name="connsiteY13" fmla="*/ 2200159 h 2561350"/>
              <a:gd name="connsiteX14" fmla="*/ 6108 w 2090559"/>
              <a:gd name="connsiteY14" fmla="*/ 1657531 h 2561350"/>
              <a:gd name="connsiteX15" fmla="*/ 276504 w 2090559"/>
              <a:gd name="connsiteY15" fmla="*/ 1561668 h 2561350"/>
              <a:gd name="connsiteX16" fmla="*/ 254230 w 2090559"/>
              <a:gd name="connsiteY16" fmla="*/ 1045298 h 2561350"/>
              <a:gd name="connsiteX17" fmla="*/ 13568 w 2090559"/>
              <a:gd name="connsiteY17" fmla="*/ 1018431 h 2561350"/>
              <a:gd name="connsiteX18" fmla="*/ 115191 w 2090559"/>
              <a:gd name="connsiteY18" fmla="*/ 382371 h 2561350"/>
              <a:gd name="connsiteX19" fmla="*/ 832981 w 2090559"/>
              <a:gd name="connsiteY19" fmla="*/ 389002 h 2561350"/>
              <a:gd name="connsiteX20" fmla="*/ 798077 w 2090559"/>
              <a:gd name="connsiteY20" fmla="*/ 283670 h 2561350"/>
              <a:gd name="connsiteX21" fmla="*/ 1033820 w 2090559"/>
              <a:gd name="connsiteY21" fmla="*/ 3 h 2561350"/>
              <a:gd name="connsiteX0" fmla="*/ 1032856 w 2089595"/>
              <a:gd name="connsiteY0" fmla="*/ 3 h 2561350"/>
              <a:gd name="connsiteX1" fmla="*/ 1247169 w 2089595"/>
              <a:gd name="connsiteY1" fmla="*/ 286050 h 2561350"/>
              <a:gd name="connsiteX2" fmla="*/ 1225033 w 2089595"/>
              <a:gd name="connsiteY2" fmla="*/ 389002 h 2561350"/>
              <a:gd name="connsiteX3" fmla="*/ 1976321 w 2089595"/>
              <a:gd name="connsiteY3" fmla="*/ 369108 h 2561350"/>
              <a:gd name="connsiteX4" fmla="*/ 1969689 w 2089595"/>
              <a:gd name="connsiteY4" fmla="*/ 1096546 h 2561350"/>
              <a:gd name="connsiteX5" fmla="*/ 1867109 w 2089595"/>
              <a:gd name="connsiteY5" fmla="*/ 1037347 h 2561350"/>
              <a:gd name="connsiteX6" fmla="*/ 1851467 w 2089595"/>
              <a:gd name="connsiteY6" fmla="*/ 1520560 h 2561350"/>
              <a:gd name="connsiteX7" fmla="*/ 2002847 w 2089595"/>
              <a:gd name="connsiteY7" fmla="*/ 1456260 h 2561350"/>
              <a:gd name="connsiteX8" fmla="*/ 1956427 w 2089595"/>
              <a:gd name="connsiteY8" fmla="*/ 2180265 h 2561350"/>
              <a:gd name="connsiteX9" fmla="*/ 1227296 w 2089595"/>
              <a:gd name="connsiteY9" fmla="*/ 2167002 h 2561350"/>
              <a:gd name="connsiteX10" fmla="*/ 1247169 w 2089595"/>
              <a:gd name="connsiteY10" fmla="*/ 2275300 h 2561350"/>
              <a:gd name="connsiteX11" fmla="*/ 797113 w 2089595"/>
              <a:gd name="connsiteY11" fmla="*/ 2277680 h 2561350"/>
              <a:gd name="connsiteX12" fmla="*/ 827046 w 2089595"/>
              <a:gd name="connsiteY12" fmla="*/ 2167002 h 2561350"/>
              <a:gd name="connsiteX13" fmla="*/ 134121 w 2089595"/>
              <a:gd name="connsiteY13" fmla="*/ 2200159 h 2561350"/>
              <a:gd name="connsiteX14" fmla="*/ 5144 w 2089595"/>
              <a:gd name="connsiteY14" fmla="*/ 1657531 h 2561350"/>
              <a:gd name="connsiteX15" fmla="*/ 275540 w 2089595"/>
              <a:gd name="connsiteY15" fmla="*/ 1561668 h 2561350"/>
              <a:gd name="connsiteX16" fmla="*/ 253266 w 2089595"/>
              <a:gd name="connsiteY16" fmla="*/ 1045298 h 2561350"/>
              <a:gd name="connsiteX17" fmla="*/ 12604 w 2089595"/>
              <a:gd name="connsiteY17" fmla="*/ 1018431 h 2561350"/>
              <a:gd name="connsiteX18" fmla="*/ 114227 w 2089595"/>
              <a:gd name="connsiteY18" fmla="*/ 382371 h 2561350"/>
              <a:gd name="connsiteX19" fmla="*/ 832017 w 2089595"/>
              <a:gd name="connsiteY19" fmla="*/ 389002 h 2561350"/>
              <a:gd name="connsiteX20" fmla="*/ 797113 w 2089595"/>
              <a:gd name="connsiteY20" fmla="*/ 283670 h 2561350"/>
              <a:gd name="connsiteX21" fmla="*/ 1032856 w 2089595"/>
              <a:gd name="connsiteY21" fmla="*/ 3 h 2561350"/>
              <a:gd name="connsiteX0" fmla="*/ 1028762 w 2085501"/>
              <a:gd name="connsiteY0" fmla="*/ 3 h 2561350"/>
              <a:gd name="connsiteX1" fmla="*/ 1243075 w 2085501"/>
              <a:gd name="connsiteY1" fmla="*/ 286050 h 2561350"/>
              <a:gd name="connsiteX2" fmla="*/ 1220939 w 2085501"/>
              <a:gd name="connsiteY2" fmla="*/ 389002 h 2561350"/>
              <a:gd name="connsiteX3" fmla="*/ 1972227 w 2085501"/>
              <a:gd name="connsiteY3" fmla="*/ 369108 h 2561350"/>
              <a:gd name="connsiteX4" fmla="*/ 1965595 w 2085501"/>
              <a:gd name="connsiteY4" fmla="*/ 1096546 h 2561350"/>
              <a:gd name="connsiteX5" fmla="*/ 1863015 w 2085501"/>
              <a:gd name="connsiteY5" fmla="*/ 1037347 h 2561350"/>
              <a:gd name="connsiteX6" fmla="*/ 1847373 w 2085501"/>
              <a:gd name="connsiteY6" fmla="*/ 1520560 h 2561350"/>
              <a:gd name="connsiteX7" fmla="*/ 1998753 w 2085501"/>
              <a:gd name="connsiteY7" fmla="*/ 1456260 h 2561350"/>
              <a:gd name="connsiteX8" fmla="*/ 1952333 w 2085501"/>
              <a:gd name="connsiteY8" fmla="*/ 2180265 h 2561350"/>
              <a:gd name="connsiteX9" fmla="*/ 1223202 w 2085501"/>
              <a:gd name="connsiteY9" fmla="*/ 2167002 h 2561350"/>
              <a:gd name="connsiteX10" fmla="*/ 1243075 w 2085501"/>
              <a:gd name="connsiteY10" fmla="*/ 2275300 h 2561350"/>
              <a:gd name="connsiteX11" fmla="*/ 793019 w 2085501"/>
              <a:gd name="connsiteY11" fmla="*/ 2277680 h 2561350"/>
              <a:gd name="connsiteX12" fmla="*/ 822952 w 2085501"/>
              <a:gd name="connsiteY12" fmla="*/ 2167002 h 2561350"/>
              <a:gd name="connsiteX13" fmla="*/ 130027 w 2085501"/>
              <a:gd name="connsiteY13" fmla="*/ 2200159 h 2561350"/>
              <a:gd name="connsiteX14" fmla="*/ 1050 w 2085501"/>
              <a:gd name="connsiteY14" fmla="*/ 1657531 h 2561350"/>
              <a:gd name="connsiteX15" fmla="*/ 271446 w 2085501"/>
              <a:gd name="connsiteY15" fmla="*/ 1561668 h 2561350"/>
              <a:gd name="connsiteX16" fmla="*/ 249172 w 2085501"/>
              <a:gd name="connsiteY16" fmla="*/ 1045298 h 2561350"/>
              <a:gd name="connsiteX17" fmla="*/ 8510 w 2085501"/>
              <a:gd name="connsiteY17" fmla="*/ 1018431 h 2561350"/>
              <a:gd name="connsiteX18" fmla="*/ 110133 w 2085501"/>
              <a:gd name="connsiteY18" fmla="*/ 382371 h 2561350"/>
              <a:gd name="connsiteX19" fmla="*/ 827923 w 2085501"/>
              <a:gd name="connsiteY19" fmla="*/ 389002 h 2561350"/>
              <a:gd name="connsiteX20" fmla="*/ 793019 w 2085501"/>
              <a:gd name="connsiteY20" fmla="*/ 283670 h 2561350"/>
              <a:gd name="connsiteX21" fmla="*/ 1028762 w 2085501"/>
              <a:gd name="connsiteY21" fmla="*/ 3 h 2561350"/>
              <a:gd name="connsiteX0" fmla="*/ 1028762 w 2085501"/>
              <a:gd name="connsiteY0" fmla="*/ 3 h 2561350"/>
              <a:gd name="connsiteX1" fmla="*/ 1243075 w 2085501"/>
              <a:gd name="connsiteY1" fmla="*/ 286050 h 2561350"/>
              <a:gd name="connsiteX2" fmla="*/ 1220939 w 2085501"/>
              <a:gd name="connsiteY2" fmla="*/ 389002 h 2561350"/>
              <a:gd name="connsiteX3" fmla="*/ 1972227 w 2085501"/>
              <a:gd name="connsiteY3" fmla="*/ 369108 h 2561350"/>
              <a:gd name="connsiteX4" fmla="*/ 1965595 w 2085501"/>
              <a:gd name="connsiteY4" fmla="*/ 1096546 h 2561350"/>
              <a:gd name="connsiteX5" fmla="*/ 1863015 w 2085501"/>
              <a:gd name="connsiteY5" fmla="*/ 1037347 h 2561350"/>
              <a:gd name="connsiteX6" fmla="*/ 1847373 w 2085501"/>
              <a:gd name="connsiteY6" fmla="*/ 1520560 h 2561350"/>
              <a:gd name="connsiteX7" fmla="*/ 1998753 w 2085501"/>
              <a:gd name="connsiteY7" fmla="*/ 1456260 h 2561350"/>
              <a:gd name="connsiteX8" fmla="*/ 1952333 w 2085501"/>
              <a:gd name="connsiteY8" fmla="*/ 2180265 h 2561350"/>
              <a:gd name="connsiteX9" fmla="*/ 1223202 w 2085501"/>
              <a:gd name="connsiteY9" fmla="*/ 2167002 h 2561350"/>
              <a:gd name="connsiteX10" fmla="*/ 1243075 w 2085501"/>
              <a:gd name="connsiteY10" fmla="*/ 2275300 h 2561350"/>
              <a:gd name="connsiteX11" fmla="*/ 793019 w 2085501"/>
              <a:gd name="connsiteY11" fmla="*/ 2277680 h 2561350"/>
              <a:gd name="connsiteX12" fmla="*/ 822952 w 2085501"/>
              <a:gd name="connsiteY12" fmla="*/ 2167002 h 2561350"/>
              <a:gd name="connsiteX13" fmla="*/ 130027 w 2085501"/>
              <a:gd name="connsiteY13" fmla="*/ 2200159 h 2561350"/>
              <a:gd name="connsiteX14" fmla="*/ 1050 w 2085501"/>
              <a:gd name="connsiteY14" fmla="*/ 1657531 h 2561350"/>
              <a:gd name="connsiteX15" fmla="*/ 271446 w 2085501"/>
              <a:gd name="connsiteY15" fmla="*/ 1561668 h 2561350"/>
              <a:gd name="connsiteX16" fmla="*/ 249172 w 2085501"/>
              <a:gd name="connsiteY16" fmla="*/ 1045298 h 2561350"/>
              <a:gd name="connsiteX17" fmla="*/ 8510 w 2085501"/>
              <a:gd name="connsiteY17" fmla="*/ 1018431 h 2561350"/>
              <a:gd name="connsiteX18" fmla="*/ 110133 w 2085501"/>
              <a:gd name="connsiteY18" fmla="*/ 382371 h 2561350"/>
              <a:gd name="connsiteX19" fmla="*/ 827923 w 2085501"/>
              <a:gd name="connsiteY19" fmla="*/ 389002 h 2561350"/>
              <a:gd name="connsiteX20" fmla="*/ 793019 w 2085501"/>
              <a:gd name="connsiteY20" fmla="*/ 283670 h 2561350"/>
              <a:gd name="connsiteX21" fmla="*/ 1028762 w 2085501"/>
              <a:gd name="connsiteY21" fmla="*/ 3 h 2561350"/>
              <a:gd name="connsiteX0" fmla="*/ 1028762 w 2085501"/>
              <a:gd name="connsiteY0" fmla="*/ 3 h 2561350"/>
              <a:gd name="connsiteX1" fmla="*/ 1243075 w 2085501"/>
              <a:gd name="connsiteY1" fmla="*/ 286050 h 2561350"/>
              <a:gd name="connsiteX2" fmla="*/ 1220939 w 2085501"/>
              <a:gd name="connsiteY2" fmla="*/ 389002 h 2561350"/>
              <a:gd name="connsiteX3" fmla="*/ 1972227 w 2085501"/>
              <a:gd name="connsiteY3" fmla="*/ 369108 h 2561350"/>
              <a:gd name="connsiteX4" fmla="*/ 1965595 w 2085501"/>
              <a:gd name="connsiteY4" fmla="*/ 1096546 h 2561350"/>
              <a:gd name="connsiteX5" fmla="*/ 1863015 w 2085501"/>
              <a:gd name="connsiteY5" fmla="*/ 1037347 h 2561350"/>
              <a:gd name="connsiteX6" fmla="*/ 1847373 w 2085501"/>
              <a:gd name="connsiteY6" fmla="*/ 1520560 h 2561350"/>
              <a:gd name="connsiteX7" fmla="*/ 1998753 w 2085501"/>
              <a:gd name="connsiteY7" fmla="*/ 1456260 h 2561350"/>
              <a:gd name="connsiteX8" fmla="*/ 1952333 w 2085501"/>
              <a:gd name="connsiteY8" fmla="*/ 2180265 h 2561350"/>
              <a:gd name="connsiteX9" fmla="*/ 1223202 w 2085501"/>
              <a:gd name="connsiteY9" fmla="*/ 2167002 h 2561350"/>
              <a:gd name="connsiteX10" fmla="*/ 1243075 w 2085501"/>
              <a:gd name="connsiteY10" fmla="*/ 2275300 h 2561350"/>
              <a:gd name="connsiteX11" fmla="*/ 793019 w 2085501"/>
              <a:gd name="connsiteY11" fmla="*/ 2277680 h 2561350"/>
              <a:gd name="connsiteX12" fmla="*/ 822952 w 2085501"/>
              <a:gd name="connsiteY12" fmla="*/ 2167002 h 2561350"/>
              <a:gd name="connsiteX13" fmla="*/ 130027 w 2085501"/>
              <a:gd name="connsiteY13" fmla="*/ 2200159 h 2561350"/>
              <a:gd name="connsiteX14" fmla="*/ 1050 w 2085501"/>
              <a:gd name="connsiteY14" fmla="*/ 1657531 h 2561350"/>
              <a:gd name="connsiteX15" fmla="*/ 271446 w 2085501"/>
              <a:gd name="connsiteY15" fmla="*/ 1561668 h 2561350"/>
              <a:gd name="connsiteX16" fmla="*/ 249172 w 2085501"/>
              <a:gd name="connsiteY16" fmla="*/ 1045298 h 2561350"/>
              <a:gd name="connsiteX17" fmla="*/ 8510 w 2085501"/>
              <a:gd name="connsiteY17" fmla="*/ 1018431 h 2561350"/>
              <a:gd name="connsiteX18" fmla="*/ 110133 w 2085501"/>
              <a:gd name="connsiteY18" fmla="*/ 382371 h 2561350"/>
              <a:gd name="connsiteX19" fmla="*/ 827923 w 2085501"/>
              <a:gd name="connsiteY19" fmla="*/ 389002 h 2561350"/>
              <a:gd name="connsiteX20" fmla="*/ 793019 w 2085501"/>
              <a:gd name="connsiteY20" fmla="*/ 283670 h 2561350"/>
              <a:gd name="connsiteX21" fmla="*/ 1028762 w 2085501"/>
              <a:gd name="connsiteY21" fmla="*/ 3 h 2561350"/>
              <a:gd name="connsiteX0" fmla="*/ 1028762 w 2085501"/>
              <a:gd name="connsiteY0" fmla="*/ 3 h 2561350"/>
              <a:gd name="connsiteX1" fmla="*/ 1243075 w 2085501"/>
              <a:gd name="connsiteY1" fmla="*/ 286050 h 2561350"/>
              <a:gd name="connsiteX2" fmla="*/ 1220939 w 2085501"/>
              <a:gd name="connsiteY2" fmla="*/ 389002 h 2561350"/>
              <a:gd name="connsiteX3" fmla="*/ 1972227 w 2085501"/>
              <a:gd name="connsiteY3" fmla="*/ 369108 h 2561350"/>
              <a:gd name="connsiteX4" fmla="*/ 1965595 w 2085501"/>
              <a:gd name="connsiteY4" fmla="*/ 1096546 h 2561350"/>
              <a:gd name="connsiteX5" fmla="*/ 1863015 w 2085501"/>
              <a:gd name="connsiteY5" fmla="*/ 1037347 h 2561350"/>
              <a:gd name="connsiteX6" fmla="*/ 1847373 w 2085501"/>
              <a:gd name="connsiteY6" fmla="*/ 1520560 h 2561350"/>
              <a:gd name="connsiteX7" fmla="*/ 1998753 w 2085501"/>
              <a:gd name="connsiteY7" fmla="*/ 1456260 h 2561350"/>
              <a:gd name="connsiteX8" fmla="*/ 1952333 w 2085501"/>
              <a:gd name="connsiteY8" fmla="*/ 2180265 h 2561350"/>
              <a:gd name="connsiteX9" fmla="*/ 1223202 w 2085501"/>
              <a:gd name="connsiteY9" fmla="*/ 2167002 h 2561350"/>
              <a:gd name="connsiteX10" fmla="*/ 1243075 w 2085501"/>
              <a:gd name="connsiteY10" fmla="*/ 2275300 h 2561350"/>
              <a:gd name="connsiteX11" fmla="*/ 793019 w 2085501"/>
              <a:gd name="connsiteY11" fmla="*/ 2277680 h 2561350"/>
              <a:gd name="connsiteX12" fmla="*/ 822952 w 2085501"/>
              <a:gd name="connsiteY12" fmla="*/ 2167002 h 2561350"/>
              <a:gd name="connsiteX13" fmla="*/ 130027 w 2085501"/>
              <a:gd name="connsiteY13" fmla="*/ 2200159 h 2561350"/>
              <a:gd name="connsiteX14" fmla="*/ 1050 w 2085501"/>
              <a:gd name="connsiteY14" fmla="*/ 1657531 h 2561350"/>
              <a:gd name="connsiteX15" fmla="*/ 271446 w 2085501"/>
              <a:gd name="connsiteY15" fmla="*/ 1561668 h 2561350"/>
              <a:gd name="connsiteX16" fmla="*/ 249172 w 2085501"/>
              <a:gd name="connsiteY16" fmla="*/ 1045298 h 2561350"/>
              <a:gd name="connsiteX17" fmla="*/ 8510 w 2085501"/>
              <a:gd name="connsiteY17" fmla="*/ 1018431 h 2561350"/>
              <a:gd name="connsiteX18" fmla="*/ 110133 w 2085501"/>
              <a:gd name="connsiteY18" fmla="*/ 382371 h 2561350"/>
              <a:gd name="connsiteX19" fmla="*/ 827923 w 2085501"/>
              <a:gd name="connsiteY19" fmla="*/ 389002 h 2561350"/>
              <a:gd name="connsiteX20" fmla="*/ 793019 w 2085501"/>
              <a:gd name="connsiteY20" fmla="*/ 283670 h 2561350"/>
              <a:gd name="connsiteX21" fmla="*/ 1028762 w 2085501"/>
              <a:gd name="connsiteY21" fmla="*/ 3 h 2561350"/>
              <a:gd name="connsiteX0" fmla="*/ 1028762 w 2085501"/>
              <a:gd name="connsiteY0" fmla="*/ 3 h 2561350"/>
              <a:gd name="connsiteX1" fmla="*/ 1243075 w 2085501"/>
              <a:gd name="connsiteY1" fmla="*/ 286050 h 2561350"/>
              <a:gd name="connsiteX2" fmla="*/ 1220939 w 2085501"/>
              <a:gd name="connsiteY2" fmla="*/ 389002 h 2561350"/>
              <a:gd name="connsiteX3" fmla="*/ 1972227 w 2085501"/>
              <a:gd name="connsiteY3" fmla="*/ 369108 h 2561350"/>
              <a:gd name="connsiteX4" fmla="*/ 1965595 w 2085501"/>
              <a:gd name="connsiteY4" fmla="*/ 1096546 h 2561350"/>
              <a:gd name="connsiteX5" fmla="*/ 1863015 w 2085501"/>
              <a:gd name="connsiteY5" fmla="*/ 1037347 h 2561350"/>
              <a:gd name="connsiteX6" fmla="*/ 1847373 w 2085501"/>
              <a:gd name="connsiteY6" fmla="*/ 1520560 h 2561350"/>
              <a:gd name="connsiteX7" fmla="*/ 1998753 w 2085501"/>
              <a:gd name="connsiteY7" fmla="*/ 1456260 h 2561350"/>
              <a:gd name="connsiteX8" fmla="*/ 1952333 w 2085501"/>
              <a:gd name="connsiteY8" fmla="*/ 2180265 h 2561350"/>
              <a:gd name="connsiteX9" fmla="*/ 1223202 w 2085501"/>
              <a:gd name="connsiteY9" fmla="*/ 2167002 h 2561350"/>
              <a:gd name="connsiteX10" fmla="*/ 1243075 w 2085501"/>
              <a:gd name="connsiteY10" fmla="*/ 2275300 h 2561350"/>
              <a:gd name="connsiteX11" fmla="*/ 793019 w 2085501"/>
              <a:gd name="connsiteY11" fmla="*/ 2277680 h 2561350"/>
              <a:gd name="connsiteX12" fmla="*/ 822952 w 2085501"/>
              <a:gd name="connsiteY12" fmla="*/ 2167002 h 2561350"/>
              <a:gd name="connsiteX13" fmla="*/ 130027 w 2085501"/>
              <a:gd name="connsiteY13" fmla="*/ 2200159 h 2561350"/>
              <a:gd name="connsiteX14" fmla="*/ 1050 w 2085501"/>
              <a:gd name="connsiteY14" fmla="*/ 1657531 h 2561350"/>
              <a:gd name="connsiteX15" fmla="*/ 271446 w 2085501"/>
              <a:gd name="connsiteY15" fmla="*/ 1561668 h 2561350"/>
              <a:gd name="connsiteX16" fmla="*/ 249172 w 2085501"/>
              <a:gd name="connsiteY16" fmla="*/ 1045298 h 2561350"/>
              <a:gd name="connsiteX17" fmla="*/ 8510 w 2085501"/>
              <a:gd name="connsiteY17" fmla="*/ 1018431 h 2561350"/>
              <a:gd name="connsiteX18" fmla="*/ 110133 w 2085501"/>
              <a:gd name="connsiteY18" fmla="*/ 382371 h 2561350"/>
              <a:gd name="connsiteX19" fmla="*/ 827923 w 2085501"/>
              <a:gd name="connsiteY19" fmla="*/ 389002 h 2561350"/>
              <a:gd name="connsiteX20" fmla="*/ 793019 w 2085501"/>
              <a:gd name="connsiteY20" fmla="*/ 283670 h 2561350"/>
              <a:gd name="connsiteX21" fmla="*/ 1028762 w 2085501"/>
              <a:gd name="connsiteY21" fmla="*/ 3 h 2561350"/>
              <a:gd name="connsiteX0" fmla="*/ 1028762 w 2085501"/>
              <a:gd name="connsiteY0" fmla="*/ 3 h 2561350"/>
              <a:gd name="connsiteX1" fmla="*/ 1243075 w 2085501"/>
              <a:gd name="connsiteY1" fmla="*/ 286050 h 2561350"/>
              <a:gd name="connsiteX2" fmla="*/ 1220939 w 2085501"/>
              <a:gd name="connsiteY2" fmla="*/ 389002 h 2561350"/>
              <a:gd name="connsiteX3" fmla="*/ 1972227 w 2085501"/>
              <a:gd name="connsiteY3" fmla="*/ 369108 h 2561350"/>
              <a:gd name="connsiteX4" fmla="*/ 1965595 w 2085501"/>
              <a:gd name="connsiteY4" fmla="*/ 1096546 h 2561350"/>
              <a:gd name="connsiteX5" fmla="*/ 1863015 w 2085501"/>
              <a:gd name="connsiteY5" fmla="*/ 1037347 h 2561350"/>
              <a:gd name="connsiteX6" fmla="*/ 1847373 w 2085501"/>
              <a:gd name="connsiteY6" fmla="*/ 1520560 h 2561350"/>
              <a:gd name="connsiteX7" fmla="*/ 1998753 w 2085501"/>
              <a:gd name="connsiteY7" fmla="*/ 1456260 h 2561350"/>
              <a:gd name="connsiteX8" fmla="*/ 1952333 w 2085501"/>
              <a:gd name="connsiteY8" fmla="*/ 2180265 h 2561350"/>
              <a:gd name="connsiteX9" fmla="*/ 1223202 w 2085501"/>
              <a:gd name="connsiteY9" fmla="*/ 2167002 h 2561350"/>
              <a:gd name="connsiteX10" fmla="*/ 1243075 w 2085501"/>
              <a:gd name="connsiteY10" fmla="*/ 2275300 h 2561350"/>
              <a:gd name="connsiteX11" fmla="*/ 793019 w 2085501"/>
              <a:gd name="connsiteY11" fmla="*/ 2277680 h 2561350"/>
              <a:gd name="connsiteX12" fmla="*/ 822952 w 2085501"/>
              <a:gd name="connsiteY12" fmla="*/ 2167002 h 2561350"/>
              <a:gd name="connsiteX13" fmla="*/ 130027 w 2085501"/>
              <a:gd name="connsiteY13" fmla="*/ 2200159 h 2561350"/>
              <a:gd name="connsiteX14" fmla="*/ 1050 w 2085501"/>
              <a:gd name="connsiteY14" fmla="*/ 1657531 h 2561350"/>
              <a:gd name="connsiteX15" fmla="*/ 271446 w 2085501"/>
              <a:gd name="connsiteY15" fmla="*/ 1561668 h 2561350"/>
              <a:gd name="connsiteX16" fmla="*/ 249172 w 2085501"/>
              <a:gd name="connsiteY16" fmla="*/ 1045298 h 2561350"/>
              <a:gd name="connsiteX17" fmla="*/ 8510 w 2085501"/>
              <a:gd name="connsiteY17" fmla="*/ 1018431 h 2561350"/>
              <a:gd name="connsiteX18" fmla="*/ 110133 w 2085501"/>
              <a:gd name="connsiteY18" fmla="*/ 382371 h 2561350"/>
              <a:gd name="connsiteX19" fmla="*/ 827923 w 2085501"/>
              <a:gd name="connsiteY19" fmla="*/ 389002 h 2561350"/>
              <a:gd name="connsiteX20" fmla="*/ 793019 w 2085501"/>
              <a:gd name="connsiteY20" fmla="*/ 283670 h 2561350"/>
              <a:gd name="connsiteX21" fmla="*/ 1028762 w 2085501"/>
              <a:gd name="connsiteY21" fmla="*/ 3 h 2561350"/>
              <a:gd name="connsiteX0" fmla="*/ 1028762 w 2085501"/>
              <a:gd name="connsiteY0" fmla="*/ 3 h 2561350"/>
              <a:gd name="connsiteX1" fmla="*/ 1243075 w 2085501"/>
              <a:gd name="connsiteY1" fmla="*/ 286050 h 2561350"/>
              <a:gd name="connsiteX2" fmla="*/ 1220939 w 2085501"/>
              <a:gd name="connsiteY2" fmla="*/ 389002 h 2561350"/>
              <a:gd name="connsiteX3" fmla="*/ 1972227 w 2085501"/>
              <a:gd name="connsiteY3" fmla="*/ 369108 h 2561350"/>
              <a:gd name="connsiteX4" fmla="*/ 1965595 w 2085501"/>
              <a:gd name="connsiteY4" fmla="*/ 1096546 h 2561350"/>
              <a:gd name="connsiteX5" fmla="*/ 1863015 w 2085501"/>
              <a:gd name="connsiteY5" fmla="*/ 1037347 h 2561350"/>
              <a:gd name="connsiteX6" fmla="*/ 1847373 w 2085501"/>
              <a:gd name="connsiteY6" fmla="*/ 1520560 h 2561350"/>
              <a:gd name="connsiteX7" fmla="*/ 1998753 w 2085501"/>
              <a:gd name="connsiteY7" fmla="*/ 1456260 h 2561350"/>
              <a:gd name="connsiteX8" fmla="*/ 1952333 w 2085501"/>
              <a:gd name="connsiteY8" fmla="*/ 2180265 h 2561350"/>
              <a:gd name="connsiteX9" fmla="*/ 1223202 w 2085501"/>
              <a:gd name="connsiteY9" fmla="*/ 2167002 h 2561350"/>
              <a:gd name="connsiteX10" fmla="*/ 1243075 w 2085501"/>
              <a:gd name="connsiteY10" fmla="*/ 2275300 h 2561350"/>
              <a:gd name="connsiteX11" fmla="*/ 793019 w 2085501"/>
              <a:gd name="connsiteY11" fmla="*/ 2277680 h 2561350"/>
              <a:gd name="connsiteX12" fmla="*/ 822952 w 2085501"/>
              <a:gd name="connsiteY12" fmla="*/ 2167002 h 2561350"/>
              <a:gd name="connsiteX13" fmla="*/ 130027 w 2085501"/>
              <a:gd name="connsiteY13" fmla="*/ 2200159 h 2561350"/>
              <a:gd name="connsiteX14" fmla="*/ 1050 w 2085501"/>
              <a:gd name="connsiteY14" fmla="*/ 1657531 h 2561350"/>
              <a:gd name="connsiteX15" fmla="*/ 271446 w 2085501"/>
              <a:gd name="connsiteY15" fmla="*/ 1561668 h 2561350"/>
              <a:gd name="connsiteX16" fmla="*/ 249172 w 2085501"/>
              <a:gd name="connsiteY16" fmla="*/ 1045298 h 2561350"/>
              <a:gd name="connsiteX17" fmla="*/ 8510 w 2085501"/>
              <a:gd name="connsiteY17" fmla="*/ 1018431 h 2561350"/>
              <a:gd name="connsiteX18" fmla="*/ 110133 w 2085501"/>
              <a:gd name="connsiteY18" fmla="*/ 382371 h 2561350"/>
              <a:gd name="connsiteX19" fmla="*/ 827923 w 2085501"/>
              <a:gd name="connsiteY19" fmla="*/ 389002 h 2561350"/>
              <a:gd name="connsiteX20" fmla="*/ 793019 w 2085501"/>
              <a:gd name="connsiteY20" fmla="*/ 283670 h 2561350"/>
              <a:gd name="connsiteX21" fmla="*/ 1028762 w 2085501"/>
              <a:gd name="connsiteY21" fmla="*/ 3 h 2561350"/>
              <a:gd name="connsiteX0" fmla="*/ 1028762 w 2085501"/>
              <a:gd name="connsiteY0" fmla="*/ 3 h 2561350"/>
              <a:gd name="connsiteX1" fmla="*/ 1243075 w 2085501"/>
              <a:gd name="connsiteY1" fmla="*/ 286050 h 2561350"/>
              <a:gd name="connsiteX2" fmla="*/ 1220939 w 2085501"/>
              <a:gd name="connsiteY2" fmla="*/ 389002 h 2561350"/>
              <a:gd name="connsiteX3" fmla="*/ 1972227 w 2085501"/>
              <a:gd name="connsiteY3" fmla="*/ 369108 h 2561350"/>
              <a:gd name="connsiteX4" fmla="*/ 1965595 w 2085501"/>
              <a:gd name="connsiteY4" fmla="*/ 1096546 h 2561350"/>
              <a:gd name="connsiteX5" fmla="*/ 1863015 w 2085501"/>
              <a:gd name="connsiteY5" fmla="*/ 1037347 h 2561350"/>
              <a:gd name="connsiteX6" fmla="*/ 1847373 w 2085501"/>
              <a:gd name="connsiteY6" fmla="*/ 1520560 h 2561350"/>
              <a:gd name="connsiteX7" fmla="*/ 1998753 w 2085501"/>
              <a:gd name="connsiteY7" fmla="*/ 1456260 h 2561350"/>
              <a:gd name="connsiteX8" fmla="*/ 1952333 w 2085501"/>
              <a:gd name="connsiteY8" fmla="*/ 2180265 h 2561350"/>
              <a:gd name="connsiteX9" fmla="*/ 1223202 w 2085501"/>
              <a:gd name="connsiteY9" fmla="*/ 2167002 h 2561350"/>
              <a:gd name="connsiteX10" fmla="*/ 1243075 w 2085501"/>
              <a:gd name="connsiteY10" fmla="*/ 2275300 h 2561350"/>
              <a:gd name="connsiteX11" fmla="*/ 793019 w 2085501"/>
              <a:gd name="connsiteY11" fmla="*/ 2277680 h 2561350"/>
              <a:gd name="connsiteX12" fmla="*/ 822952 w 2085501"/>
              <a:gd name="connsiteY12" fmla="*/ 2167002 h 2561350"/>
              <a:gd name="connsiteX13" fmla="*/ 130027 w 2085501"/>
              <a:gd name="connsiteY13" fmla="*/ 2200159 h 2561350"/>
              <a:gd name="connsiteX14" fmla="*/ 1050 w 2085501"/>
              <a:gd name="connsiteY14" fmla="*/ 1657531 h 2561350"/>
              <a:gd name="connsiteX15" fmla="*/ 271446 w 2085501"/>
              <a:gd name="connsiteY15" fmla="*/ 1561668 h 2561350"/>
              <a:gd name="connsiteX16" fmla="*/ 249172 w 2085501"/>
              <a:gd name="connsiteY16" fmla="*/ 1045298 h 2561350"/>
              <a:gd name="connsiteX17" fmla="*/ 8510 w 2085501"/>
              <a:gd name="connsiteY17" fmla="*/ 1018431 h 2561350"/>
              <a:gd name="connsiteX18" fmla="*/ 110133 w 2085501"/>
              <a:gd name="connsiteY18" fmla="*/ 382371 h 2561350"/>
              <a:gd name="connsiteX19" fmla="*/ 827923 w 2085501"/>
              <a:gd name="connsiteY19" fmla="*/ 389002 h 2561350"/>
              <a:gd name="connsiteX20" fmla="*/ 793019 w 2085501"/>
              <a:gd name="connsiteY20" fmla="*/ 283670 h 2561350"/>
              <a:gd name="connsiteX21" fmla="*/ 1028762 w 2085501"/>
              <a:gd name="connsiteY21" fmla="*/ 3 h 2561350"/>
              <a:gd name="connsiteX0" fmla="*/ 1028762 w 2085501"/>
              <a:gd name="connsiteY0" fmla="*/ 3 h 2561350"/>
              <a:gd name="connsiteX1" fmla="*/ 1243075 w 2085501"/>
              <a:gd name="connsiteY1" fmla="*/ 286050 h 2561350"/>
              <a:gd name="connsiteX2" fmla="*/ 1220939 w 2085501"/>
              <a:gd name="connsiteY2" fmla="*/ 389002 h 2561350"/>
              <a:gd name="connsiteX3" fmla="*/ 1972227 w 2085501"/>
              <a:gd name="connsiteY3" fmla="*/ 369108 h 2561350"/>
              <a:gd name="connsiteX4" fmla="*/ 1965595 w 2085501"/>
              <a:gd name="connsiteY4" fmla="*/ 1096546 h 2561350"/>
              <a:gd name="connsiteX5" fmla="*/ 1863015 w 2085501"/>
              <a:gd name="connsiteY5" fmla="*/ 1037347 h 2561350"/>
              <a:gd name="connsiteX6" fmla="*/ 1847373 w 2085501"/>
              <a:gd name="connsiteY6" fmla="*/ 1520560 h 2561350"/>
              <a:gd name="connsiteX7" fmla="*/ 1998753 w 2085501"/>
              <a:gd name="connsiteY7" fmla="*/ 1456260 h 2561350"/>
              <a:gd name="connsiteX8" fmla="*/ 1952333 w 2085501"/>
              <a:gd name="connsiteY8" fmla="*/ 2180265 h 2561350"/>
              <a:gd name="connsiteX9" fmla="*/ 1223202 w 2085501"/>
              <a:gd name="connsiteY9" fmla="*/ 2167002 h 2561350"/>
              <a:gd name="connsiteX10" fmla="*/ 1243075 w 2085501"/>
              <a:gd name="connsiteY10" fmla="*/ 2275300 h 2561350"/>
              <a:gd name="connsiteX11" fmla="*/ 793019 w 2085501"/>
              <a:gd name="connsiteY11" fmla="*/ 2277680 h 2561350"/>
              <a:gd name="connsiteX12" fmla="*/ 822952 w 2085501"/>
              <a:gd name="connsiteY12" fmla="*/ 2167002 h 2561350"/>
              <a:gd name="connsiteX13" fmla="*/ 130027 w 2085501"/>
              <a:gd name="connsiteY13" fmla="*/ 2200159 h 2561350"/>
              <a:gd name="connsiteX14" fmla="*/ 1050 w 2085501"/>
              <a:gd name="connsiteY14" fmla="*/ 1657531 h 2561350"/>
              <a:gd name="connsiteX15" fmla="*/ 271446 w 2085501"/>
              <a:gd name="connsiteY15" fmla="*/ 1561668 h 2561350"/>
              <a:gd name="connsiteX16" fmla="*/ 249172 w 2085501"/>
              <a:gd name="connsiteY16" fmla="*/ 1045298 h 2561350"/>
              <a:gd name="connsiteX17" fmla="*/ 8510 w 2085501"/>
              <a:gd name="connsiteY17" fmla="*/ 1018431 h 2561350"/>
              <a:gd name="connsiteX18" fmla="*/ 110133 w 2085501"/>
              <a:gd name="connsiteY18" fmla="*/ 382371 h 2561350"/>
              <a:gd name="connsiteX19" fmla="*/ 827923 w 2085501"/>
              <a:gd name="connsiteY19" fmla="*/ 389002 h 2561350"/>
              <a:gd name="connsiteX20" fmla="*/ 793019 w 2085501"/>
              <a:gd name="connsiteY20" fmla="*/ 283670 h 2561350"/>
              <a:gd name="connsiteX21" fmla="*/ 1028762 w 2085501"/>
              <a:gd name="connsiteY21" fmla="*/ 3 h 2561350"/>
              <a:gd name="connsiteX0" fmla="*/ 1028762 w 2085501"/>
              <a:gd name="connsiteY0" fmla="*/ 3 h 2561350"/>
              <a:gd name="connsiteX1" fmla="*/ 1243075 w 2085501"/>
              <a:gd name="connsiteY1" fmla="*/ 286050 h 2561350"/>
              <a:gd name="connsiteX2" fmla="*/ 1220939 w 2085501"/>
              <a:gd name="connsiteY2" fmla="*/ 389002 h 2561350"/>
              <a:gd name="connsiteX3" fmla="*/ 1972227 w 2085501"/>
              <a:gd name="connsiteY3" fmla="*/ 369108 h 2561350"/>
              <a:gd name="connsiteX4" fmla="*/ 1965595 w 2085501"/>
              <a:gd name="connsiteY4" fmla="*/ 1096546 h 2561350"/>
              <a:gd name="connsiteX5" fmla="*/ 1863015 w 2085501"/>
              <a:gd name="connsiteY5" fmla="*/ 1037347 h 2561350"/>
              <a:gd name="connsiteX6" fmla="*/ 1847373 w 2085501"/>
              <a:gd name="connsiteY6" fmla="*/ 1520560 h 2561350"/>
              <a:gd name="connsiteX7" fmla="*/ 1998753 w 2085501"/>
              <a:gd name="connsiteY7" fmla="*/ 1456260 h 2561350"/>
              <a:gd name="connsiteX8" fmla="*/ 1952333 w 2085501"/>
              <a:gd name="connsiteY8" fmla="*/ 2180265 h 2561350"/>
              <a:gd name="connsiteX9" fmla="*/ 1223202 w 2085501"/>
              <a:gd name="connsiteY9" fmla="*/ 2167002 h 2561350"/>
              <a:gd name="connsiteX10" fmla="*/ 1243075 w 2085501"/>
              <a:gd name="connsiteY10" fmla="*/ 2275300 h 2561350"/>
              <a:gd name="connsiteX11" fmla="*/ 793019 w 2085501"/>
              <a:gd name="connsiteY11" fmla="*/ 2277680 h 2561350"/>
              <a:gd name="connsiteX12" fmla="*/ 822952 w 2085501"/>
              <a:gd name="connsiteY12" fmla="*/ 2167002 h 2561350"/>
              <a:gd name="connsiteX13" fmla="*/ 130027 w 2085501"/>
              <a:gd name="connsiteY13" fmla="*/ 2200159 h 2561350"/>
              <a:gd name="connsiteX14" fmla="*/ 1050 w 2085501"/>
              <a:gd name="connsiteY14" fmla="*/ 1657531 h 2561350"/>
              <a:gd name="connsiteX15" fmla="*/ 271446 w 2085501"/>
              <a:gd name="connsiteY15" fmla="*/ 1561668 h 2561350"/>
              <a:gd name="connsiteX16" fmla="*/ 249172 w 2085501"/>
              <a:gd name="connsiteY16" fmla="*/ 1045298 h 2561350"/>
              <a:gd name="connsiteX17" fmla="*/ 8510 w 2085501"/>
              <a:gd name="connsiteY17" fmla="*/ 1018431 h 2561350"/>
              <a:gd name="connsiteX18" fmla="*/ 110133 w 2085501"/>
              <a:gd name="connsiteY18" fmla="*/ 382371 h 2561350"/>
              <a:gd name="connsiteX19" fmla="*/ 827923 w 2085501"/>
              <a:gd name="connsiteY19" fmla="*/ 389002 h 2561350"/>
              <a:gd name="connsiteX20" fmla="*/ 793019 w 2085501"/>
              <a:gd name="connsiteY20" fmla="*/ 283670 h 2561350"/>
              <a:gd name="connsiteX21" fmla="*/ 1028762 w 2085501"/>
              <a:gd name="connsiteY21" fmla="*/ 3 h 2561350"/>
              <a:gd name="connsiteX0" fmla="*/ 1028762 w 2081039"/>
              <a:gd name="connsiteY0" fmla="*/ 3 h 2561350"/>
              <a:gd name="connsiteX1" fmla="*/ 1243075 w 2081039"/>
              <a:gd name="connsiteY1" fmla="*/ 286050 h 2561350"/>
              <a:gd name="connsiteX2" fmla="*/ 1220939 w 2081039"/>
              <a:gd name="connsiteY2" fmla="*/ 389002 h 2561350"/>
              <a:gd name="connsiteX3" fmla="*/ 1972227 w 2081039"/>
              <a:gd name="connsiteY3" fmla="*/ 369108 h 2561350"/>
              <a:gd name="connsiteX4" fmla="*/ 1863015 w 2081039"/>
              <a:gd name="connsiteY4" fmla="*/ 1037347 h 2561350"/>
              <a:gd name="connsiteX5" fmla="*/ 1847373 w 2081039"/>
              <a:gd name="connsiteY5" fmla="*/ 1520560 h 2561350"/>
              <a:gd name="connsiteX6" fmla="*/ 1998753 w 2081039"/>
              <a:gd name="connsiteY6" fmla="*/ 1456260 h 2561350"/>
              <a:gd name="connsiteX7" fmla="*/ 1952333 w 2081039"/>
              <a:gd name="connsiteY7" fmla="*/ 2180265 h 2561350"/>
              <a:gd name="connsiteX8" fmla="*/ 1223202 w 2081039"/>
              <a:gd name="connsiteY8" fmla="*/ 2167002 h 2561350"/>
              <a:gd name="connsiteX9" fmla="*/ 1243075 w 2081039"/>
              <a:gd name="connsiteY9" fmla="*/ 2275300 h 2561350"/>
              <a:gd name="connsiteX10" fmla="*/ 793019 w 2081039"/>
              <a:gd name="connsiteY10" fmla="*/ 2277680 h 2561350"/>
              <a:gd name="connsiteX11" fmla="*/ 822952 w 2081039"/>
              <a:gd name="connsiteY11" fmla="*/ 2167002 h 2561350"/>
              <a:gd name="connsiteX12" fmla="*/ 130027 w 2081039"/>
              <a:gd name="connsiteY12" fmla="*/ 2200159 h 2561350"/>
              <a:gd name="connsiteX13" fmla="*/ 1050 w 2081039"/>
              <a:gd name="connsiteY13" fmla="*/ 1657531 h 2561350"/>
              <a:gd name="connsiteX14" fmla="*/ 271446 w 2081039"/>
              <a:gd name="connsiteY14" fmla="*/ 1561668 h 2561350"/>
              <a:gd name="connsiteX15" fmla="*/ 249172 w 2081039"/>
              <a:gd name="connsiteY15" fmla="*/ 1045298 h 2561350"/>
              <a:gd name="connsiteX16" fmla="*/ 8510 w 2081039"/>
              <a:gd name="connsiteY16" fmla="*/ 1018431 h 2561350"/>
              <a:gd name="connsiteX17" fmla="*/ 110133 w 2081039"/>
              <a:gd name="connsiteY17" fmla="*/ 382371 h 2561350"/>
              <a:gd name="connsiteX18" fmla="*/ 827923 w 2081039"/>
              <a:gd name="connsiteY18" fmla="*/ 389002 h 2561350"/>
              <a:gd name="connsiteX19" fmla="*/ 793019 w 2081039"/>
              <a:gd name="connsiteY19" fmla="*/ 283670 h 2561350"/>
              <a:gd name="connsiteX20" fmla="*/ 1028762 w 2081039"/>
              <a:gd name="connsiteY20" fmla="*/ 3 h 2561350"/>
              <a:gd name="connsiteX0" fmla="*/ 1028762 w 2081039"/>
              <a:gd name="connsiteY0" fmla="*/ 3 h 2561350"/>
              <a:gd name="connsiteX1" fmla="*/ 1243075 w 2081039"/>
              <a:gd name="connsiteY1" fmla="*/ 286050 h 2561350"/>
              <a:gd name="connsiteX2" fmla="*/ 1220939 w 2081039"/>
              <a:gd name="connsiteY2" fmla="*/ 389002 h 2561350"/>
              <a:gd name="connsiteX3" fmla="*/ 1972227 w 2081039"/>
              <a:gd name="connsiteY3" fmla="*/ 369108 h 2561350"/>
              <a:gd name="connsiteX4" fmla="*/ 1933270 w 2081039"/>
              <a:gd name="connsiteY4" fmla="*/ 764780 h 2561350"/>
              <a:gd name="connsiteX5" fmla="*/ 1863015 w 2081039"/>
              <a:gd name="connsiteY5" fmla="*/ 1037347 h 2561350"/>
              <a:gd name="connsiteX6" fmla="*/ 1847373 w 2081039"/>
              <a:gd name="connsiteY6" fmla="*/ 1520560 h 2561350"/>
              <a:gd name="connsiteX7" fmla="*/ 1998753 w 2081039"/>
              <a:gd name="connsiteY7" fmla="*/ 1456260 h 2561350"/>
              <a:gd name="connsiteX8" fmla="*/ 1952333 w 2081039"/>
              <a:gd name="connsiteY8" fmla="*/ 2180265 h 2561350"/>
              <a:gd name="connsiteX9" fmla="*/ 1223202 w 2081039"/>
              <a:gd name="connsiteY9" fmla="*/ 2167002 h 2561350"/>
              <a:gd name="connsiteX10" fmla="*/ 1243075 w 2081039"/>
              <a:gd name="connsiteY10" fmla="*/ 2275300 h 2561350"/>
              <a:gd name="connsiteX11" fmla="*/ 793019 w 2081039"/>
              <a:gd name="connsiteY11" fmla="*/ 2277680 h 2561350"/>
              <a:gd name="connsiteX12" fmla="*/ 822952 w 2081039"/>
              <a:gd name="connsiteY12" fmla="*/ 2167002 h 2561350"/>
              <a:gd name="connsiteX13" fmla="*/ 130027 w 2081039"/>
              <a:gd name="connsiteY13" fmla="*/ 2200159 h 2561350"/>
              <a:gd name="connsiteX14" fmla="*/ 1050 w 2081039"/>
              <a:gd name="connsiteY14" fmla="*/ 1657531 h 2561350"/>
              <a:gd name="connsiteX15" fmla="*/ 271446 w 2081039"/>
              <a:gd name="connsiteY15" fmla="*/ 1561668 h 2561350"/>
              <a:gd name="connsiteX16" fmla="*/ 249172 w 2081039"/>
              <a:gd name="connsiteY16" fmla="*/ 1045298 h 2561350"/>
              <a:gd name="connsiteX17" fmla="*/ 8510 w 2081039"/>
              <a:gd name="connsiteY17" fmla="*/ 1018431 h 2561350"/>
              <a:gd name="connsiteX18" fmla="*/ 110133 w 2081039"/>
              <a:gd name="connsiteY18" fmla="*/ 382371 h 2561350"/>
              <a:gd name="connsiteX19" fmla="*/ 827923 w 2081039"/>
              <a:gd name="connsiteY19" fmla="*/ 389002 h 2561350"/>
              <a:gd name="connsiteX20" fmla="*/ 793019 w 2081039"/>
              <a:gd name="connsiteY20" fmla="*/ 283670 h 2561350"/>
              <a:gd name="connsiteX21" fmla="*/ 1028762 w 2081039"/>
              <a:gd name="connsiteY21" fmla="*/ 3 h 2561350"/>
              <a:gd name="connsiteX0" fmla="*/ 1028762 w 2081039"/>
              <a:gd name="connsiteY0" fmla="*/ 3 h 2561350"/>
              <a:gd name="connsiteX1" fmla="*/ 1243075 w 2081039"/>
              <a:gd name="connsiteY1" fmla="*/ 286050 h 2561350"/>
              <a:gd name="connsiteX2" fmla="*/ 1220939 w 2081039"/>
              <a:gd name="connsiteY2" fmla="*/ 389002 h 2561350"/>
              <a:gd name="connsiteX3" fmla="*/ 1972227 w 2081039"/>
              <a:gd name="connsiteY3" fmla="*/ 369108 h 2561350"/>
              <a:gd name="connsiteX4" fmla="*/ 2067556 w 2081039"/>
              <a:gd name="connsiteY4" fmla="*/ 961234 h 2561350"/>
              <a:gd name="connsiteX5" fmla="*/ 1863015 w 2081039"/>
              <a:gd name="connsiteY5" fmla="*/ 1037347 h 2561350"/>
              <a:gd name="connsiteX6" fmla="*/ 1847373 w 2081039"/>
              <a:gd name="connsiteY6" fmla="*/ 1520560 h 2561350"/>
              <a:gd name="connsiteX7" fmla="*/ 1998753 w 2081039"/>
              <a:gd name="connsiteY7" fmla="*/ 1456260 h 2561350"/>
              <a:gd name="connsiteX8" fmla="*/ 1952333 w 2081039"/>
              <a:gd name="connsiteY8" fmla="*/ 2180265 h 2561350"/>
              <a:gd name="connsiteX9" fmla="*/ 1223202 w 2081039"/>
              <a:gd name="connsiteY9" fmla="*/ 2167002 h 2561350"/>
              <a:gd name="connsiteX10" fmla="*/ 1243075 w 2081039"/>
              <a:gd name="connsiteY10" fmla="*/ 2275300 h 2561350"/>
              <a:gd name="connsiteX11" fmla="*/ 793019 w 2081039"/>
              <a:gd name="connsiteY11" fmla="*/ 2277680 h 2561350"/>
              <a:gd name="connsiteX12" fmla="*/ 822952 w 2081039"/>
              <a:gd name="connsiteY12" fmla="*/ 2167002 h 2561350"/>
              <a:gd name="connsiteX13" fmla="*/ 130027 w 2081039"/>
              <a:gd name="connsiteY13" fmla="*/ 2200159 h 2561350"/>
              <a:gd name="connsiteX14" fmla="*/ 1050 w 2081039"/>
              <a:gd name="connsiteY14" fmla="*/ 1657531 h 2561350"/>
              <a:gd name="connsiteX15" fmla="*/ 271446 w 2081039"/>
              <a:gd name="connsiteY15" fmla="*/ 1561668 h 2561350"/>
              <a:gd name="connsiteX16" fmla="*/ 249172 w 2081039"/>
              <a:gd name="connsiteY16" fmla="*/ 1045298 h 2561350"/>
              <a:gd name="connsiteX17" fmla="*/ 8510 w 2081039"/>
              <a:gd name="connsiteY17" fmla="*/ 1018431 h 2561350"/>
              <a:gd name="connsiteX18" fmla="*/ 110133 w 2081039"/>
              <a:gd name="connsiteY18" fmla="*/ 382371 h 2561350"/>
              <a:gd name="connsiteX19" fmla="*/ 827923 w 2081039"/>
              <a:gd name="connsiteY19" fmla="*/ 389002 h 2561350"/>
              <a:gd name="connsiteX20" fmla="*/ 793019 w 2081039"/>
              <a:gd name="connsiteY20" fmla="*/ 283670 h 2561350"/>
              <a:gd name="connsiteX21" fmla="*/ 1028762 w 2081039"/>
              <a:gd name="connsiteY21" fmla="*/ 3 h 2561350"/>
              <a:gd name="connsiteX0" fmla="*/ 1028762 w 2081039"/>
              <a:gd name="connsiteY0" fmla="*/ 3 h 2561350"/>
              <a:gd name="connsiteX1" fmla="*/ 1243075 w 2081039"/>
              <a:gd name="connsiteY1" fmla="*/ 286050 h 2561350"/>
              <a:gd name="connsiteX2" fmla="*/ 1220939 w 2081039"/>
              <a:gd name="connsiteY2" fmla="*/ 389002 h 2561350"/>
              <a:gd name="connsiteX3" fmla="*/ 1972227 w 2081039"/>
              <a:gd name="connsiteY3" fmla="*/ 369108 h 2561350"/>
              <a:gd name="connsiteX4" fmla="*/ 2067556 w 2081039"/>
              <a:gd name="connsiteY4" fmla="*/ 961234 h 2561350"/>
              <a:gd name="connsiteX5" fmla="*/ 1863015 w 2081039"/>
              <a:gd name="connsiteY5" fmla="*/ 1037347 h 2561350"/>
              <a:gd name="connsiteX6" fmla="*/ 1847373 w 2081039"/>
              <a:gd name="connsiteY6" fmla="*/ 1520560 h 2561350"/>
              <a:gd name="connsiteX7" fmla="*/ 1998753 w 2081039"/>
              <a:gd name="connsiteY7" fmla="*/ 1456260 h 2561350"/>
              <a:gd name="connsiteX8" fmla="*/ 1952333 w 2081039"/>
              <a:gd name="connsiteY8" fmla="*/ 2180265 h 2561350"/>
              <a:gd name="connsiteX9" fmla="*/ 1223202 w 2081039"/>
              <a:gd name="connsiteY9" fmla="*/ 2167002 h 2561350"/>
              <a:gd name="connsiteX10" fmla="*/ 1243075 w 2081039"/>
              <a:gd name="connsiteY10" fmla="*/ 2275300 h 2561350"/>
              <a:gd name="connsiteX11" fmla="*/ 793019 w 2081039"/>
              <a:gd name="connsiteY11" fmla="*/ 2277680 h 2561350"/>
              <a:gd name="connsiteX12" fmla="*/ 822952 w 2081039"/>
              <a:gd name="connsiteY12" fmla="*/ 2167002 h 2561350"/>
              <a:gd name="connsiteX13" fmla="*/ 130027 w 2081039"/>
              <a:gd name="connsiteY13" fmla="*/ 2200159 h 2561350"/>
              <a:gd name="connsiteX14" fmla="*/ 1050 w 2081039"/>
              <a:gd name="connsiteY14" fmla="*/ 1657531 h 2561350"/>
              <a:gd name="connsiteX15" fmla="*/ 271446 w 2081039"/>
              <a:gd name="connsiteY15" fmla="*/ 1561668 h 2561350"/>
              <a:gd name="connsiteX16" fmla="*/ 249172 w 2081039"/>
              <a:gd name="connsiteY16" fmla="*/ 1045298 h 2561350"/>
              <a:gd name="connsiteX17" fmla="*/ 8510 w 2081039"/>
              <a:gd name="connsiteY17" fmla="*/ 1018431 h 2561350"/>
              <a:gd name="connsiteX18" fmla="*/ 110133 w 2081039"/>
              <a:gd name="connsiteY18" fmla="*/ 382371 h 2561350"/>
              <a:gd name="connsiteX19" fmla="*/ 827923 w 2081039"/>
              <a:gd name="connsiteY19" fmla="*/ 389002 h 2561350"/>
              <a:gd name="connsiteX20" fmla="*/ 793019 w 2081039"/>
              <a:gd name="connsiteY20" fmla="*/ 283670 h 2561350"/>
              <a:gd name="connsiteX21" fmla="*/ 1028762 w 2081039"/>
              <a:gd name="connsiteY21" fmla="*/ 3 h 2561350"/>
              <a:gd name="connsiteX0" fmla="*/ 1028762 w 2081039"/>
              <a:gd name="connsiteY0" fmla="*/ 3 h 2561350"/>
              <a:gd name="connsiteX1" fmla="*/ 1243075 w 2081039"/>
              <a:gd name="connsiteY1" fmla="*/ 286050 h 2561350"/>
              <a:gd name="connsiteX2" fmla="*/ 1220939 w 2081039"/>
              <a:gd name="connsiteY2" fmla="*/ 389002 h 2561350"/>
              <a:gd name="connsiteX3" fmla="*/ 1957307 w 2081039"/>
              <a:gd name="connsiteY3" fmla="*/ 371595 h 2561350"/>
              <a:gd name="connsiteX4" fmla="*/ 2067556 w 2081039"/>
              <a:gd name="connsiteY4" fmla="*/ 961234 h 2561350"/>
              <a:gd name="connsiteX5" fmla="*/ 1863015 w 2081039"/>
              <a:gd name="connsiteY5" fmla="*/ 1037347 h 2561350"/>
              <a:gd name="connsiteX6" fmla="*/ 1847373 w 2081039"/>
              <a:gd name="connsiteY6" fmla="*/ 1520560 h 2561350"/>
              <a:gd name="connsiteX7" fmla="*/ 1998753 w 2081039"/>
              <a:gd name="connsiteY7" fmla="*/ 1456260 h 2561350"/>
              <a:gd name="connsiteX8" fmla="*/ 1952333 w 2081039"/>
              <a:gd name="connsiteY8" fmla="*/ 2180265 h 2561350"/>
              <a:gd name="connsiteX9" fmla="*/ 1223202 w 2081039"/>
              <a:gd name="connsiteY9" fmla="*/ 2167002 h 2561350"/>
              <a:gd name="connsiteX10" fmla="*/ 1243075 w 2081039"/>
              <a:gd name="connsiteY10" fmla="*/ 2275300 h 2561350"/>
              <a:gd name="connsiteX11" fmla="*/ 793019 w 2081039"/>
              <a:gd name="connsiteY11" fmla="*/ 2277680 h 2561350"/>
              <a:gd name="connsiteX12" fmla="*/ 822952 w 2081039"/>
              <a:gd name="connsiteY12" fmla="*/ 2167002 h 2561350"/>
              <a:gd name="connsiteX13" fmla="*/ 130027 w 2081039"/>
              <a:gd name="connsiteY13" fmla="*/ 2200159 h 2561350"/>
              <a:gd name="connsiteX14" fmla="*/ 1050 w 2081039"/>
              <a:gd name="connsiteY14" fmla="*/ 1657531 h 2561350"/>
              <a:gd name="connsiteX15" fmla="*/ 271446 w 2081039"/>
              <a:gd name="connsiteY15" fmla="*/ 1561668 h 2561350"/>
              <a:gd name="connsiteX16" fmla="*/ 249172 w 2081039"/>
              <a:gd name="connsiteY16" fmla="*/ 1045298 h 2561350"/>
              <a:gd name="connsiteX17" fmla="*/ 8510 w 2081039"/>
              <a:gd name="connsiteY17" fmla="*/ 1018431 h 2561350"/>
              <a:gd name="connsiteX18" fmla="*/ 110133 w 2081039"/>
              <a:gd name="connsiteY18" fmla="*/ 382371 h 2561350"/>
              <a:gd name="connsiteX19" fmla="*/ 827923 w 2081039"/>
              <a:gd name="connsiteY19" fmla="*/ 389002 h 2561350"/>
              <a:gd name="connsiteX20" fmla="*/ 793019 w 2081039"/>
              <a:gd name="connsiteY20" fmla="*/ 283670 h 2561350"/>
              <a:gd name="connsiteX21" fmla="*/ 1028762 w 2081039"/>
              <a:gd name="connsiteY21" fmla="*/ 3 h 2561350"/>
              <a:gd name="connsiteX0" fmla="*/ 1028762 w 2081039"/>
              <a:gd name="connsiteY0" fmla="*/ 3 h 2561350"/>
              <a:gd name="connsiteX1" fmla="*/ 1243075 w 2081039"/>
              <a:gd name="connsiteY1" fmla="*/ 286050 h 2561350"/>
              <a:gd name="connsiteX2" fmla="*/ 1220939 w 2081039"/>
              <a:gd name="connsiteY2" fmla="*/ 389002 h 2561350"/>
              <a:gd name="connsiteX3" fmla="*/ 1957307 w 2081039"/>
              <a:gd name="connsiteY3" fmla="*/ 371595 h 2561350"/>
              <a:gd name="connsiteX4" fmla="*/ 2067556 w 2081039"/>
              <a:gd name="connsiteY4" fmla="*/ 961234 h 2561350"/>
              <a:gd name="connsiteX5" fmla="*/ 1863015 w 2081039"/>
              <a:gd name="connsiteY5" fmla="*/ 1037347 h 2561350"/>
              <a:gd name="connsiteX6" fmla="*/ 1847373 w 2081039"/>
              <a:gd name="connsiteY6" fmla="*/ 1520560 h 2561350"/>
              <a:gd name="connsiteX7" fmla="*/ 1998753 w 2081039"/>
              <a:gd name="connsiteY7" fmla="*/ 1456260 h 2561350"/>
              <a:gd name="connsiteX8" fmla="*/ 1952333 w 2081039"/>
              <a:gd name="connsiteY8" fmla="*/ 2180265 h 2561350"/>
              <a:gd name="connsiteX9" fmla="*/ 1223202 w 2081039"/>
              <a:gd name="connsiteY9" fmla="*/ 2167002 h 2561350"/>
              <a:gd name="connsiteX10" fmla="*/ 1243075 w 2081039"/>
              <a:gd name="connsiteY10" fmla="*/ 2275300 h 2561350"/>
              <a:gd name="connsiteX11" fmla="*/ 793019 w 2081039"/>
              <a:gd name="connsiteY11" fmla="*/ 2277680 h 2561350"/>
              <a:gd name="connsiteX12" fmla="*/ 822952 w 2081039"/>
              <a:gd name="connsiteY12" fmla="*/ 2167002 h 2561350"/>
              <a:gd name="connsiteX13" fmla="*/ 130027 w 2081039"/>
              <a:gd name="connsiteY13" fmla="*/ 2200159 h 2561350"/>
              <a:gd name="connsiteX14" fmla="*/ 1050 w 2081039"/>
              <a:gd name="connsiteY14" fmla="*/ 1657531 h 2561350"/>
              <a:gd name="connsiteX15" fmla="*/ 271446 w 2081039"/>
              <a:gd name="connsiteY15" fmla="*/ 1561668 h 2561350"/>
              <a:gd name="connsiteX16" fmla="*/ 249172 w 2081039"/>
              <a:gd name="connsiteY16" fmla="*/ 1045298 h 2561350"/>
              <a:gd name="connsiteX17" fmla="*/ 8510 w 2081039"/>
              <a:gd name="connsiteY17" fmla="*/ 1018431 h 2561350"/>
              <a:gd name="connsiteX18" fmla="*/ 110133 w 2081039"/>
              <a:gd name="connsiteY18" fmla="*/ 382371 h 2561350"/>
              <a:gd name="connsiteX19" fmla="*/ 827923 w 2081039"/>
              <a:gd name="connsiteY19" fmla="*/ 389002 h 2561350"/>
              <a:gd name="connsiteX20" fmla="*/ 793019 w 2081039"/>
              <a:gd name="connsiteY20" fmla="*/ 283670 h 2561350"/>
              <a:gd name="connsiteX21" fmla="*/ 1028762 w 2081039"/>
              <a:gd name="connsiteY21" fmla="*/ 3 h 2561350"/>
              <a:gd name="connsiteX0" fmla="*/ 1028762 w 2081039"/>
              <a:gd name="connsiteY0" fmla="*/ 3 h 2561350"/>
              <a:gd name="connsiteX1" fmla="*/ 1243075 w 2081039"/>
              <a:gd name="connsiteY1" fmla="*/ 286050 h 2561350"/>
              <a:gd name="connsiteX2" fmla="*/ 1220939 w 2081039"/>
              <a:gd name="connsiteY2" fmla="*/ 389002 h 2561350"/>
              <a:gd name="connsiteX3" fmla="*/ 1959793 w 2081039"/>
              <a:gd name="connsiteY3" fmla="*/ 361648 h 2561350"/>
              <a:gd name="connsiteX4" fmla="*/ 2067556 w 2081039"/>
              <a:gd name="connsiteY4" fmla="*/ 961234 h 2561350"/>
              <a:gd name="connsiteX5" fmla="*/ 1863015 w 2081039"/>
              <a:gd name="connsiteY5" fmla="*/ 1037347 h 2561350"/>
              <a:gd name="connsiteX6" fmla="*/ 1847373 w 2081039"/>
              <a:gd name="connsiteY6" fmla="*/ 1520560 h 2561350"/>
              <a:gd name="connsiteX7" fmla="*/ 1998753 w 2081039"/>
              <a:gd name="connsiteY7" fmla="*/ 1456260 h 2561350"/>
              <a:gd name="connsiteX8" fmla="*/ 1952333 w 2081039"/>
              <a:gd name="connsiteY8" fmla="*/ 2180265 h 2561350"/>
              <a:gd name="connsiteX9" fmla="*/ 1223202 w 2081039"/>
              <a:gd name="connsiteY9" fmla="*/ 2167002 h 2561350"/>
              <a:gd name="connsiteX10" fmla="*/ 1243075 w 2081039"/>
              <a:gd name="connsiteY10" fmla="*/ 2275300 h 2561350"/>
              <a:gd name="connsiteX11" fmla="*/ 793019 w 2081039"/>
              <a:gd name="connsiteY11" fmla="*/ 2277680 h 2561350"/>
              <a:gd name="connsiteX12" fmla="*/ 822952 w 2081039"/>
              <a:gd name="connsiteY12" fmla="*/ 2167002 h 2561350"/>
              <a:gd name="connsiteX13" fmla="*/ 130027 w 2081039"/>
              <a:gd name="connsiteY13" fmla="*/ 2200159 h 2561350"/>
              <a:gd name="connsiteX14" fmla="*/ 1050 w 2081039"/>
              <a:gd name="connsiteY14" fmla="*/ 1657531 h 2561350"/>
              <a:gd name="connsiteX15" fmla="*/ 271446 w 2081039"/>
              <a:gd name="connsiteY15" fmla="*/ 1561668 h 2561350"/>
              <a:gd name="connsiteX16" fmla="*/ 249172 w 2081039"/>
              <a:gd name="connsiteY16" fmla="*/ 1045298 h 2561350"/>
              <a:gd name="connsiteX17" fmla="*/ 8510 w 2081039"/>
              <a:gd name="connsiteY17" fmla="*/ 1018431 h 2561350"/>
              <a:gd name="connsiteX18" fmla="*/ 110133 w 2081039"/>
              <a:gd name="connsiteY18" fmla="*/ 382371 h 2561350"/>
              <a:gd name="connsiteX19" fmla="*/ 827923 w 2081039"/>
              <a:gd name="connsiteY19" fmla="*/ 389002 h 2561350"/>
              <a:gd name="connsiteX20" fmla="*/ 793019 w 2081039"/>
              <a:gd name="connsiteY20" fmla="*/ 283670 h 2561350"/>
              <a:gd name="connsiteX21" fmla="*/ 1028762 w 2081039"/>
              <a:gd name="connsiteY21" fmla="*/ 3 h 2561350"/>
              <a:gd name="connsiteX0" fmla="*/ 1028762 w 2081039"/>
              <a:gd name="connsiteY0" fmla="*/ 3 h 2561350"/>
              <a:gd name="connsiteX1" fmla="*/ 1243075 w 2081039"/>
              <a:gd name="connsiteY1" fmla="*/ 286050 h 2561350"/>
              <a:gd name="connsiteX2" fmla="*/ 1220939 w 2081039"/>
              <a:gd name="connsiteY2" fmla="*/ 389002 h 2561350"/>
              <a:gd name="connsiteX3" fmla="*/ 1959793 w 2081039"/>
              <a:gd name="connsiteY3" fmla="*/ 361648 h 2561350"/>
              <a:gd name="connsiteX4" fmla="*/ 2067556 w 2081039"/>
              <a:gd name="connsiteY4" fmla="*/ 961234 h 2561350"/>
              <a:gd name="connsiteX5" fmla="*/ 1863015 w 2081039"/>
              <a:gd name="connsiteY5" fmla="*/ 1037347 h 2561350"/>
              <a:gd name="connsiteX6" fmla="*/ 1847373 w 2081039"/>
              <a:gd name="connsiteY6" fmla="*/ 1520560 h 2561350"/>
              <a:gd name="connsiteX7" fmla="*/ 1998753 w 2081039"/>
              <a:gd name="connsiteY7" fmla="*/ 1456260 h 2561350"/>
              <a:gd name="connsiteX8" fmla="*/ 1952333 w 2081039"/>
              <a:gd name="connsiteY8" fmla="*/ 2180265 h 2561350"/>
              <a:gd name="connsiteX9" fmla="*/ 1223202 w 2081039"/>
              <a:gd name="connsiteY9" fmla="*/ 2167002 h 2561350"/>
              <a:gd name="connsiteX10" fmla="*/ 1243075 w 2081039"/>
              <a:gd name="connsiteY10" fmla="*/ 2275300 h 2561350"/>
              <a:gd name="connsiteX11" fmla="*/ 793019 w 2081039"/>
              <a:gd name="connsiteY11" fmla="*/ 2277680 h 2561350"/>
              <a:gd name="connsiteX12" fmla="*/ 822952 w 2081039"/>
              <a:gd name="connsiteY12" fmla="*/ 2167002 h 2561350"/>
              <a:gd name="connsiteX13" fmla="*/ 130027 w 2081039"/>
              <a:gd name="connsiteY13" fmla="*/ 2200159 h 2561350"/>
              <a:gd name="connsiteX14" fmla="*/ 1050 w 2081039"/>
              <a:gd name="connsiteY14" fmla="*/ 1657531 h 2561350"/>
              <a:gd name="connsiteX15" fmla="*/ 271446 w 2081039"/>
              <a:gd name="connsiteY15" fmla="*/ 1561668 h 2561350"/>
              <a:gd name="connsiteX16" fmla="*/ 249172 w 2081039"/>
              <a:gd name="connsiteY16" fmla="*/ 1045298 h 2561350"/>
              <a:gd name="connsiteX17" fmla="*/ 8510 w 2081039"/>
              <a:gd name="connsiteY17" fmla="*/ 1018431 h 2561350"/>
              <a:gd name="connsiteX18" fmla="*/ 110133 w 2081039"/>
              <a:gd name="connsiteY18" fmla="*/ 382371 h 2561350"/>
              <a:gd name="connsiteX19" fmla="*/ 827923 w 2081039"/>
              <a:gd name="connsiteY19" fmla="*/ 389002 h 2561350"/>
              <a:gd name="connsiteX20" fmla="*/ 793019 w 2081039"/>
              <a:gd name="connsiteY20" fmla="*/ 283670 h 2561350"/>
              <a:gd name="connsiteX21" fmla="*/ 1028762 w 2081039"/>
              <a:gd name="connsiteY21" fmla="*/ 3 h 2561350"/>
              <a:gd name="connsiteX0" fmla="*/ 1028762 w 2072429"/>
              <a:gd name="connsiteY0" fmla="*/ 3 h 2561350"/>
              <a:gd name="connsiteX1" fmla="*/ 1243075 w 2072429"/>
              <a:gd name="connsiteY1" fmla="*/ 286050 h 2561350"/>
              <a:gd name="connsiteX2" fmla="*/ 1220939 w 2072429"/>
              <a:gd name="connsiteY2" fmla="*/ 389002 h 2561350"/>
              <a:gd name="connsiteX3" fmla="*/ 1959793 w 2072429"/>
              <a:gd name="connsiteY3" fmla="*/ 361648 h 2561350"/>
              <a:gd name="connsiteX4" fmla="*/ 2067556 w 2072429"/>
              <a:gd name="connsiteY4" fmla="*/ 961234 h 2561350"/>
              <a:gd name="connsiteX5" fmla="*/ 1863015 w 2072429"/>
              <a:gd name="connsiteY5" fmla="*/ 1037347 h 2561350"/>
              <a:gd name="connsiteX6" fmla="*/ 1847373 w 2072429"/>
              <a:gd name="connsiteY6" fmla="*/ 1520560 h 2561350"/>
              <a:gd name="connsiteX7" fmla="*/ 1952333 w 2072429"/>
              <a:gd name="connsiteY7" fmla="*/ 2180265 h 2561350"/>
              <a:gd name="connsiteX8" fmla="*/ 1223202 w 2072429"/>
              <a:gd name="connsiteY8" fmla="*/ 2167002 h 2561350"/>
              <a:gd name="connsiteX9" fmla="*/ 1243075 w 2072429"/>
              <a:gd name="connsiteY9" fmla="*/ 2275300 h 2561350"/>
              <a:gd name="connsiteX10" fmla="*/ 793019 w 2072429"/>
              <a:gd name="connsiteY10" fmla="*/ 2277680 h 2561350"/>
              <a:gd name="connsiteX11" fmla="*/ 822952 w 2072429"/>
              <a:gd name="connsiteY11" fmla="*/ 2167002 h 2561350"/>
              <a:gd name="connsiteX12" fmla="*/ 130027 w 2072429"/>
              <a:gd name="connsiteY12" fmla="*/ 2200159 h 2561350"/>
              <a:gd name="connsiteX13" fmla="*/ 1050 w 2072429"/>
              <a:gd name="connsiteY13" fmla="*/ 1657531 h 2561350"/>
              <a:gd name="connsiteX14" fmla="*/ 271446 w 2072429"/>
              <a:gd name="connsiteY14" fmla="*/ 1561668 h 2561350"/>
              <a:gd name="connsiteX15" fmla="*/ 249172 w 2072429"/>
              <a:gd name="connsiteY15" fmla="*/ 1045298 h 2561350"/>
              <a:gd name="connsiteX16" fmla="*/ 8510 w 2072429"/>
              <a:gd name="connsiteY16" fmla="*/ 1018431 h 2561350"/>
              <a:gd name="connsiteX17" fmla="*/ 110133 w 2072429"/>
              <a:gd name="connsiteY17" fmla="*/ 382371 h 2561350"/>
              <a:gd name="connsiteX18" fmla="*/ 827923 w 2072429"/>
              <a:gd name="connsiteY18" fmla="*/ 389002 h 2561350"/>
              <a:gd name="connsiteX19" fmla="*/ 793019 w 2072429"/>
              <a:gd name="connsiteY19" fmla="*/ 283670 h 2561350"/>
              <a:gd name="connsiteX20" fmla="*/ 1028762 w 2072429"/>
              <a:gd name="connsiteY20" fmla="*/ 3 h 2561350"/>
              <a:gd name="connsiteX0" fmla="*/ 1028762 w 2072429"/>
              <a:gd name="connsiteY0" fmla="*/ 3 h 2561350"/>
              <a:gd name="connsiteX1" fmla="*/ 1243075 w 2072429"/>
              <a:gd name="connsiteY1" fmla="*/ 286050 h 2561350"/>
              <a:gd name="connsiteX2" fmla="*/ 1220939 w 2072429"/>
              <a:gd name="connsiteY2" fmla="*/ 389002 h 2561350"/>
              <a:gd name="connsiteX3" fmla="*/ 1959793 w 2072429"/>
              <a:gd name="connsiteY3" fmla="*/ 361648 h 2561350"/>
              <a:gd name="connsiteX4" fmla="*/ 2067556 w 2072429"/>
              <a:gd name="connsiteY4" fmla="*/ 961234 h 2561350"/>
              <a:gd name="connsiteX5" fmla="*/ 1863015 w 2072429"/>
              <a:gd name="connsiteY5" fmla="*/ 1037347 h 2561350"/>
              <a:gd name="connsiteX6" fmla="*/ 1847373 w 2072429"/>
              <a:gd name="connsiteY6" fmla="*/ 1520560 h 2561350"/>
              <a:gd name="connsiteX7" fmla="*/ 1890996 w 2072429"/>
              <a:gd name="connsiteY7" fmla="*/ 1722186 h 2561350"/>
              <a:gd name="connsiteX8" fmla="*/ 1952333 w 2072429"/>
              <a:gd name="connsiteY8" fmla="*/ 2180265 h 2561350"/>
              <a:gd name="connsiteX9" fmla="*/ 1223202 w 2072429"/>
              <a:gd name="connsiteY9" fmla="*/ 2167002 h 2561350"/>
              <a:gd name="connsiteX10" fmla="*/ 1243075 w 2072429"/>
              <a:gd name="connsiteY10" fmla="*/ 2275300 h 2561350"/>
              <a:gd name="connsiteX11" fmla="*/ 793019 w 2072429"/>
              <a:gd name="connsiteY11" fmla="*/ 2277680 h 2561350"/>
              <a:gd name="connsiteX12" fmla="*/ 822952 w 2072429"/>
              <a:gd name="connsiteY12" fmla="*/ 2167002 h 2561350"/>
              <a:gd name="connsiteX13" fmla="*/ 130027 w 2072429"/>
              <a:gd name="connsiteY13" fmla="*/ 2200159 h 2561350"/>
              <a:gd name="connsiteX14" fmla="*/ 1050 w 2072429"/>
              <a:gd name="connsiteY14" fmla="*/ 1657531 h 2561350"/>
              <a:gd name="connsiteX15" fmla="*/ 271446 w 2072429"/>
              <a:gd name="connsiteY15" fmla="*/ 1561668 h 2561350"/>
              <a:gd name="connsiteX16" fmla="*/ 249172 w 2072429"/>
              <a:gd name="connsiteY16" fmla="*/ 1045298 h 2561350"/>
              <a:gd name="connsiteX17" fmla="*/ 8510 w 2072429"/>
              <a:gd name="connsiteY17" fmla="*/ 1018431 h 2561350"/>
              <a:gd name="connsiteX18" fmla="*/ 110133 w 2072429"/>
              <a:gd name="connsiteY18" fmla="*/ 382371 h 2561350"/>
              <a:gd name="connsiteX19" fmla="*/ 827923 w 2072429"/>
              <a:gd name="connsiteY19" fmla="*/ 389002 h 2561350"/>
              <a:gd name="connsiteX20" fmla="*/ 793019 w 2072429"/>
              <a:gd name="connsiteY20" fmla="*/ 283670 h 2561350"/>
              <a:gd name="connsiteX21" fmla="*/ 1028762 w 2072429"/>
              <a:gd name="connsiteY21" fmla="*/ 3 h 2561350"/>
              <a:gd name="connsiteX0" fmla="*/ 1028762 w 2072429"/>
              <a:gd name="connsiteY0" fmla="*/ 3 h 2561350"/>
              <a:gd name="connsiteX1" fmla="*/ 1243075 w 2072429"/>
              <a:gd name="connsiteY1" fmla="*/ 286050 h 2561350"/>
              <a:gd name="connsiteX2" fmla="*/ 1220939 w 2072429"/>
              <a:gd name="connsiteY2" fmla="*/ 389002 h 2561350"/>
              <a:gd name="connsiteX3" fmla="*/ 1959793 w 2072429"/>
              <a:gd name="connsiteY3" fmla="*/ 361648 h 2561350"/>
              <a:gd name="connsiteX4" fmla="*/ 2067556 w 2072429"/>
              <a:gd name="connsiteY4" fmla="*/ 961234 h 2561350"/>
              <a:gd name="connsiteX5" fmla="*/ 1863015 w 2072429"/>
              <a:gd name="connsiteY5" fmla="*/ 1037347 h 2561350"/>
              <a:gd name="connsiteX6" fmla="*/ 1847373 w 2072429"/>
              <a:gd name="connsiteY6" fmla="*/ 1520560 h 2561350"/>
              <a:gd name="connsiteX7" fmla="*/ 2065070 w 2072429"/>
              <a:gd name="connsiteY7" fmla="*/ 1597847 h 2561350"/>
              <a:gd name="connsiteX8" fmla="*/ 1952333 w 2072429"/>
              <a:gd name="connsiteY8" fmla="*/ 2180265 h 2561350"/>
              <a:gd name="connsiteX9" fmla="*/ 1223202 w 2072429"/>
              <a:gd name="connsiteY9" fmla="*/ 2167002 h 2561350"/>
              <a:gd name="connsiteX10" fmla="*/ 1243075 w 2072429"/>
              <a:gd name="connsiteY10" fmla="*/ 2275300 h 2561350"/>
              <a:gd name="connsiteX11" fmla="*/ 793019 w 2072429"/>
              <a:gd name="connsiteY11" fmla="*/ 2277680 h 2561350"/>
              <a:gd name="connsiteX12" fmla="*/ 822952 w 2072429"/>
              <a:gd name="connsiteY12" fmla="*/ 2167002 h 2561350"/>
              <a:gd name="connsiteX13" fmla="*/ 130027 w 2072429"/>
              <a:gd name="connsiteY13" fmla="*/ 2200159 h 2561350"/>
              <a:gd name="connsiteX14" fmla="*/ 1050 w 2072429"/>
              <a:gd name="connsiteY14" fmla="*/ 1657531 h 2561350"/>
              <a:gd name="connsiteX15" fmla="*/ 271446 w 2072429"/>
              <a:gd name="connsiteY15" fmla="*/ 1561668 h 2561350"/>
              <a:gd name="connsiteX16" fmla="*/ 249172 w 2072429"/>
              <a:gd name="connsiteY16" fmla="*/ 1045298 h 2561350"/>
              <a:gd name="connsiteX17" fmla="*/ 8510 w 2072429"/>
              <a:gd name="connsiteY17" fmla="*/ 1018431 h 2561350"/>
              <a:gd name="connsiteX18" fmla="*/ 110133 w 2072429"/>
              <a:gd name="connsiteY18" fmla="*/ 382371 h 2561350"/>
              <a:gd name="connsiteX19" fmla="*/ 827923 w 2072429"/>
              <a:gd name="connsiteY19" fmla="*/ 389002 h 2561350"/>
              <a:gd name="connsiteX20" fmla="*/ 793019 w 2072429"/>
              <a:gd name="connsiteY20" fmla="*/ 283670 h 2561350"/>
              <a:gd name="connsiteX21" fmla="*/ 1028762 w 2072429"/>
              <a:gd name="connsiteY21" fmla="*/ 3 h 2561350"/>
              <a:gd name="connsiteX0" fmla="*/ 1028762 w 2072429"/>
              <a:gd name="connsiteY0" fmla="*/ 3 h 2561350"/>
              <a:gd name="connsiteX1" fmla="*/ 1243075 w 2072429"/>
              <a:gd name="connsiteY1" fmla="*/ 286050 h 2561350"/>
              <a:gd name="connsiteX2" fmla="*/ 1220939 w 2072429"/>
              <a:gd name="connsiteY2" fmla="*/ 389002 h 2561350"/>
              <a:gd name="connsiteX3" fmla="*/ 1959793 w 2072429"/>
              <a:gd name="connsiteY3" fmla="*/ 361648 h 2561350"/>
              <a:gd name="connsiteX4" fmla="*/ 2067556 w 2072429"/>
              <a:gd name="connsiteY4" fmla="*/ 961234 h 2561350"/>
              <a:gd name="connsiteX5" fmla="*/ 1863015 w 2072429"/>
              <a:gd name="connsiteY5" fmla="*/ 1037347 h 2561350"/>
              <a:gd name="connsiteX6" fmla="*/ 1847373 w 2072429"/>
              <a:gd name="connsiteY6" fmla="*/ 1520560 h 2561350"/>
              <a:gd name="connsiteX7" fmla="*/ 2065070 w 2072429"/>
              <a:gd name="connsiteY7" fmla="*/ 1597847 h 2561350"/>
              <a:gd name="connsiteX8" fmla="*/ 1952333 w 2072429"/>
              <a:gd name="connsiteY8" fmla="*/ 2180265 h 2561350"/>
              <a:gd name="connsiteX9" fmla="*/ 1223202 w 2072429"/>
              <a:gd name="connsiteY9" fmla="*/ 2167002 h 2561350"/>
              <a:gd name="connsiteX10" fmla="*/ 1243075 w 2072429"/>
              <a:gd name="connsiteY10" fmla="*/ 2275300 h 2561350"/>
              <a:gd name="connsiteX11" fmla="*/ 793019 w 2072429"/>
              <a:gd name="connsiteY11" fmla="*/ 2277680 h 2561350"/>
              <a:gd name="connsiteX12" fmla="*/ 822952 w 2072429"/>
              <a:gd name="connsiteY12" fmla="*/ 2167002 h 2561350"/>
              <a:gd name="connsiteX13" fmla="*/ 130027 w 2072429"/>
              <a:gd name="connsiteY13" fmla="*/ 2200159 h 2561350"/>
              <a:gd name="connsiteX14" fmla="*/ 1050 w 2072429"/>
              <a:gd name="connsiteY14" fmla="*/ 1657531 h 2561350"/>
              <a:gd name="connsiteX15" fmla="*/ 271446 w 2072429"/>
              <a:gd name="connsiteY15" fmla="*/ 1561668 h 2561350"/>
              <a:gd name="connsiteX16" fmla="*/ 249172 w 2072429"/>
              <a:gd name="connsiteY16" fmla="*/ 1045298 h 2561350"/>
              <a:gd name="connsiteX17" fmla="*/ 8510 w 2072429"/>
              <a:gd name="connsiteY17" fmla="*/ 1018431 h 2561350"/>
              <a:gd name="connsiteX18" fmla="*/ 110133 w 2072429"/>
              <a:gd name="connsiteY18" fmla="*/ 382371 h 2561350"/>
              <a:gd name="connsiteX19" fmla="*/ 827923 w 2072429"/>
              <a:gd name="connsiteY19" fmla="*/ 389002 h 2561350"/>
              <a:gd name="connsiteX20" fmla="*/ 793019 w 2072429"/>
              <a:gd name="connsiteY20" fmla="*/ 283670 h 2561350"/>
              <a:gd name="connsiteX21" fmla="*/ 1028762 w 2072429"/>
              <a:gd name="connsiteY21" fmla="*/ 3 h 2561350"/>
              <a:gd name="connsiteX0" fmla="*/ 1028762 w 2072429"/>
              <a:gd name="connsiteY0" fmla="*/ 3 h 2561350"/>
              <a:gd name="connsiteX1" fmla="*/ 1243075 w 2072429"/>
              <a:gd name="connsiteY1" fmla="*/ 286050 h 2561350"/>
              <a:gd name="connsiteX2" fmla="*/ 1220939 w 2072429"/>
              <a:gd name="connsiteY2" fmla="*/ 389002 h 2561350"/>
              <a:gd name="connsiteX3" fmla="*/ 1959793 w 2072429"/>
              <a:gd name="connsiteY3" fmla="*/ 361648 h 2561350"/>
              <a:gd name="connsiteX4" fmla="*/ 2067556 w 2072429"/>
              <a:gd name="connsiteY4" fmla="*/ 961234 h 2561350"/>
              <a:gd name="connsiteX5" fmla="*/ 1863015 w 2072429"/>
              <a:gd name="connsiteY5" fmla="*/ 1037347 h 2561350"/>
              <a:gd name="connsiteX6" fmla="*/ 1847373 w 2072429"/>
              <a:gd name="connsiteY6" fmla="*/ 1520560 h 2561350"/>
              <a:gd name="connsiteX7" fmla="*/ 2065070 w 2072429"/>
              <a:gd name="connsiteY7" fmla="*/ 1597847 h 2561350"/>
              <a:gd name="connsiteX8" fmla="*/ 1952333 w 2072429"/>
              <a:gd name="connsiteY8" fmla="*/ 2180265 h 2561350"/>
              <a:gd name="connsiteX9" fmla="*/ 1223202 w 2072429"/>
              <a:gd name="connsiteY9" fmla="*/ 2167002 h 2561350"/>
              <a:gd name="connsiteX10" fmla="*/ 1243075 w 2072429"/>
              <a:gd name="connsiteY10" fmla="*/ 2275300 h 2561350"/>
              <a:gd name="connsiteX11" fmla="*/ 793019 w 2072429"/>
              <a:gd name="connsiteY11" fmla="*/ 2277680 h 2561350"/>
              <a:gd name="connsiteX12" fmla="*/ 822952 w 2072429"/>
              <a:gd name="connsiteY12" fmla="*/ 2167002 h 2561350"/>
              <a:gd name="connsiteX13" fmla="*/ 130027 w 2072429"/>
              <a:gd name="connsiteY13" fmla="*/ 2200159 h 2561350"/>
              <a:gd name="connsiteX14" fmla="*/ 1050 w 2072429"/>
              <a:gd name="connsiteY14" fmla="*/ 1657531 h 2561350"/>
              <a:gd name="connsiteX15" fmla="*/ 271446 w 2072429"/>
              <a:gd name="connsiteY15" fmla="*/ 1561668 h 2561350"/>
              <a:gd name="connsiteX16" fmla="*/ 249172 w 2072429"/>
              <a:gd name="connsiteY16" fmla="*/ 1045298 h 2561350"/>
              <a:gd name="connsiteX17" fmla="*/ 8510 w 2072429"/>
              <a:gd name="connsiteY17" fmla="*/ 1018431 h 2561350"/>
              <a:gd name="connsiteX18" fmla="*/ 110133 w 2072429"/>
              <a:gd name="connsiteY18" fmla="*/ 382371 h 2561350"/>
              <a:gd name="connsiteX19" fmla="*/ 827923 w 2072429"/>
              <a:gd name="connsiteY19" fmla="*/ 389002 h 2561350"/>
              <a:gd name="connsiteX20" fmla="*/ 793019 w 2072429"/>
              <a:gd name="connsiteY20" fmla="*/ 283670 h 2561350"/>
              <a:gd name="connsiteX21" fmla="*/ 1028762 w 2072429"/>
              <a:gd name="connsiteY21" fmla="*/ 3 h 2561350"/>
              <a:gd name="connsiteX0" fmla="*/ 1028762 w 2072429"/>
              <a:gd name="connsiteY0" fmla="*/ 3 h 2561350"/>
              <a:gd name="connsiteX1" fmla="*/ 1243075 w 2072429"/>
              <a:gd name="connsiteY1" fmla="*/ 286050 h 2561350"/>
              <a:gd name="connsiteX2" fmla="*/ 1220939 w 2072429"/>
              <a:gd name="connsiteY2" fmla="*/ 389002 h 2561350"/>
              <a:gd name="connsiteX3" fmla="*/ 1959793 w 2072429"/>
              <a:gd name="connsiteY3" fmla="*/ 361648 h 2561350"/>
              <a:gd name="connsiteX4" fmla="*/ 2067556 w 2072429"/>
              <a:gd name="connsiteY4" fmla="*/ 961234 h 2561350"/>
              <a:gd name="connsiteX5" fmla="*/ 1863015 w 2072429"/>
              <a:gd name="connsiteY5" fmla="*/ 1037347 h 2561350"/>
              <a:gd name="connsiteX6" fmla="*/ 1847373 w 2072429"/>
              <a:gd name="connsiteY6" fmla="*/ 1535481 h 2561350"/>
              <a:gd name="connsiteX7" fmla="*/ 2065070 w 2072429"/>
              <a:gd name="connsiteY7" fmla="*/ 1597847 h 2561350"/>
              <a:gd name="connsiteX8" fmla="*/ 1952333 w 2072429"/>
              <a:gd name="connsiteY8" fmla="*/ 2180265 h 2561350"/>
              <a:gd name="connsiteX9" fmla="*/ 1223202 w 2072429"/>
              <a:gd name="connsiteY9" fmla="*/ 2167002 h 2561350"/>
              <a:gd name="connsiteX10" fmla="*/ 1243075 w 2072429"/>
              <a:gd name="connsiteY10" fmla="*/ 2275300 h 2561350"/>
              <a:gd name="connsiteX11" fmla="*/ 793019 w 2072429"/>
              <a:gd name="connsiteY11" fmla="*/ 2277680 h 2561350"/>
              <a:gd name="connsiteX12" fmla="*/ 822952 w 2072429"/>
              <a:gd name="connsiteY12" fmla="*/ 2167002 h 2561350"/>
              <a:gd name="connsiteX13" fmla="*/ 130027 w 2072429"/>
              <a:gd name="connsiteY13" fmla="*/ 2200159 h 2561350"/>
              <a:gd name="connsiteX14" fmla="*/ 1050 w 2072429"/>
              <a:gd name="connsiteY14" fmla="*/ 1657531 h 2561350"/>
              <a:gd name="connsiteX15" fmla="*/ 271446 w 2072429"/>
              <a:gd name="connsiteY15" fmla="*/ 1561668 h 2561350"/>
              <a:gd name="connsiteX16" fmla="*/ 249172 w 2072429"/>
              <a:gd name="connsiteY16" fmla="*/ 1045298 h 2561350"/>
              <a:gd name="connsiteX17" fmla="*/ 8510 w 2072429"/>
              <a:gd name="connsiteY17" fmla="*/ 1018431 h 2561350"/>
              <a:gd name="connsiteX18" fmla="*/ 110133 w 2072429"/>
              <a:gd name="connsiteY18" fmla="*/ 382371 h 2561350"/>
              <a:gd name="connsiteX19" fmla="*/ 827923 w 2072429"/>
              <a:gd name="connsiteY19" fmla="*/ 389002 h 2561350"/>
              <a:gd name="connsiteX20" fmla="*/ 793019 w 2072429"/>
              <a:gd name="connsiteY20" fmla="*/ 283670 h 2561350"/>
              <a:gd name="connsiteX21" fmla="*/ 1028762 w 2072429"/>
              <a:gd name="connsiteY21" fmla="*/ 3 h 2561350"/>
              <a:gd name="connsiteX0" fmla="*/ 1028762 w 2072429"/>
              <a:gd name="connsiteY0" fmla="*/ 3 h 2561350"/>
              <a:gd name="connsiteX1" fmla="*/ 1243075 w 2072429"/>
              <a:gd name="connsiteY1" fmla="*/ 286050 h 2561350"/>
              <a:gd name="connsiteX2" fmla="*/ 1220939 w 2072429"/>
              <a:gd name="connsiteY2" fmla="*/ 389002 h 2561350"/>
              <a:gd name="connsiteX3" fmla="*/ 1959793 w 2072429"/>
              <a:gd name="connsiteY3" fmla="*/ 361648 h 2561350"/>
              <a:gd name="connsiteX4" fmla="*/ 2067556 w 2072429"/>
              <a:gd name="connsiteY4" fmla="*/ 961234 h 2561350"/>
              <a:gd name="connsiteX5" fmla="*/ 1863015 w 2072429"/>
              <a:gd name="connsiteY5" fmla="*/ 1037347 h 2561350"/>
              <a:gd name="connsiteX6" fmla="*/ 1847373 w 2072429"/>
              <a:gd name="connsiteY6" fmla="*/ 1535481 h 2561350"/>
              <a:gd name="connsiteX7" fmla="*/ 2065070 w 2072429"/>
              <a:gd name="connsiteY7" fmla="*/ 1597847 h 2561350"/>
              <a:gd name="connsiteX8" fmla="*/ 1952333 w 2072429"/>
              <a:gd name="connsiteY8" fmla="*/ 2180265 h 2561350"/>
              <a:gd name="connsiteX9" fmla="*/ 1223202 w 2072429"/>
              <a:gd name="connsiteY9" fmla="*/ 2167002 h 2561350"/>
              <a:gd name="connsiteX10" fmla="*/ 1243075 w 2072429"/>
              <a:gd name="connsiteY10" fmla="*/ 2275300 h 2561350"/>
              <a:gd name="connsiteX11" fmla="*/ 793019 w 2072429"/>
              <a:gd name="connsiteY11" fmla="*/ 2277680 h 2561350"/>
              <a:gd name="connsiteX12" fmla="*/ 822952 w 2072429"/>
              <a:gd name="connsiteY12" fmla="*/ 2167002 h 2561350"/>
              <a:gd name="connsiteX13" fmla="*/ 130027 w 2072429"/>
              <a:gd name="connsiteY13" fmla="*/ 2200159 h 2561350"/>
              <a:gd name="connsiteX14" fmla="*/ 1050 w 2072429"/>
              <a:gd name="connsiteY14" fmla="*/ 1657531 h 2561350"/>
              <a:gd name="connsiteX15" fmla="*/ 271446 w 2072429"/>
              <a:gd name="connsiteY15" fmla="*/ 1561668 h 2561350"/>
              <a:gd name="connsiteX16" fmla="*/ 249172 w 2072429"/>
              <a:gd name="connsiteY16" fmla="*/ 1045298 h 2561350"/>
              <a:gd name="connsiteX17" fmla="*/ 8510 w 2072429"/>
              <a:gd name="connsiteY17" fmla="*/ 1018431 h 2561350"/>
              <a:gd name="connsiteX18" fmla="*/ 110133 w 2072429"/>
              <a:gd name="connsiteY18" fmla="*/ 382371 h 2561350"/>
              <a:gd name="connsiteX19" fmla="*/ 827923 w 2072429"/>
              <a:gd name="connsiteY19" fmla="*/ 389002 h 2561350"/>
              <a:gd name="connsiteX20" fmla="*/ 793019 w 2072429"/>
              <a:gd name="connsiteY20" fmla="*/ 283670 h 2561350"/>
              <a:gd name="connsiteX21" fmla="*/ 1028762 w 2072429"/>
              <a:gd name="connsiteY21" fmla="*/ 3 h 2561350"/>
              <a:gd name="connsiteX0" fmla="*/ 1028762 w 2072429"/>
              <a:gd name="connsiteY0" fmla="*/ 3 h 2561350"/>
              <a:gd name="connsiteX1" fmla="*/ 1243075 w 2072429"/>
              <a:gd name="connsiteY1" fmla="*/ 286050 h 2561350"/>
              <a:gd name="connsiteX2" fmla="*/ 1220939 w 2072429"/>
              <a:gd name="connsiteY2" fmla="*/ 389002 h 2561350"/>
              <a:gd name="connsiteX3" fmla="*/ 1959793 w 2072429"/>
              <a:gd name="connsiteY3" fmla="*/ 361648 h 2561350"/>
              <a:gd name="connsiteX4" fmla="*/ 2067556 w 2072429"/>
              <a:gd name="connsiteY4" fmla="*/ 961234 h 2561350"/>
              <a:gd name="connsiteX5" fmla="*/ 1863015 w 2072429"/>
              <a:gd name="connsiteY5" fmla="*/ 1037347 h 2561350"/>
              <a:gd name="connsiteX6" fmla="*/ 1847373 w 2072429"/>
              <a:gd name="connsiteY6" fmla="*/ 1535481 h 2561350"/>
              <a:gd name="connsiteX7" fmla="*/ 2065070 w 2072429"/>
              <a:gd name="connsiteY7" fmla="*/ 1597847 h 2561350"/>
              <a:gd name="connsiteX8" fmla="*/ 1952333 w 2072429"/>
              <a:gd name="connsiteY8" fmla="*/ 2180265 h 2561350"/>
              <a:gd name="connsiteX9" fmla="*/ 1223202 w 2072429"/>
              <a:gd name="connsiteY9" fmla="*/ 2167002 h 2561350"/>
              <a:gd name="connsiteX10" fmla="*/ 1243075 w 2072429"/>
              <a:gd name="connsiteY10" fmla="*/ 2275300 h 2561350"/>
              <a:gd name="connsiteX11" fmla="*/ 793019 w 2072429"/>
              <a:gd name="connsiteY11" fmla="*/ 2277680 h 2561350"/>
              <a:gd name="connsiteX12" fmla="*/ 822952 w 2072429"/>
              <a:gd name="connsiteY12" fmla="*/ 2167002 h 2561350"/>
              <a:gd name="connsiteX13" fmla="*/ 130027 w 2072429"/>
              <a:gd name="connsiteY13" fmla="*/ 2200159 h 2561350"/>
              <a:gd name="connsiteX14" fmla="*/ 1050 w 2072429"/>
              <a:gd name="connsiteY14" fmla="*/ 1657531 h 2561350"/>
              <a:gd name="connsiteX15" fmla="*/ 271446 w 2072429"/>
              <a:gd name="connsiteY15" fmla="*/ 1561668 h 2561350"/>
              <a:gd name="connsiteX16" fmla="*/ 249172 w 2072429"/>
              <a:gd name="connsiteY16" fmla="*/ 1045298 h 2561350"/>
              <a:gd name="connsiteX17" fmla="*/ 8510 w 2072429"/>
              <a:gd name="connsiteY17" fmla="*/ 1018431 h 2561350"/>
              <a:gd name="connsiteX18" fmla="*/ 110133 w 2072429"/>
              <a:gd name="connsiteY18" fmla="*/ 382371 h 2561350"/>
              <a:gd name="connsiteX19" fmla="*/ 827923 w 2072429"/>
              <a:gd name="connsiteY19" fmla="*/ 389002 h 2561350"/>
              <a:gd name="connsiteX20" fmla="*/ 793019 w 2072429"/>
              <a:gd name="connsiteY20" fmla="*/ 283670 h 2561350"/>
              <a:gd name="connsiteX21" fmla="*/ 1028762 w 2072429"/>
              <a:gd name="connsiteY21" fmla="*/ 3 h 2561350"/>
              <a:gd name="connsiteX0" fmla="*/ 1028762 w 2072429"/>
              <a:gd name="connsiteY0" fmla="*/ 3 h 2561350"/>
              <a:gd name="connsiteX1" fmla="*/ 1243075 w 2072429"/>
              <a:gd name="connsiteY1" fmla="*/ 286050 h 2561350"/>
              <a:gd name="connsiteX2" fmla="*/ 1220939 w 2072429"/>
              <a:gd name="connsiteY2" fmla="*/ 389002 h 2561350"/>
              <a:gd name="connsiteX3" fmla="*/ 1959793 w 2072429"/>
              <a:gd name="connsiteY3" fmla="*/ 361648 h 2561350"/>
              <a:gd name="connsiteX4" fmla="*/ 2067556 w 2072429"/>
              <a:gd name="connsiteY4" fmla="*/ 961234 h 2561350"/>
              <a:gd name="connsiteX5" fmla="*/ 1863015 w 2072429"/>
              <a:gd name="connsiteY5" fmla="*/ 1037347 h 2561350"/>
              <a:gd name="connsiteX6" fmla="*/ 1847373 w 2072429"/>
              <a:gd name="connsiteY6" fmla="*/ 1535481 h 2561350"/>
              <a:gd name="connsiteX7" fmla="*/ 2065070 w 2072429"/>
              <a:gd name="connsiteY7" fmla="*/ 1597847 h 2561350"/>
              <a:gd name="connsiteX8" fmla="*/ 1952333 w 2072429"/>
              <a:gd name="connsiteY8" fmla="*/ 2180265 h 2561350"/>
              <a:gd name="connsiteX9" fmla="*/ 1223202 w 2072429"/>
              <a:gd name="connsiteY9" fmla="*/ 2167002 h 2561350"/>
              <a:gd name="connsiteX10" fmla="*/ 1243075 w 2072429"/>
              <a:gd name="connsiteY10" fmla="*/ 2275300 h 2561350"/>
              <a:gd name="connsiteX11" fmla="*/ 793019 w 2072429"/>
              <a:gd name="connsiteY11" fmla="*/ 2277680 h 2561350"/>
              <a:gd name="connsiteX12" fmla="*/ 822952 w 2072429"/>
              <a:gd name="connsiteY12" fmla="*/ 2167002 h 2561350"/>
              <a:gd name="connsiteX13" fmla="*/ 130027 w 2072429"/>
              <a:gd name="connsiteY13" fmla="*/ 2200159 h 2561350"/>
              <a:gd name="connsiteX14" fmla="*/ 1050 w 2072429"/>
              <a:gd name="connsiteY14" fmla="*/ 1657531 h 2561350"/>
              <a:gd name="connsiteX15" fmla="*/ 271446 w 2072429"/>
              <a:gd name="connsiteY15" fmla="*/ 1561668 h 2561350"/>
              <a:gd name="connsiteX16" fmla="*/ 249172 w 2072429"/>
              <a:gd name="connsiteY16" fmla="*/ 1045298 h 2561350"/>
              <a:gd name="connsiteX17" fmla="*/ 8510 w 2072429"/>
              <a:gd name="connsiteY17" fmla="*/ 1018431 h 2561350"/>
              <a:gd name="connsiteX18" fmla="*/ 110133 w 2072429"/>
              <a:gd name="connsiteY18" fmla="*/ 382371 h 2561350"/>
              <a:gd name="connsiteX19" fmla="*/ 827923 w 2072429"/>
              <a:gd name="connsiteY19" fmla="*/ 389002 h 2561350"/>
              <a:gd name="connsiteX20" fmla="*/ 793019 w 2072429"/>
              <a:gd name="connsiteY20" fmla="*/ 283670 h 2561350"/>
              <a:gd name="connsiteX21" fmla="*/ 1028762 w 2072429"/>
              <a:gd name="connsiteY21" fmla="*/ 3 h 2561350"/>
              <a:gd name="connsiteX0" fmla="*/ 1028762 w 2072429"/>
              <a:gd name="connsiteY0" fmla="*/ 3 h 2561350"/>
              <a:gd name="connsiteX1" fmla="*/ 1243075 w 2072429"/>
              <a:gd name="connsiteY1" fmla="*/ 286050 h 2561350"/>
              <a:gd name="connsiteX2" fmla="*/ 1220939 w 2072429"/>
              <a:gd name="connsiteY2" fmla="*/ 389002 h 2561350"/>
              <a:gd name="connsiteX3" fmla="*/ 1959793 w 2072429"/>
              <a:gd name="connsiteY3" fmla="*/ 361648 h 2561350"/>
              <a:gd name="connsiteX4" fmla="*/ 2067556 w 2072429"/>
              <a:gd name="connsiteY4" fmla="*/ 961234 h 2561350"/>
              <a:gd name="connsiteX5" fmla="*/ 1863015 w 2072429"/>
              <a:gd name="connsiteY5" fmla="*/ 1037347 h 2561350"/>
              <a:gd name="connsiteX6" fmla="*/ 1847373 w 2072429"/>
              <a:gd name="connsiteY6" fmla="*/ 1535481 h 2561350"/>
              <a:gd name="connsiteX7" fmla="*/ 2065070 w 2072429"/>
              <a:gd name="connsiteY7" fmla="*/ 1597847 h 2561350"/>
              <a:gd name="connsiteX8" fmla="*/ 1952333 w 2072429"/>
              <a:gd name="connsiteY8" fmla="*/ 2180265 h 2561350"/>
              <a:gd name="connsiteX9" fmla="*/ 1223202 w 2072429"/>
              <a:gd name="connsiteY9" fmla="*/ 2167002 h 2561350"/>
              <a:gd name="connsiteX10" fmla="*/ 1243075 w 2072429"/>
              <a:gd name="connsiteY10" fmla="*/ 2275300 h 2561350"/>
              <a:gd name="connsiteX11" fmla="*/ 793019 w 2072429"/>
              <a:gd name="connsiteY11" fmla="*/ 2277680 h 2561350"/>
              <a:gd name="connsiteX12" fmla="*/ 822952 w 2072429"/>
              <a:gd name="connsiteY12" fmla="*/ 2167002 h 2561350"/>
              <a:gd name="connsiteX13" fmla="*/ 130027 w 2072429"/>
              <a:gd name="connsiteY13" fmla="*/ 2200159 h 2561350"/>
              <a:gd name="connsiteX14" fmla="*/ 1050 w 2072429"/>
              <a:gd name="connsiteY14" fmla="*/ 1657531 h 2561350"/>
              <a:gd name="connsiteX15" fmla="*/ 271446 w 2072429"/>
              <a:gd name="connsiteY15" fmla="*/ 1561668 h 2561350"/>
              <a:gd name="connsiteX16" fmla="*/ 249172 w 2072429"/>
              <a:gd name="connsiteY16" fmla="*/ 1045298 h 2561350"/>
              <a:gd name="connsiteX17" fmla="*/ 8510 w 2072429"/>
              <a:gd name="connsiteY17" fmla="*/ 1018431 h 2561350"/>
              <a:gd name="connsiteX18" fmla="*/ 110133 w 2072429"/>
              <a:gd name="connsiteY18" fmla="*/ 382371 h 2561350"/>
              <a:gd name="connsiteX19" fmla="*/ 827923 w 2072429"/>
              <a:gd name="connsiteY19" fmla="*/ 389002 h 2561350"/>
              <a:gd name="connsiteX20" fmla="*/ 793019 w 2072429"/>
              <a:gd name="connsiteY20" fmla="*/ 283670 h 2561350"/>
              <a:gd name="connsiteX21" fmla="*/ 1028762 w 2072429"/>
              <a:gd name="connsiteY21" fmla="*/ 3 h 2561350"/>
              <a:gd name="connsiteX0" fmla="*/ 1028762 w 2072429"/>
              <a:gd name="connsiteY0" fmla="*/ 3 h 2561350"/>
              <a:gd name="connsiteX1" fmla="*/ 1243075 w 2072429"/>
              <a:gd name="connsiteY1" fmla="*/ 286050 h 2561350"/>
              <a:gd name="connsiteX2" fmla="*/ 1220939 w 2072429"/>
              <a:gd name="connsiteY2" fmla="*/ 389002 h 2561350"/>
              <a:gd name="connsiteX3" fmla="*/ 1959793 w 2072429"/>
              <a:gd name="connsiteY3" fmla="*/ 361648 h 2561350"/>
              <a:gd name="connsiteX4" fmla="*/ 2067556 w 2072429"/>
              <a:gd name="connsiteY4" fmla="*/ 961234 h 2561350"/>
              <a:gd name="connsiteX5" fmla="*/ 1863015 w 2072429"/>
              <a:gd name="connsiteY5" fmla="*/ 1037347 h 2561350"/>
              <a:gd name="connsiteX6" fmla="*/ 1847373 w 2072429"/>
              <a:gd name="connsiteY6" fmla="*/ 1535481 h 2561350"/>
              <a:gd name="connsiteX7" fmla="*/ 2065070 w 2072429"/>
              <a:gd name="connsiteY7" fmla="*/ 1597847 h 2561350"/>
              <a:gd name="connsiteX8" fmla="*/ 1952333 w 2072429"/>
              <a:gd name="connsiteY8" fmla="*/ 2180265 h 2561350"/>
              <a:gd name="connsiteX9" fmla="*/ 1223202 w 2072429"/>
              <a:gd name="connsiteY9" fmla="*/ 2167002 h 2561350"/>
              <a:gd name="connsiteX10" fmla="*/ 1243075 w 2072429"/>
              <a:gd name="connsiteY10" fmla="*/ 2275300 h 2561350"/>
              <a:gd name="connsiteX11" fmla="*/ 793019 w 2072429"/>
              <a:gd name="connsiteY11" fmla="*/ 2277680 h 2561350"/>
              <a:gd name="connsiteX12" fmla="*/ 822952 w 2072429"/>
              <a:gd name="connsiteY12" fmla="*/ 2167002 h 2561350"/>
              <a:gd name="connsiteX13" fmla="*/ 130027 w 2072429"/>
              <a:gd name="connsiteY13" fmla="*/ 2200159 h 2561350"/>
              <a:gd name="connsiteX14" fmla="*/ 1050 w 2072429"/>
              <a:gd name="connsiteY14" fmla="*/ 1657531 h 2561350"/>
              <a:gd name="connsiteX15" fmla="*/ 271446 w 2072429"/>
              <a:gd name="connsiteY15" fmla="*/ 1561668 h 2561350"/>
              <a:gd name="connsiteX16" fmla="*/ 249172 w 2072429"/>
              <a:gd name="connsiteY16" fmla="*/ 1045298 h 2561350"/>
              <a:gd name="connsiteX17" fmla="*/ 8510 w 2072429"/>
              <a:gd name="connsiteY17" fmla="*/ 1018431 h 2561350"/>
              <a:gd name="connsiteX18" fmla="*/ 110133 w 2072429"/>
              <a:gd name="connsiteY18" fmla="*/ 382371 h 2561350"/>
              <a:gd name="connsiteX19" fmla="*/ 827923 w 2072429"/>
              <a:gd name="connsiteY19" fmla="*/ 389002 h 2561350"/>
              <a:gd name="connsiteX20" fmla="*/ 793019 w 2072429"/>
              <a:gd name="connsiteY20" fmla="*/ 283670 h 2561350"/>
              <a:gd name="connsiteX21" fmla="*/ 1028762 w 2072429"/>
              <a:gd name="connsiteY21" fmla="*/ 3 h 2561350"/>
              <a:gd name="connsiteX0" fmla="*/ 1028762 w 2072429"/>
              <a:gd name="connsiteY0" fmla="*/ 3 h 2561350"/>
              <a:gd name="connsiteX1" fmla="*/ 1243075 w 2072429"/>
              <a:gd name="connsiteY1" fmla="*/ 286050 h 2561350"/>
              <a:gd name="connsiteX2" fmla="*/ 1220939 w 2072429"/>
              <a:gd name="connsiteY2" fmla="*/ 389002 h 2561350"/>
              <a:gd name="connsiteX3" fmla="*/ 1959793 w 2072429"/>
              <a:gd name="connsiteY3" fmla="*/ 361648 h 2561350"/>
              <a:gd name="connsiteX4" fmla="*/ 2067556 w 2072429"/>
              <a:gd name="connsiteY4" fmla="*/ 961234 h 2561350"/>
              <a:gd name="connsiteX5" fmla="*/ 1863015 w 2072429"/>
              <a:gd name="connsiteY5" fmla="*/ 1037347 h 2561350"/>
              <a:gd name="connsiteX6" fmla="*/ 1847373 w 2072429"/>
              <a:gd name="connsiteY6" fmla="*/ 1535481 h 2561350"/>
              <a:gd name="connsiteX7" fmla="*/ 2065070 w 2072429"/>
              <a:gd name="connsiteY7" fmla="*/ 1597847 h 2561350"/>
              <a:gd name="connsiteX8" fmla="*/ 1952333 w 2072429"/>
              <a:gd name="connsiteY8" fmla="*/ 2180265 h 2561350"/>
              <a:gd name="connsiteX9" fmla="*/ 1223202 w 2072429"/>
              <a:gd name="connsiteY9" fmla="*/ 2167002 h 2561350"/>
              <a:gd name="connsiteX10" fmla="*/ 1243075 w 2072429"/>
              <a:gd name="connsiteY10" fmla="*/ 2275300 h 2561350"/>
              <a:gd name="connsiteX11" fmla="*/ 793019 w 2072429"/>
              <a:gd name="connsiteY11" fmla="*/ 2277680 h 2561350"/>
              <a:gd name="connsiteX12" fmla="*/ 822952 w 2072429"/>
              <a:gd name="connsiteY12" fmla="*/ 2167002 h 2561350"/>
              <a:gd name="connsiteX13" fmla="*/ 130027 w 2072429"/>
              <a:gd name="connsiteY13" fmla="*/ 2200159 h 2561350"/>
              <a:gd name="connsiteX14" fmla="*/ 1050 w 2072429"/>
              <a:gd name="connsiteY14" fmla="*/ 1657531 h 2561350"/>
              <a:gd name="connsiteX15" fmla="*/ 271446 w 2072429"/>
              <a:gd name="connsiteY15" fmla="*/ 1561668 h 2561350"/>
              <a:gd name="connsiteX16" fmla="*/ 249172 w 2072429"/>
              <a:gd name="connsiteY16" fmla="*/ 1045298 h 2561350"/>
              <a:gd name="connsiteX17" fmla="*/ 8510 w 2072429"/>
              <a:gd name="connsiteY17" fmla="*/ 1018431 h 2561350"/>
              <a:gd name="connsiteX18" fmla="*/ 110133 w 2072429"/>
              <a:gd name="connsiteY18" fmla="*/ 382371 h 2561350"/>
              <a:gd name="connsiteX19" fmla="*/ 827923 w 2072429"/>
              <a:gd name="connsiteY19" fmla="*/ 389002 h 2561350"/>
              <a:gd name="connsiteX20" fmla="*/ 793019 w 2072429"/>
              <a:gd name="connsiteY20" fmla="*/ 283670 h 2561350"/>
              <a:gd name="connsiteX21" fmla="*/ 1028762 w 2072429"/>
              <a:gd name="connsiteY21" fmla="*/ 3 h 2561350"/>
              <a:gd name="connsiteX0" fmla="*/ 1028762 w 2072429"/>
              <a:gd name="connsiteY0" fmla="*/ 3 h 2561350"/>
              <a:gd name="connsiteX1" fmla="*/ 1243075 w 2072429"/>
              <a:gd name="connsiteY1" fmla="*/ 286050 h 2561350"/>
              <a:gd name="connsiteX2" fmla="*/ 1220939 w 2072429"/>
              <a:gd name="connsiteY2" fmla="*/ 389002 h 2561350"/>
              <a:gd name="connsiteX3" fmla="*/ 1959793 w 2072429"/>
              <a:gd name="connsiteY3" fmla="*/ 361648 h 2561350"/>
              <a:gd name="connsiteX4" fmla="*/ 2067556 w 2072429"/>
              <a:gd name="connsiteY4" fmla="*/ 961234 h 2561350"/>
              <a:gd name="connsiteX5" fmla="*/ 1863015 w 2072429"/>
              <a:gd name="connsiteY5" fmla="*/ 1037347 h 2561350"/>
              <a:gd name="connsiteX6" fmla="*/ 1847373 w 2072429"/>
              <a:gd name="connsiteY6" fmla="*/ 1535481 h 2561350"/>
              <a:gd name="connsiteX7" fmla="*/ 2065070 w 2072429"/>
              <a:gd name="connsiteY7" fmla="*/ 1597847 h 2561350"/>
              <a:gd name="connsiteX8" fmla="*/ 1952333 w 2072429"/>
              <a:gd name="connsiteY8" fmla="*/ 2180265 h 2561350"/>
              <a:gd name="connsiteX9" fmla="*/ 1223202 w 2072429"/>
              <a:gd name="connsiteY9" fmla="*/ 2167002 h 2561350"/>
              <a:gd name="connsiteX10" fmla="*/ 1243075 w 2072429"/>
              <a:gd name="connsiteY10" fmla="*/ 2275300 h 2561350"/>
              <a:gd name="connsiteX11" fmla="*/ 793019 w 2072429"/>
              <a:gd name="connsiteY11" fmla="*/ 2277680 h 2561350"/>
              <a:gd name="connsiteX12" fmla="*/ 822952 w 2072429"/>
              <a:gd name="connsiteY12" fmla="*/ 2167002 h 2561350"/>
              <a:gd name="connsiteX13" fmla="*/ 130027 w 2072429"/>
              <a:gd name="connsiteY13" fmla="*/ 2200159 h 2561350"/>
              <a:gd name="connsiteX14" fmla="*/ 1050 w 2072429"/>
              <a:gd name="connsiteY14" fmla="*/ 1657531 h 2561350"/>
              <a:gd name="connsiteX15" fmla="*/ 271446 w 2072429"/>
              <a:gd name="connsiteY15" fmla="*/ 1561668 h 2561350"/>
              <a:gd name="connsiteX16" fmla="*/ 249172 w 2072429"/>
              <a:gd name="connsiteY16" fmla="*/ 1045298 h 2561350"/>
              <a:gd name="connsiteX17" fmla="*/ 8510 w 2072429"/>
              <a:gd name="connsiteY17" fmla="*/ 1018431 h 2561350"/>
              <a:gd name="connsiteX18" fmla="*/ 110133 w 2072429"/>
              <a:gd name="connsiteY18" fmla="*/ 382371 h 2561350"/>
              <a:gd name="connsiteX19" fmla="*/ 827923 w 2072429"/>
              <a:gd name="connsiteY19" fmla="*/ 389002 h 2561350"/>
              <a:gd name="connsiteX20" fmla="*/ 793019 w 2072429"/>
              <a:gd name="connsiteY20" fmla="*/ 283670 h 2561350"/>
              <a:gd name="connsiteX21" fmla="*/ 1028762 w 2072429"/>
              <a:gd name="connsiteY21" fmla="*/ 3 h 2561350"/>
              <a:gd name="connsiteX0" fmla="*/ 1028762 w 2072429"/>
              <a:gd name="connsiteY0" fmla="*/ 3 h 2561350"/>
              <a:gd name="connsiteX1" fmla="*/ 1243075 w 2072429"/>
              <a:gd name="connsiteY1" fmla="*/ 286050 h 2561350"/>
              <a:gd name="connsiteX2" fmla="*/ 1220939 w 2072429"/>
              <a:gd name="connsiteY2" fmla="*/ 389002 h 2561350"/>
              <a:gd name="connsiteX3" fmla="*/ 1959793 w 2072429"/>
              <a:gd name="connsiteY3" fmla="*/ 361648 h 2561350"/>
              <a:gd name="connsiteX4" fmla="*/ 2067556 w 2072429"/>
              <a:gd name="connsiteY4" fmla="*/ 961234 h 2561350"/>
              <a:gd name="connsiteX5" fmla="*/ 1847373 w 2072429"/>
              <a:gd name="connsiteY5" fmla="*/ 1535481 h 2561350"/>
              <a:gd name="connsiteX6" fmla="*/ 2065070 w 2072429"/>
              <a:gd name="connsiteY6" fmla="*/ 1597847 h 2561350"/>
              <a:gd name="connsiteX7" fmla="*/ 1952333 w 2072429"/>
              <a:gd name="connsiteY7" fmla="*/ 2180265 h 2561350"/>
              <a:gd name="connsiteX8" fmla="*/ 1223202 w 2072429"/>
              <a:gd name="connsiteY8" fmla="*/ 2167002 h 2561350"/>
              <a:gd name="connsiteX9" fmla="*/ 1243075 w 2072429"/>
              <a:gd name="connsiteY9" fmla="*/ 2275300 h 2561350"/>
              <a:gd name="connsiteX10" fmla="*/ 793019 w 2072429"/>
              <a:gd name="connsiteY10" fmla="*/ 2277680 h 2561350"/>
              <a:gd name="connsiteX11" fmla="*/ 822952 w 2072429"/>
              <a:gd name="connsiteY11" fmla="*/ 2167002 h 2561350"/>
              <a:gd name="connsiteX12" fmla="*/ 130027 w 2072429"/>
              <a:gd name="connsiteY12" fmla="*/ 2200159 h 2561350"/>
              <a:gd name="connsiteX13" fmla="*/ 1050 w 2072429"/>
              <a:gd name="connsiteY13" fmla="*/ 1657531 h 2561350"/>
              <a:gd name="connsiteX14" fmla="*/ 271446 w 2072429"/>
              <a:gd name="connsiteY14" fmla="*/ 1561668 h 2561350"/>
              <a:gd name="connsiteX15" fmla="*/ 249172 w 2072429"/>
              <a:gd name="connsiteY15" fmla="*/ 1045298 h 2561350"/>
              <a:gd name="connsiteX16" fmla="*/ 8510 w 2072429"/>
              <a:gd name="connsiteY16" fmla="*/ 1018431 h 2561350"/>
              <a:gd name="connsiteX17" fmla="*/ 110133 w 2072429"/>
              <a:gd name="connsiteY17" fmla="*/ 382371 h 2561350"/>
              <a:gd name="connsiteX18" fmla="*/ 827923 w 2072429"/>
              <a:gd name="connsiteY18" fmla="*/ 389002 h 2561350"/>
              <a:gd name="connsiteX19" fmla="*/ 793019 w 2072429"/>
              <a:gd name="connsiteY19" fmla="*/ 283670 h 2561350"/>
              <a:gd name="connsiteX20" fmla="*/ 1028762 w 2072429"/>
              <a:gd name="connsiteY20" fmla="*/ 3 h 2561350"/>
              <a:gd name="connsiteX0" fmla="*/ 1028762 w 2072429"/>
              <a:gd name="connsiteY0" fmla="*/ 3 h 2561350"/>
              <a:gd name="connsiteX1" fmla="*/ 1243075 w 2072429"/>
              <a:gd name="connsiteY1" fmla="*/ 286050 h 2561350"/>
              <a:gd name="connsiteX2" fmla="*/ 1220939 w 2072429"/>
              <a:gd name="connsiteY2" fmla="*/ 389002 h 2561350"/>
              <a:gd name="connsiteX3" fmla="*/ 1959793 w 2072429"/>
              <a:gd name="connsiteY3" fmla="*/ 361648 h 2561350"/>
              <a:gd name="connsiteX4" fmla="*/ 2067556 w 2072429"/>
              <a:gd name="connsiteY4" fmla="*/ 961234 h 2561350"/>
              <a:gd name="connsiteX5" fmla="*/ 1997927 w 2072429"/>
              <a:gd name="connsiteY5" fmla="*/ 1180071 h 2561350"/>
              <a:gd name="connsiteX6" fmla="*/ 1847373 w 2072429"/>
              <a:gd name="connsiteY6" fmla="*/ 1535481 h 2561350"/>
              <a:gd name="connsiteX7" fmla="*/ 2065070 w 2072429"/>
              <a:gd name="connsiteY7" fmla="*/ 1597847 h 2561350"/>
              <a:gd name="connsiteX8" fmla="*/ 1952333 w 2072429"/>
              <a:gd name="connsiteY8" fmla="*/ 2180265 h 2561350"/>
              <a:gd name="connsiteX9" fmla="*/ 1223202 w 2072429"/>
              <a:gd name="connsiteY9" fmla="*/ 2167002 h 2561350"/>
              <a:gd name="connsiteX10" fmla="*/ 1243075 w 2072429"/>
              <a:gd name="connsiteY10" fmla="*/ 2275300 h 2561350"/>
              <a:gd name="connsiteX11" fmla="*/ 793019 w 2072429"/>
              <a:gd name="connsiteY11" fmla="*/ 2277680 h 2561350"/>
              <a:gd name="connsiteX12" fmla="*/ 822952 w 2072429"/>
              <a:gd name="connsiteY12" fmla="*/ 2167002 h 2561350"/>
              <a:gd name="connsiteX13" fmla="*/ 130027 w 2072429"/>
              <a:gd name="connsiteY13" fmla="*/ 2200159 h 2561350"/>
              <a:gd name="connsiteX14" fmla="*/ 1050 w 2072429"/>
              <a:gd name="connsiteY14" fmla="*/ 1657531 h 2561350"/>
              <a:gd name="connsiteX15" fmla="*/ 271446 w 2072429"/>
              <a:gd name="connsiteY15" fmla="*/ 1561668 h 2561350"/>
              <a:gd name="connsiteX16" fmla="*/ 249172 w 2072429"/>
              <a:gd name="connsiteY16" fmla="*/ 1045298 h 2561350"/>
              <a:gd name="connsiteX17" fmla="*/ 8510 w 2072429"/>
              <a:gd name="connsiteY17" fmla="*/ 1018431 h 2561350"/>
              <a:gd name="connsiteX18" fmla="*/ 110133 w 2072429"/>
              <a:gd name="connsiteY18" fmla="*/ 382371 h 2561350"/>
              <a:gd name="connsiteX19" fmla="*/ 827923 w 2072429"/>
              <a:gd name="connsiteY19" fmla="*/ 389002 h 2561350"/>
              <a:gd name="connsiteX20" fmla="*/ 793019 w 2072429"/>
              <a:gd name="connsiteY20" fmla="*/ 283670 h 2561350"/>
              <a:gd name="connsiteX21" fmla="*/ 1028762 w 2072429"/>
              <a:gd name="connsiteY21" fmla="*/ 3 h 2561350"/>
              <a:gd name="connsiteX0" fmla="*/ 1028762 w 2072429"/>
              <a:gd name="connsiteY0" fmla="*/ 3 h 2561350"/>
              <a:gd name="connsiteX1" fmla="*/ 1243075 w 2072429"/>
              <a:gd name="connsiteY1" fmla="*/ 286050 h 2561350"/>
              <a:gd name="connsiteX2" fmla="*/ 1220939 w 2072429"/>
              <a:gd name="connsiteY2" fmla="*/ 389002 h 2561350"/>
              <a:gd name="connsiteX3" fmla="*/ 1959793 w 2072429"/>
              <a:gd name="connsiteY3" fmla="*/ 361648 h 2561350"/>
              <a:gd name="connsiteX4" fmla="*/ 2067556 w 2072429"/>
              <a:gd name="connsiteY4" fmla="*/ 961234 h 2561350"/>
              <a:gd name="connsiteX5" fmla="*/ 1883536 w 2072429"/>
              <a:gd name="connsiteY5" fmla="*/ 1025891 h 2561350"/>
              <a:gd name="connsiteX6" fmla="*/ 1847373 w 2072429"/>
              <a:gd name="connsiteY6" fmla="*/ 1535481 h 2561350"/>
              <a:gd name="connsiteX7" fmla="*/ 2065070 w 2072429"/>
              <a:gd name="connsiteY7" fmla="*/ 1597847 h 2561350"/>
              <a:gd name="connsiteX8" fmla="*/ 1952333 w 2072429"/>
              <a:gd name="connsiteY8" fmla="*/ 2180265 h 2561350"/>
              <a:gd name="connsiteX9" fmla="*/ 1223202 w 2072429"/>
              <a:gd name="connsiteY9" fmla="*/ 2167002 h 2561350"/>
              <a:gd name="connsiteX10" fmla="*/ 1243075 w 2072429"/>
              <a:gd name="connsiteY10" fmla="*/ 2275300 h 2561350"/>
              <a:gd name="connsiteX11" fmla="*/ 793019 w 2072429"/>
              <a:gd name="connsiteY11" fmla="*/ 2277680 h 2561350"/>
              <a:gd name="connsiteX12" fmla="*/ 822952 w 2072429"/>
              <a:gd name="connsiteY12" fmla="*/ 2167002 h 2561350"/>
              <a:gd name="connsiteX13" fmla="*/ 130027 w 2072429"/>
              <a:gd name="connsiteY13" fmla="*/ 2200159 h 2561350"/>
              <a:gd name="connsiteX14" fmla="*/ 1050 w 2072429"/>
              <a:gd name="connsiteY14" fmla="*/ 1657531 h 2561350"/>
              <a:gd name="connsiteX15" fmla="*/ 271446 w 2072429"/>
              <a:gd name="connsiteY15" fmla="*/ 1561668 h 2561350"/>
              <a:gd name="connsiteX16" fmla="*/ 249172 w 2072429"/>
              <a:gd name="connsiteY16" fmla="*/ 1045298 h 2561350"/>
              <a:gd name="connsiteX17" fmla="*/ 8510 w 2072429"/>
              <a:gd name="connsiteY17" fmla="*/ 1018431 h 2561350"/>
              <a:gd name="connsiteX18" fmla="*/ 110133 w 2072429"/>
              <a:gd name="connsiteY18" fmla="*/ 382371 h 2561350"/>
              <a:gd name="connsiteX19" fmla="*/ 827923 w 2072429"/>
              <a:gd name="connsiteY19" fmla="*/ 389002 h 2561350"/>
              <a:gd name="connsiteX20" fmla="*/ 793019 w 2072429"/>
              <a:gd name="connsiteY20" fmla="*/ 283670 h 2561350"/>
              <a:gd name="connsiteX21" fmla="*/ 1028762 w 2072429"/>
              <a:gd name="connsiteY21" fmla="*/ 3 h 2561350"/>
              <a:gd name="connsiteX0" fmla="*/ 1028762 w 2072429"/>
              <a:gd name="connsiteY0" fmla="*/ 3 h 2561350"/>
              <a:gd name="connsiteX1" fmla="*/ 1243075 w 2072429"/>
              <a:gd name="connsiteY1" fmla="*/ 286050 h 2561350"/>
              <a:gd name="connsiteX2" fmla="*/ 1220939 w 2072429"/>
              <a:gd name="connsiteY2" fmla="*/ 389002 h 2561350"/>
              <a:gd name="connsiteX3" fmla="*/ 1959793 w 2072429"/>
              <a:gd name="connsiteY3" fmla="*/ 361648 h 2561350"/>
              <a:gd name="connsiteX4" fmla="*/ 2067556 w 2072429"/>
              <a:gd name="connsiteY4" fmla="*/ 961234 h 2561350"/>
              <a:gd name="connsiteX5" fmla="*/ 1883536 w 2072429"/>
              <a:gd name="connsiteY5" fmla="*/ 1025891 h 2561350"/>
              <a:gd name="connsiteX6" fmla="*/ 1847373 w 2072429"/>
              <a:gd name="connsiteY6" fmla="*/ 1535481 h 2561350"/>
              <a:gd name="connsiteX7" fmla="*/ 2065070 w 2072429"/>
              <a:gd name="connsiteY7" fmla="*/ 1597847 h 2561350"/>
              <a:gd name="connsiteX8" fmla="*/ 1952333 w 2072429"/>
              <a:gd name="connsiteY8" fmla="*/ 2180265 h 2561350"/>
              <a:gd name="connsiteX9" fmla="*/ 1223202 w 2072429"/>
              <a:gd name="connsiteY9" fmla="*/ 2167002 h 2561350"/>
              <a:gd name="connsiteX10" fmla="*/ 1243075 w 2072429"/>
              <a:gd name="connsiteY10" fmla="*/ 2275300 h 2561350"/>
              <a:gd name="connsiteX11" fmla="*/ 793019 w 2072429"/>
              <a:gd name="connsiteY11" fmla="*/ 2277680 h 2561350"/>
              <a:gd name="connsiteX12" fmla="*/ 822952 w 2072429"/>
              <a:gd name="connsiteY12" fmla="*/ 2167002 h 2561350"/>
              <a:gd name="connsiteX13" fmla="*/ 130027 w 2072429"/>
              <a:gd name="connsiteY13" fmla="*/ 2200159 h 2561350"/>
              <a:gd name="connsiteX14" fmla="*/ 1050 w 2072429"/>
              <a:gd name="connsiteY14" fmla="*/ 1657531 h 2561350"/>
              <a:gd name="connsiteX15" fmla="*/ 271446 w 2072429"/>
              <a:gd name="connsiteY15" fmla="*/ 1561668 h 2561350"/>
              <a:gd name="connsiteX16" fmla="*/ 249172 w 2072429"/>
              <a:gd name="connsiteY16" fmla="*/ 1045298 h 2561350"/>
              <a:gd name="connsiteX17" fmla="*/ 8510 w 2072429"/>
              <a:gd name="connsiteY17" fmla="*/ 1018431 h 2561350"/>
              <a:gd name="connsiteX18" fmla="*/ 110133 w 2072429"/>
              <a:gd name="connsiteY18" fmla="*/ 382371 h 2561350"/>
              <a:gd name="connsiteX19" fmla="*/ 827923 w 2072429"/>
              <a:gd name="connsiteY19" fmla="*/ 389002 h 2561350"/>
              <a:gd name="connsiteX20" fmla="*/ 793019 w 2072429"/>
              <a:gd name="connsiteY20" fmla="*/ 283670 h 2561350"/>
              <a:gd name="connsiteX21" fmla="*/ 1028762 w 2072429"/>
              <a:gd name="connsiteY21" fmla="*/ 3 h 2561350"/>
              <a:gd name="connsiteX0" fmla="*/ 1028762 w 2072429"/>
              <a:gd name="connsiteY0" fmla="*/ 3 h 2561350"/>
              <a:gd name="connsiteX1" fmla="*/ 1243075 w 2072429"/>
              <a:gd name="connsiteY1" fmla="*/ 286050 h 2561350"/>
              <a:gd name="connsiteX2" fmla="*/ 1220939 w 2072429"/>
              <a:gd name="connsiteY2" fmla="*/ 389002 h 2561350"/>
              <a:gd name="connsiteX3" fmla="*/ 1959793 w 2072429"/>
              <a:gd name="connsiteY3" fmla="*/ 361648 h 2561350"/>
              <a:gd name="connsiteX4" fmla="*/ 2067556 w 2072429"/>
              <a:gd name="connsiteY4" fmla="*/ 961234 h 2561350"/>
              <a:gd name="connsiteX5" fmla="*/ 1883536 w 2072429"/>
              <a:gd name="connsiteY5" fmla="*/ 1025891 h 2561350"/>
              <a:gd name="connsiteX6" fmla="*/ 1847373 w 2072429"/>
              <a:gd name="connsiteY6" fmla="*/ 1535481 h 2561350"/>
              <a:gd name="connsiteX7" fmla="*/ 2065070 w 2072429"/>
              <a:gd name="connsiteY7" fmla="*/ 1597847 h 2561350"/>
              <a:gd name="connsiteX8" fmla="*/ 1952333 w 2072429"/>
              <a:gd name="connsiteY8" fmla="*/ 2180265 h 2561350"/>
              <a:gd name="connsiteX9" fmla="*/ 1223202 w 2072429"/>
              <a:gd name="connsiteY9" fmla="*/ 2167002 h 2561350"/>
              <a:gd name="connsiteX10" fmla="*/ 1243075 w 2072429"/>
              <a:gd name="connsiteY10" fmla="*/ 2275300 h 2561350"/>
              <a:gd name="connsiteX11" fmla="*/ 793019 w 2072429"/>
              <a:gd name="connsiteY11" fmla="*/ 2277680 h 2561350"/>
              <a:gd name="connsiteX12" fmla="*/ 822952 w 2072429"/>
              <a:gd name="connsiteY12" fmla="*/ 2167002 h 2561350"/>
              <a:gd name="connsiteX13" fmla="*/ 130027 w 2072429"/>
              <a:gd name="connsiteY13" fmla="*/ 2200159 h 2561350"/>
              <a:gd name="connsiteX14" fmla="*/ 1050 w 2072429"/>
              <a:gd name="connsiteY14" fmla="*/ 1657531 h 2561350"/>
              <a:gd name="connsiteX15" fmla="*/ 271446 w 2072429"/>
              <a:gd name="connsiteY15" fmla="*/ 1561668 h 2561350"/>
              <a:gd name="connsiteX16" fmla="*/ 249172 w 2072429"/>
              <a:gd name="connsiteY16" fmla="*/ 1045298 h 2561350"/>
              <a:gd name="connsiteX17" fmla="*/ 8510 w 2072429"/>
              <a:gd name="connsiteY17" fmla="*/ 1018431 h 2561350"/>
              <a:gd name="connsiteX18" fmla="*/ 110133 w 2072429"/>
              <a:gd name="connsiteY18" fmla="*/ 382371 h 2561350"/>
              <a:gd name="connsiteX19" fmla="*/ 827923 w 2072429"/>
              <a:gd name="connsiteY19" fmla="*/ 389002 h 2561350"/>
              <a:gd name="connsiteX20" fmla="*/ 793019 w 2072429"/>
              <a:gd name="connsiteY20" fmla="*/ 283670 h 2561350"/>
              <a:gd name="connsiteX21" fmla="*/ 1028762 w 2072429"/>
              <a:gd name="connsiteY21" fmla="*/ 3 h 2561350"/>
              <a:gd name="connsiteX0" fmla="*/ 1028762 w 2072429"/>
              <a:gd name="connsiteY0" fmla="*/ 3 h 2561350"/>
              <a:gd name="connsiteX1" fmla="*/ 1243075 w 2072429"/>
              <a:gd name="connsiteY1" fmla="*/ 286050 h 2561350"/>
              <a:gd name="connsiteX2" fmla="*/ 1220939 w 2072429"/>
              <a:gd name="connsiteY2" fmla="*/ 389002 h 2561350"/>
              <a:gd name="connsiteX3" fmla="*/ 1959793 w 2072429"/>
              <a:gd name="connsiteY3" fmla="*/ 361648 h 2561350"/>
              <a:gd name="connsiteX4" fmla="*/ 2067556 w 2072429"/>
              <a:gd name="connsiteY4" fmla="*/ 961234 h 2561350"/>
              <a:gd name="connsiteX5" fmla="*/ 1883536 w 2072429"/>
              <a:gd name="connsiteY5" fmla="*/ 1025891 h 2561350"/>
              <a:gd name="connsiteX6" fmla="*/ 1847373 w 2072429"/>
              <a:gd name="connsiteY6" fmla="*/ 1535481 h 2561350"/>
              <a:gd name="connsiteX7" fmla="*/ 2065070 w 2072429"/>
              <a:gd name="connsiteY7" fmla="*/ 1597847 h 2561350"/>
              <a:gd name="connsiteX8" fmla="*/ 1952333 w 2072429"/>
              <a:gd name="connsiteY8" fmla="*/ 2180265 h 2561350"/>
              <a:gd name="connsiteX9" fmla="*/ 1223202 w 2072429"/>
              <a:gd name="connsiteY9" fmla="*/ 2167002 h 2561350"/>
              <a:gd name="connsiteX10" fmla="*/ 1243075 w 2072429"/>
              <a:gd name="connsiteY10" fmla="*/ 2275300 h 2561350"/>
              <a:gd name="connsiteX11" fmla="*/ 793019 w 2072429"/>
              <a:gd name="connsiteY11" fmla="*/ 2277680 h 2561350"/>
              <a:gd name="connsiteX12" fmla="*/ 822952 w 2072429"/>
              <a:gd name="connsiteY12" fmla="*/ 2167002 h 2561350"/>
              <a:gd name="connsiteX13" fmla="*/ 130027 w 2072429"/>
              <a:gd name="connsiteY13" fmla="*/ 2200159 h 2561350"/>
              <a:gd name="connsiteX14" fmla="*/ 1050 w 2072429"/>
              <a:gd name="connsiteY14" fmla="*/ 1657531 h 2561350"/>
              <a:gd name="connsiteX15" fmla="*/ 271446 w 2072429"/>
              <a:gd name="connsiteY15" fmla="*/ 1561668 h 2561350"/>
              <a:gd name="connsiteX16" fmla="*/ 249172 w 2072429"/>
              <a:gd name="connsiteY16" fmla="*/ 1045298 h 2561350"/>
              <a:gd name="connsiteX17" fmla="*/ 8510 w 2072429"/>
              <a:gd name="connsiteY17" fmla="*/ 1018431 h 2561350"/>
              <a:gd name="connsiteX18" fmla="*/ 110133 w 2072429"/>
              <a:gd name="connsiteY18" fmla="*/ 382371 h 2561350"/>
              <a:gd name="connsiteX19" fmla="*/ 827923 w 2072429"/>
              <a:gd name="connsiteY19" fmla="*/ 389002 h 2561350"/>
              <a:gd name="connsiteX20" fmla="*/ 793019 w 2072429"/>
              <a:gd name="connsiteY20" fmla="*/ 283670 h 2561350"/>
              <a:gd name="connsiteX21" fmla="*/ 1028762 w 2072429"/>
              <a:gd name="connsiteY21" fmla="*/ 3 h 2561350"/>
              <a:gd name="connsiteX0" fmla="*/ 1028762 w 2072429"/>
              <a:gd name="connsiteY0" fmla="*/ 3 h 2561350"/>
              <a:gd name="connsiteX1" fmla="*/ 1243075 w 2072429"/>
              <a:gd name="connsiteY1" fmla="*/ 286050 h 2561350"/>
              <a:gd name="connsiteX2" fmla="*/ 1220939 w 2072429"/>
              <a:gd name="connsiteY2" fmla="*/ 389002 h 2561350"/>
              <a:gd name="connsiteX3" fmla="*/ 1959793 w 2072429"/>
              <a:gd name="connsiteY3" fmla="*/ 361648 h 2561350"/>
              <a:gd name="connsiteX4" fmla="*/ 2067556 w 2072429"/>
              <a:gd name="connsiteY4" fmla="*/ 961234 h 2561350"/>
              <a:gd name="connsiteX5" fmla="*/ 1883536 w 2072429"/>
              <a:gd name="connsiteY5" fmla="*/ 1025891 h 2561350"/>
              <a:gd name="connsiteX6" fmla="*/ 1847373 w 2072429"/>
              <a:gd name="connsiteY6" fmla="*/ 1535481 h 2561350"/>
              <a:gd name="connsiteX7" fmla="*/ 2065070 w 2072429"/>
              <a:gd name="connsiteY7" fmla="*/ 1597847 h 2561350"/>
              <a:gd name="connsiteX8" fmla="*/ 1952333 w 2072429"/>
              <a:gd name="connsiteY8" fmla="*/ 2180265 h 2561350"/>
              <a:gd name="connsiteX9" fmla="*/ 1223202 w 2072429"/>
              <a:gd name="connsiteY9" fmla="*/ 2167002 h 2561350"/>
              <a:gd name="connsiteX10" fmla="*/ 1243075 w 2072429"/>
              <a:gd name="connsiteY10" fmla="*/ 2275300 h 2561350"/>
              <a:gd name="connsiteX11" fmla="*/ 793019 w 2072429"/>
              <a:gd name="connsiteY11" fmla="*/ 2277680 h 2561350"/>
              <a:gd name="connsiteX12" fmla="*/ 822952 w 2072429"/>
              <a:gd name="connsiteY12" fmla="*/ 2167002 h 2561350"/>
              <a:gd name="connsiteX13" fmla="*/ 130027 w 2072429"/>
              <a:gd name="connsiteY13" fmla="*/ 2200159 h 2561350"/>
              <a:gd name="connsiteX14" fmla="*/ 1050 w 2072429"/>
              <a:gd name="connsiteY14" fmla="*/ 1657531 h 2561350"/>
              <a:gd name="connsiteX15" fmla="*/ 271446 w 2072429"/>
              <a:gd name="connsiteY15" fmla="*/ 1561668 h 2561350"/>
              <a:gd name="connsiteX16" fmla="*/ 249172 w 2072429"/>
              <a:gd name="connsiteY16" fmla="*/ 1045298 h 2561350"/>
              <a:gd name="connsiteX17" fmla="*/ 8510 w 2072429"/>
              <a:gd name="connsiteY17" fmla="*/ 1018431 h 2561350"/>
              <a:gd name="connsiteX18" fmla="*/ 110133 w 2072429"/>
              <a:gd name="connsiteY18" fmla="*/ 382371 h 2561350"/>
              <a:gd name="connsiteX19" fmla="*/ 827923 w 2072429"/>
              <a:gd name="connsiteY19" fmla="*/ 389002 h 2561350"/>
              <a:gd name="connsiteX20" fmla="*/ 793019 w 2072429"/>
              <a:gd name="connsiteY20" fmla="*/ 283670 h 2561350"/>
              <a:gd name="connsiteX21" fmla="*/ 1028762 w 2072429"/>
              <a:gd name="connsiteY21" fmla="*/ 3 h 2561350"/>
              <a:gd name="connsiteX0" fmla="*/ 1028762 w 2072429"/>
              <a:gd name="connsiteY0" fmla="*/ 3 h 2561350"/>
              <a:gd name="connsiteX1" fmla="*/ 1243075 w 2072429"/>
              <a:gd name="connsiteY1" fmla="*/ 286050 h 2561350"/>
              <a:gd name="connsiteX2" fmla="*/ 1220939 w 2072429"/>
              <a:gd name="connsiteY2" fmla="*/ 389002 h 2561350"/>
              <a:gd name="connsiteX3" fmla="*/ 1959793 w 2072429"/>
              <a:gd name="connsiteY3" fmla="*/ 361648 h 2561350"/>
              <a:gd name="connsiteX4" fmla="*/ 2067556 w 2072429"/>
              <a:gd name="connsiteY4" fmla="*/ 961234 h 2561350"/>
              <a:gd name="connsiteX5" fmla="*/ 1883536 w 2072429"/>
              <a:gd name="connsiteY5" fmla="*/ 1025891 h 2561350"/>
              <a:gd name="connsiteX6" fmla="*/ 1847373 w 2072429"/>
              <a:gd name="connsiteY6" fmla="*/ 1535481 h 2561350"/>
              <a:gd name="connsiteX7" fmla="*/ 2065070 w 2072429"/>
              <a:gd name="connsiteY7" fmla="*/ 1597847 h 2561350"/>
              <a:gd name="connsiteX8" fmla="*/ 1952333 w 2072429"/>
              <a:gd name="connsiteY8" fmla="*/ 2180265 h 2561350"/>
              <a:gd name="connsiteX9" fmla="*/ 1223202 w 2072429"/>
              <a:gd name="connsiteY9" fmla="*/ 2167002 h 2561350"/>
              <a:gd name="connsiteX10" fmla="*/ 1243075 w 2072429"/>
              <a:gd name="connsiteY10" fmla="*/ 2275300 h 2561350"/>
              <a:gd name="connsiteX11" fmla="*/ 793019 w 2072429"/>
              <a:gd name="connsiteY11" fmla="*/ 2277680 h 2561350"/>
              <a:gd name="connsiteX12" fmla="*/ 822952 w 2072429"/>
              <a:gd name="connsiteY12" fmla="*/ 2167002 h 2561350"/>
              <a:gd name="connsiteX13" fmla="*/ 130027 w 2072429"/>
              <a:gd name="connsiteY13" fmla="*/ 2200159 h 2561350"/>
              <a:gd name="connsiteX14" fmla="*/ 1050 w 2072429"/>
              <a:gd name="connsiteY14" fmla="*/ 1657531 h 2561350"/>
              <a:gd name="connsiteX15" fmla="*/ 271446 w 2072429"/>
              <a:gd name="connsiteY15" fmla="*/ 1561668 h 2561350"/>
              <a:gd name="connsiteX16" fmla="*/ 249172 w 2072429"/>
              <a:gd name="connsiteY16" fmla="*/ 1045298 h 2561350"/>
              <a:gd name="connsiteX17" fmla="*/ 8510 w 2072429"/>
              <a:gd name="connsiteY17" fmla="*/ 1018431 h 2561350"/>
              <a:gd name="connsiteX18" fmla="*/ 110133 w 2072429"/>
              <a:gd name="connsiteY18" fmla="*/ 382371 h 2561350"/>
              <a:gd name="connsiteX19" fmla="*/ 827923 w 2072429"/>
              <a:gd name="connsiteY19" fmla="*/ 389002 h 2561350"/>
              <a:gd name="connsiteX20" fmla="*/ 793019 w 2072429"/>
              <a:gd name="connsiteY20" fmla="*/ 283670 h 2561350"/>
              <a:gd name="connsiteX21" fmla="*/ 1028762 w 2072429"/>
              <a:gd name="connsiteY21" fmla="*/ 3 h 2561350"/>
              <a:gd name="connsiteX0" fmla="*/ 1028762 w 2072429"/>
              <a:gd name="connsiteY0" fmla="*/ 3 h 2561350"/>
              <a:gd name="connsiteX1" fmla="*/ 1243075 w 2072429"/>
              <a:gd name="connsiteY1" fmla="*/ 286050 h 2561350"/>
              <a:gd name="connsiteX2" fmla="*/ 1220939 w 2072429"/>
              <a:gd name="connsiteY2" fmla="*/ 389002 h 2561350"/>
              <a:gd name="connsiteX3" fmla="*/ 1959793 w 2072429"/>
              <a:gd name="connsiteY3" fmla="*/ 361648 h 2561350"/>
              <a:gd name="connsiteX4" fmla="*/ 2067556 w 2072429"/>
              <a:gd name="connsiteY4" fmla="*/ 961234 h 2561350"/>
              <a:gd name="connsiteX5" fmla="*/ 1883536 w 2072429"/>
              <a:gd name="connsiteY5" fmla="*/ 1025891 h 2561350"/>
              <a:gd name="connsiteX6" fmla="*/ 1847373 w 2072429"/>
              <a:gd name="connsiteY6" fmla="*/ 1535481 h 2561350"/>
              <a:gd name="connsiteX7" fmla="*/ 2065070 w 2072429"/>
              <a:gd name="connsiteY7" fmla="*/ 1597847 h 2561350"/>
              <a:gd name="connsiteX8" fmla="*/ 1952333 w 2072429"/>
              <a:gd name="connsiteY8" fmla="*/ 2180265 h 2561350"/>
              <a:gd name="connsiteX9" fmla="*/ 1223202 w 2072429"/>
              <a:gd name="connsiteY9" fmla="*/ 2167002 h 2561350"/>
              <a:gd name="connsiteX10" fmla="*/ 1243075 w 2072429"/>
              <a:gd name="connsiteY10" fmla="*/ 2275300 h 2561350"/>
              <a:gd name="connsiteX11" fmla="*/ 793019 w 2072429"/>
              <a:gd name="connsiteY11" fmla="*/ 2277680 h 2561350"/>
              <a:gd name="connsiteX12" fmla="*/ 822952 w 2072429"/>
              <a:gd name="connsiteY12" fmla="*/ 2167002 h 2561350"/>
              <a:gd name="connsiteX13" fmla="*/ 130027 w 2072429"/>
              <a:gd name="connsiteY13" fmla="*/ 2200159 h 2561350"/>
              <a:gd name="connsiteX14" fmla="*/ 1050 w 2072429"/>
              <a:gd name="connsiteY14" fmla="*/ 1657531 h 2561350"/>
              <a:gd name="connsiteX15" fmla="*/ 271446 w 2072429"/>
              <a:gd name="connsiteY15" fmla="*/ 1561668 h 2561350"/>
              <a:gd name="connsiteX16" fmla="*/ 249172 w 2072429"/>
              <a:gd name="connsiteY16" fmla="*/ 1045298 h 2561350"/>
              <a:gd name="connsiteX17" fmla="*/ 8510 w 2072429"/>
              <a:gd name="connsiteY17" fmla="*/ 1018431 h 2561350"/>
              <a:gd name="connsiteX18" fmla="*/ 110133 w 2072429"/>
              <a:gd name="connsiteY18" fmla="*/ 382371 h 2561350"/>
              <a:gd name="connsiteX19" fmla="*/ 827923 w 2072429"/>
              <a:gd name="connsiteY19" fmla="*/ 389002 h 2561350"/>
              <a:gd name="connsiteX20" fmla="*/ 793019 w 2072429"/>
              <a:gd name="connsiteY20" fmla="*/ 283670 h 2561350"/>
              <a:gd name="connsiteX21" fmla="*/ 1028762 w 2072429"/>
              <a:gd name="connsiteY21" fmla="*/ 3 h 2561350"/>
              <a:gd name="connsiteX0" fmla="*/ 1028762 w 2072429"/>
              <a:gd name="connsiteY0" fmla="*/ 3 h 2561350"/>
              <a:gd name="connsiteX1" fmla="*/ 1243075 w 2072429"/>
              <a:gd name="connsiteY1" fmla="*/ 286050 h 2561350"/>
              <a:gd name="connsiteX2" fmla="*/ 1220939 w 2072429"/>
              <a:gd name="connsiteY2" fmla="*/ 389002 h 2561350"/>
              <a:gd name="connsiteX3" fmla="*/ 1959793 w 2072429"/>
              <a:gd name="connsiteY3" fmla="*/ 361648 h 2561350"/>
              <a:gd name="connsiteX4" fmla="*/ 2067556 w 2072429"/>
              <a:gd name="connsiteY4" fmla="*/ 961234 h 2561350"/>
              <a:gd name="connsiteX5" fmla="*/ 1883536 w 2072429"/>
              <a:gd name="connsiteY5" fmla="*/ 1025891 h 2561350"/>
              <a:gd name="connsiteX6" fmla="*/ 1847373 w 2072429"/>
              <a:gd name="connsiteY6" fmla="*/ 1535481 h 2561350"/>
              <a:gd name="connsiteX7" fmla="*/ 2065070 w 2072429"/>
              <a:gd name="connsiteY7" fmla="*/ 1597847 h 2561350"/>
              <a:gd name="connsiteX8" fmla="*/ 1952333 w 2072429"/>
              <a:gd name="connsiteY8" fmla="*/ 2180265 h 2561350"/>
              <a:gd name="connsiteX9" fmla="*/ 1223202 w 2072429"/>
              <a:gd name="connsiteY9" fmla="*/ 2167002 h 2561350"/>
              <a:gd name="connsiteX10" fmla="*/ 1243075 w 2072429"/>
              <a:gd name="connsiteY10" fmla="*/ 2275300 h 2561350"/>
              <a:gd name="connsiteX11" fmla="*/ 793019 w 2072429"/>
              <a:gd name="connsiteY11" fmla="*/ 2277680 h 2561350"/>
              <a:gd name="connsiteX12" fmla="*/ 822952 w 2072429"/>
              <a:gd name="connsiteY12" fmla="*/ 2167002 h 2561350"/>
              <a:gd name="connsiteX13" fmla="*/ 130027 w 2072429"/>
              <a:gd name="connsiteY13" fmla="*/ 2200159 h 2561350"/>
              <a:gd name="connsiteX14" fmla="*/ 1050 w 2072429"/>
              <a:gd name="connsiteY14" fmla="*/ 1657531 h 2561350"/>
              <a:gd name="connsiteX15" fmla="*/ 271446 w 2072429"/>
              <a:gd name="connsiteY15" fmla="*/ 1561668 h 2561350"/>
              <a:gd name="connsiteX16" fmla="*/ 249172 w 2072429"/>
              <a:gd name="connsiteY16" fmla="*/ 1045298 h 2561350"/>
              <a:gd name="connsiteX17" fmla="*/ 8510 w 2072429"/>
              <a:gd name="connsiteY17" fmla="*/ 1018431 h 2561350"/>
              <a:gd name="connsiteX18" fmla="*/ 110133 w 2072429"/>
              <a:gd name="connsiteY18" fmla="*/ 382371 h 2561350"/>
              <a:gd name="connsiteX19" fmla="*/ 827923 w 2072429"/>
              <a:gd name="connsiteY19" fmla="*/ 389002 h 2561350"/>
              <a:gd name="connsiteX20" fmla="*/ 793019 w 2072429"/>
              <a:gd name="connsiteY20" fmla="*/ 283670 h 2561350"/>
              <a:gd name="connsiteX21" fmla="*/ 1028762 w 2072429"/>
              <a:gd name="connsiteY21" fmla="*/ 3 h 2561350"/>
              <a:gd name="connsiteX0" fmla="*/ 1028762 w 2072429"/>
              <a:gd name="connsiteY0" fmla="*/ 3 h 2561350"/>
              <a:gd name="connsiteX1" fmla="*/ 1243075 w 2072429"/>
              <a:gd name="connsiteY1" fmla="*/ 286050 h 2561350"/>
              <a:gd name="connsiteX2" fmla="*/ 1220939 w 2072429"/>
              <a:gd name="connsiteY2" fmla="*/ 389002 h 2561350"/>
              <a:gd name="connsiteX3" fmla="*/ 1959793 w 2072429"/>
              <a:gd name="connsiteY3" fmla="*/ 361648 h 2561350"/>
              <a:gd name="connsiteX4" fmla="*/ 2067556 w 2072429"/>
              <a:gd name="connsiteY4" fmla="*/ 961234 h 2561350"/>
              <a:gd name="connsiteX5" fmla="*/ 1883536 w 2072429"/>
              <a:gd name="connsiteY5" fmla="*/ 1025891 h 2561350"/>
              <a:gd name="connsiteX6" fmla="*/ 1847373 w 2072429"/>
              <a:gd name="connsiteY6" fmla="*/ 1535481 h 2561350"/>
              <a:gd name="connsiteX7" fmla="*/ 2065070 w 2072429"/>
              <a:gd name="connsiteY7" fmla="*/ 1597847 h 2561350"/>
              <a:gd name="connsiteX8" fmla="*/ 1952333 w 2072429"/>
              <a:gd name="connsiteY8" fmla="*/ 2180265 h 2561350"/>
              <a:gd name="connsiteX9" fmla="*/ 1223202 w 2072429"/>
              <a:gd name="connsiteY9" fmla="*/ 2167002 h 2561350"/>
              <a:gd name="connsiteX10" fmla="*/ 1243075 w 2072429"/>
              <a:gd name="connsiteY10" fmla="*/ 2275300 h 2561350"/>
              <a:gd name="connsiteX11" fmla="*/ 793019 w 2072429"/>
              <a:gd name="connsiteY11" fmla="*/ 2277680 h 2561350"/>
              <a:gd name="connsiteX12" fmla="*/ 822952 w 2072429"/>
              <a:gd name="connsiteY12" fmla="*/ 2167002 h 2561350"/>
              <a:gd name="connsiteX13" fmla="*/ 130027 w 2072429"/>
              <a:gd name="connsiteY13" fmla="*/ 2200159 h 2561350"/>
              <a:gd name="connsiteX14" fmla="*/ 1050 w 2072429"/>
              <a:gd name="connsiteY14" fmla="*/ 1657531 h 2561350"/>
              <a:gd name="connsiteX15" fmla="*/ 271446 w 2072429"/>
              <a:gd name="connsiteY15" fmla="*/ 1561668 h 2561350"/>
              <a:gd name="connsiteX16" fmla="*/ 249172 w 2072429"/>
              <a:gd name="connsiteY16" fmla="*/ 1045298 h 2561350"/>
              <a:gd name="connsiteX17" fmla="*/ 8510 w 2072429"/>
              <a:gd name="connsiteY17" fmla="*/ 1018431 h 2561350"/>
              <a:gd name="connsiteX18" fmla="*/ 110133 w 2072429"/>
              <a:gd name="connsiteY18" fmla="*/ 382371 h 2561350"/>
              <a:gd name="connsiteX19" fmla="*/ 827923 w 2072429"/>
              <a:gd name="connsiteY19" fmla="*/ 389002 h 2561350"/>
              <a:gd name="connsiteX20" fmla="*/ 793019 w 2072429"/>
              <a:gd name="connsiteY20" fmla="*/ 283670 h 2561350"/>
              <a:gd name="connsiteX21" fmla="*/ 1028762 w 2072429"/>
              <a:gd name="connsiteY21" fmla="*/ 3 h 2561350"/>
              <a:gd name="connsiteX0" fmla="*/ 1028762 w 2072429"/>
              <a:gd name="connsiteY0" fmla="*/ 3 h 2561350"/>
              <a:gd name="connsiteX1" fmla="*/ 1243075 w 2072429"/>
              <a:gd name="connsiteY1" fmla="*/ 286050 h 2561350"/>
              <a:gd name="connsiteX2" fmla="*/ 1220939 w 2072429"/>
              <a:gd name="connsiteY2" fmla="*/ 389002 h 2561350"/>
              <a:gd name="connsiteX3" fmla="*/ 1959793 w 2072429"/>
              <a:gd name="connsiteY3" fmla="*/ 361648 h 2561350"/>
              <a:gd name="connsiteX4" fmla="*/ 2067556 w 2072429"/>
              <a:gd name="connsiteY4" fmla="*/ 961234 h 2561350"/>
              <a:gd name="connsiteX5" fmla="*/ 1883536 w 2072429"/>
              <a:gd name="connsiteY5" fmla="*/ 1025891 h 2561350"/>
              <a:gd name="connsiteX6" fmla="*/ 1847373 w 2072429"/>
              <a:gd name="connsiteY6" fmla="*/ 1535481 h 2561350"/>
              <a:gd name="connsiteX7" fmla="*/ 2065070 w 2072429"/>
              <a:gd name="connsiteY7" fmla="*/ 1597847 h 2561350"/>
              <a:gd name="connsiteX8" fmla="*/ 1952333 w 2072429"/>
              <a:gd name="connsiteY8" fmla="*/ 2180265 h 2561350"/>
              <a:gd name="connsiteX9" fmla="*/ 1223202 w 2072429"/>
              <a:gd name="connsiteY9" fmla="*/ 2167002 h 2561350"/>
              <a:gd name="connsiteX10" fmla="*/ 1243075 w 2072429"/>
              <a:gd name="connsiteY10" fmla="*/ 2275300 h 2561350"/>
              <a:gd name="connsiteX11" fmla="*/ 793019 w 2072429"/>
              <a:gd name="connsiteY11" fmla="*/ 2277680 h 2561350"/>
              <a:gd name="connsiteX12" fmla="*/ 822952 w 2072429"/>
              <a:gd name="connsiteY12" fmla="*/ 2167002 h 2561350"/>
              <a:gd name="connsiteX13" fmla="*/ 130027 w 2072429"/>
              <a:gd name="connsiteY13" fmla="*/ 2200159 h 2561350"/>
              <a:gd name="connsiteX14" fmla="*/ 1050 w 2072429"/>
              <a:gd name="connsiteY14" fmla="*/ 1657531 h 2561350"/>
              <a:gd name="connsiteX15" fmla="*/ 271446 w 2072429"/>
              <a:gd name="connsiteY15" fmla="*/ 1561668 h 2561350"/>
              <a:gd name="connsiteX16" fmla="*/ 249172 w 2072429"/>
              <a:gd name="connsiteY16" fmla="*/ 1045298 h 2561350"/>
              <a:gd name="connsiteX17" fmla="*/ 8510 w 2072429"/>
              <a:gd name="connsiteY17" fmla="*/ 1018431 h 2561350"/>
              <a:gd name="connsiteX18" fmla="*/ 110133 w 2072429"/>
              <a:gd name="connsiteY18" fmla="*/ 382371 h 2561350"/>
              <a:gd name="connsiteX19" fmla="*/ 827923 w 2072429"/>
              <a:gd name="connsiteY19" fmla="*/ 389002 h 2561350"/>
              <a:gd name="connsiteX20" fmla="*/ 793019 w 2072429"/>
              <a:gd name="connsiteY20" fmla="*/ 283670 h 2561350"/>
              <a:gd name="connsiteX21" fmla="*/ 1028762 w 2072429"/>
              <a:gd name="connsiteY21" fmla="*/ 3 h 2561350"/>
              <a:gd name="connsiteX0" fmla="*/ 1028762 w 2072429"/>
              <a:gd name="connsiteY0" fmla="*/ 3 h 2561350"/>
              <a:gd name="connsiteX1" fmla="*/ 1243075 w 2072429"/>
              <a:gd name="connsiteY1" fmla="*/ 286050 h 2561350"/>
              <a:gd name="connsiteX2" fmla="*/ 1220939 w 2072429"/>
              <a:gd name="connsiteY2" fmla="*/ 389002 h 2561350"/>
              <a:gd name="connsiteX3" fmla="*/ 1959793 w 2072429"/>
              <a:gd name="connsiteY3" fmla="*/ 361648 h 2561350"/>
              <a:gd name="connsiteX4" fmla="*/ 2067556 w 2072429"/>
              <a:gd name="connsiteY4" fmla="*/ 961234 h 2561350"/>
              <a:gd name="connsiteX5" fmla="*/ 1883536 w 2072429"/>
              <a:gd name="connsiteY5" fmla="*/ 1025891 h 2561350"/>
              <a:gd name="connsiteX6" fmla="*/ 1847373 w 2072429"/>
              <a:gd name="connsiteY6" fmla="*/ 1535481 h 2561350"/>
              <a:gd name="connsiteX7" fmla="*/ 2065070 w 2072429"/>
              <a:gd name="connsiteY7" fmla="*/ 1597847 h 2561350"/>
              <a:gd name="connsiteX8" fmla="*/ 1952333 w 2072429"/>
              <a:gd name="connsiteY8" fmla="*/ 2180265 h 2561350"/>
              <a:gd name="connsiteX9" fmla="*/ 1223202 w 2072429"/>
              <a:gd name="connsiteY9" fmla="*/ 2167002 h 2561350"/>
              <a:gd name="connsiteX10" fmla="*/ 1243075 w 2072429"/>
              <a:gd name="connsiteY10" fmla="*/ 2275300 h 2561350"/>
              <a:gd name="connsiteX11" fmla="*/ 793019 w 2072429"/>
              <a:gd name="connsiteY11" fmla="*/ 2277680 h 2561350"/>
              <a:gd name="connsiteX12" fmla="*/ 822952 w 2072429"/>
              <a:gd name="connsiteY12" fmla="*/ 2167002 h 2561350"/>
              <a:gd name="connsiteX13" fmla="*/ 130027 w 2072429"/>
              <a:gd name="connsiteY13" fmla="*/ 2200159 h 2561350"/>
              <a:gd name="connsiteX14" fmla="*/ 1050 w 2072429"/>
              <a:gd name="connsiteY14" fmla="*/ 1657531 h 2561350"/>
              <a:gd name="connsiteX15" fmla="*/ 271446 w 2072429"/>
              <a:gd name="connsiteY15" fmla="*/ 1561668 h 2561350"/>
              <a:gd name="connsiteX16" fmla="*/ 249172 w 2072429"/>
              <a:gd name="connsiteY16" fmla="*/ 1045298 h 2561350"/>
              <a:gd name="connsiteX17" fmla="*/ 8510 w 2072429"/>
              <a:gd name="connsiteY17" fmla="*/ 1018431 h 2561350"/>
              <a:gd name="connsiteX18" fmla="*/ 110133 w 2072429"/>
              <a:gd name="connsiteY18" fmla="*/ 382371 h 2561350"/>
              <a:gd name="connsiteX19" fmla="*/ 827923 w 2072429"/>
              <a:gd name="connsiteY19" fmla="*/ 389002 h 2561350"/>
              <a:gd name="connsiteX20" fmla="*/ 793019 w 2072429"/>
              <a:gd name="connsiteY20" fmla="*/ 283670 h 2561350"/>
              <a:gd name="connsiteX21" fmla="*/ 1028762 w 2072429"/>
              <a:gd name="connsiteY21" fmla="*/ 3 h 2561350"/>
              <a:gd name="connsiteX0" fmla="*/ 1028762 w 2072429"/>
              <a:gd name="connsiteY0" fmla="*/ 3 h 2561350"/>
              <a:gd name="connsiteX1" fmla="*/ 1243075 w 2072429"/>
              <a:gd name="connsiteY1" fmla="*/ 286050 h 2561350"/>
              <a:gd name="connsiteX2" fmla="*/ 1220939 w 2072429"/>
              <a:gd name="connsiteY2" fmla="*/ 389002 h 2561350"/>
              <a:gd name="connsiteX3" fmla="*/ 1959793 w 2072429"/>
              <a:gd name="connsiteY3" fmla="*/ 361648 h 2561350"/>
              <a:gd name="connsiteX4" fmla="*/ 2067556 w 2072429"/>
              <a:gd name="connsiteY4" fmla="*/ 961234 h 2561350"/>
              <a:gd name="connsiteX5" fmla="*/ 1883536 w 2072429"/>
              <a:gd name="connsiteY5" fmla="*/ 1025891 h 2561350"/>
              <a:gd name="connsiteX6" fmla="*/ 1847373 w 2072429"/>
              <a:gd name="connsiteY6" fmla="*/ 1535481 h 2561350"/>
              <a:gd name="connsiteX7" fmla="*/ 2065070 w 2072429"/>
              <a:gd name="connsiteY7" fmla="*/ 1597847 h 2561350"/>
              <a:gd name="connsiteX8" fmla="*/ 1952333 w 2072429"/>
              <a:gd name="connsiteY8" fmla="*/ 2180265 h 2561350"/>
              <a:gd name="connsiteX9" fmla="*/ 1223202 w 2072429"/>
              <a:gd name="connsiteY9" fmla="*/ 2167002 h 2561350"/>
              <a:gd name="connsiteX10" fmla="*/ 1243075 w 2072429"/>
              <a:gd name="connsiteY10" fmla="*/ 2275300 h 2561350"/>
              <a:gd name="connsiteX11" fmla="*/ 793019 w 2072429"/>
              <a:gd name="connsiteY11" fmla="*/ 2277680 h 2561350"/>
              <a:gd name="connsiteX12" fmla="*/ 822952 w 2072429"/>
              <a:gd name="connsiteY12" fmla="*/ 2167002 h 2561350"/>
              <a:gd name="connsiteX13" fmla="*/ 130027 w 2072429"/>
              <a:gd name="connsiteY13" fmla="*/ 2200159 h 2561350"/>
              <a:gd name="connsiteX14" fmla="*/ 1050 w 2072429"/>
              <a:gd name="connsiteY14" fmla="*/ 1657531 h 2561350"/>
              <a:gd name="connsiteX15" fmla="*/ 271446 w 2072429"/>
              <a:gd name="connsiteY15" fmla="*/ 1561668 h 2561350"/>
              <a:gd name="connsiteX16" fmla="*/ 249172 w 2072429"/>
              <a:gd name="connsiteY16" fmla="*/ 1045298 h 2561350"/>
              <a:gd name="connsiteX17" fmla="*/ 8510 w 2072429"/>
              <a:gd name="connsiteY17" fmla="*/ 1018431 h 2561350"/>
              <a:gd name="connsiteX18" fmla="*/ 110133 w 2072429"/>
              <a:gd name="connsiteY18" fmla="*/ 382371 h 2561350"/>
              <a:gd name="connsiteX19" fmla="*/ 827923 w 2072429"/>
              <a:gd name="connsiteY19" fmla="*/ 389002 h 2561350"/>
              <a:gd name="connsiteX20" fmla="*/ 793019 w 2072429"/>
              <a:gd name="connsiteY20" fmla="*/ 283670 h 2561350"/>
              <a:gd name="connsiteX21" fmla="*/ 1028762 w 2072429"/>
              <a:gd name="connsiteY21" fmla="*/ 3 h 2561350"/>
              <a:gd name="connsiteX0" fmla="*/ 1028762 w 2072429"/>
              <a:gd name="connsiteY0" fmla="*/ 3 h 2561350"/>
              <a:gd name="connsiteX1" fmla="*/ 1243075 w 2072429"/>
              <a:gd name="connsiteY1" fmla="*/ 286050 h 2561350"/>
              <a:gd name="connsiteX2" fmla="*/ 1220939 w 2072429"/>
              <a:gd name="connsiteY2" fmla="*/ 389002 h 2561350"/>
              <a:gd name="connsiteX3" fmla="*/ 1959793 w 2072429"/>
              <a:gd name="connsiteY3" fmla="*/ 361648 h 2561350"/>
              <a:gd name="connsiteX4" fmla="*/ 2067556 w 2072429"/>
              <a:gd name="connsiteY4" fmla="*/ 961234 h 2561350"/>
              <a:gd name="connsiteX5" fmla="*/ 1881048 w 2072429"/>
              <a:gd name="connsiteY5" fmla="*/ 1030865 h 2561350"/>
              <a:gd name="connsiteX6" fmla="*/ 1847373 w 2072429"/>
              <a:gd name="connsiteY6" fmla="*/ 1535481 h 2561350"/>
              <a:gd name="connsiteX7" fmla="*/ 2065070 w 2072429"/>
              <a:gd name="connsiteY7" fmla="*/ 1597847 h 2561350"/>
              <a:gd name="connsiteX8" fmla="*/ 1952333 w 2072429"/>
              <a:gd name="connsiteY8" fmla="*/ 2180265 h 2561350"/>
              <a:gd name="connsiteX9" fmla="*/ 1223202 w 2072429"/>
              <a:gd name="connsiteY9" fmla="*/ 2167002 h 2561350"/>
              <a:gd name="connsiteX10" fmla="*/ 1243075 w 2072429"/>
              <a:gd name="connsiteY10" fmla="*/ 2275300 h 2561350"/>
              <a:gd name="connsiteX11" fmla="*/ 793019 w 2072429"/>
              <a:gd name="connsiteY11" fmla="*/ 2277680 h 2561350"/>
              <a:gd name="connsiteX12" fmla="*/ 822952 w 2072429"/>
              <a:gd name="connsiteY12" fmla="*/ 2167002 h 2561350"/>
              <a:gd name="connsiteX13" fmla="*/ 130027 w 2072429"/>
              <a:gd name="connsiteY13" fmla="*/ 2200159 h 2561350"/>
              <a:gd name="connsiteX14" fmla="*/ 1050 w 2072429"/>
              <a:gd name="connsiteY14" fmla="*/ 1657531 h 2561350"/>
              <a:gd name="connsiteX15" fmla="*/ 271446 w 2072429"/>
              <a:gd name="connsiteY15" fmla="*/ 1561668 h 2561350"/>
              <a:gd name="connsiteX16" fmla="*/ 249172 w 2072429"/>
              <a:gd name="connsiteY16" fmla="*/ 1045298 h 2561350"/>
              <a:gd name="connsiteX17" fmla="*/ 8510 w 2072429"/>
              <a:gd name="connsiteY17" fmla="*/ 1018431 h 2561350"/>
              <a:gd name="connsiteX18" fmla="*/ 110133 w 2072429"/>
              <a:gd name="connsiteY18" fmla="*/ 382371 h 2561350"/>
              <a:gd name="connsiteX19" fmla="*/ 827923 w 2072429"/>
              <a:gd name="connsiteY19" fmla="*/ 389002 h 2561350"/>
              <a:gd name="connsiteX20" fmla="*/ 793019 w 2072429"/>
              <a:gd name="connsiteY20" fmla="*/ 283670 h 2561350"/>
              <a:gd name="connsiteX21" fmla="*/ 1028762 w 2072429"/>
              <a:gd name="connsiteY21" fmla="*/ 3 h 2561350"/>
              <a:gd name="connsiteX0" fmla="*/ 1028762 w 2072429"/>
              <a:gd name="connsiteY0" fmla="*/ 3 h 2561350"/>
              <a:gd name="connsiteX1" fmla="*/ 1243075 w 2072429"/>
              <a:gd name="connsiteY1" fmla="*/ 286050 h 2561350"/>
              <a:gd name="connsiteX2" fmla="*/ 1220939 w 2072429"/>
              <a:gd name="connsiteY2" fmla="*/ 389002 h 2561350"/>
              <a:gd name="connsiteX3" fmla="*/ 1959793 w 2072429"/>
              <a:gd name="connsiteY3" fmla="*/ 361648 h 2561350"/>
              <a:gd name="connsiteX4" fmla="*/ 2067556 w 2072429"/>
              <a:gd name="connsiteY4" fmla="*/ 961234 h 2561350"/>
              <a:gd name="connsiteX5" fmla="*/ 1881048 w 2072429"/>
              <a:gd name="connsiteY5" fmla="*/ 1030865 h 2561350"/>
              <a:gd name="connsiteX6" fmla="*/ 1847373 w 2072429"/>
              <a:gd name="connsiteY6" fmla="*/ 1535481 h 2561350"/>
              <a:gd name="connsiteX7" fmla="*/ 2065070 w 2072429"/>
              <a:gd name="connsiteY7" fmla="*/ 1597847 h 2561350"/>
              <a:gd name="connsiteX8" fmla="*/ 1952333 w 2072429"/>
              <a:gd name="connsiteY8" fmla="*/ 2180265 h 2561350"/>
              <a:gd name="connsiteX9" fmla="*/ 1223202 w 2072429"/>
              <a:gd name="connsiteY9" fmla="*/ 2167002 h 2561350"/>
              <a:gd name="connsiteX10" fmla="*/ 1243075 w 2072429"/>
              <a:gd name="connsiteY10" fmla="*/ 2275300 h 2561350"/>
              <a:gd name="connsiteX11" fmla="*/ 793019 w 2072429"/>
              <a:gd name="connsiteY11" fmla="*/ 2277680 h 2561350"/>
              <a:gd name="connsiteX12" fmla="*/ 822952 w 2072429"/>
              <a:gd name="connsiteY12" fmla="*/ 2167002 h 2561350"/>
              <a:gd name="connsiteX13" fmla="*/ 130027 w 2072429"/>
              <a:gd name="connsiteY13" fmla="*/ 2200159 h 2561350"/>
              <a:gd name="connsiteX14" fmla="*/ 1050 w 2072429"/>
              <a:gd name="connsiteY14" fmla="*/ 1657531 h 2561350"/>
              <a:gd name="connsiteX15" fmla="*/ 271446 w 2072429"/>
              <a:gd name="connsiteY15" fmla="*/ 1561668 h 2561350"/>
              <a:gd name="connsiteX16" fmla="*/ 249172 w 2072429"/>
              <a:gd name="connsiteY16" fmla="*/ 1045298 h 2561350"/>
              <a:gd name="connsiteX17" fmla="*/ 8510 w 2072429"/>
              <a:gd name="connsiteY17" fmla="*/ 1018431 h 2561350"/>
              <a:gd name="connsiteX18" fmla="*/ 110133 w 2072429"/>
              <a:gd name="connsiteY18" fmla="*/ 382371 h 2561350"/>
              <a:gd name="connsiteX19" fmla="*/ 827923 w 2072429"/>
              <a:gd name="connsiteY19" fmla="*/ 389002 h 2561350"/>
              <a:gd name="connsiteX20" fmla="*/ 793019 w 2072429"/>
              <a:gd name="connsiteY20" fmla="*/ 283670 h 2561350"/>
              <a:gd name="connsiteX21" fmla="*/ 1028762 w 2072429"/>
              <a:gd name="connsiteY21" fmla="*/ 3 h 2561350"/>
              <a:gd name="connsiteX0" fmla="*/ 1028762 w 2069564"/>
              <a:gd name="connsiteY0" fmla="*/ 3 h 2561350"/>
              <a:gd name="connsiteX1" fmla="*/ 1243075 w 2069564"/>
              <a:gd name="connsiteY1" fmla="*/ 286050 h 2561350"/>
              <a:gd name="connsiteX2" fmla="*/ 1220939 w 2069564"/>
              <a:gd name="connsiteY2" fmla="*/ 389002 h 2561350"/>
              <a:gd name="connsiteX3" fmla="*/ 1959793 w 2069564"/>
              <a:gd name="connsiteY3" fmla="*/ 361648 h 2561350"/>
              <a:gd name="connsiteX4" fmla="*/ 2067556 w 2069564"/>
              <a:gd name="connsiteY4" fmla="*/ 961234 h 2561350"/>
              <a:gd name="connsiteX5" fmla="*/ 1881048 w 2069564"/>
              <a:gd name="connsiteY5" fmla="*/ 1030865 h 2561350"/>
              <a:gd name="connsiteX6" fmla="*/ 1847373 w 2069564"/>
              <a:gd name="connsiteY6" fmla="*/ 1535481 h 2561350"/>
              <a:gd name="connsiteX7" fmla="*/ 2065070 w 2069564"/>
              <a:gd name="connsiteY7" fmla="*/ 1597847 h 2561350"/>
              <a:gd name="connsiteX8" fmla="*/ 1952333 w 2069564"/>
              <a:gd name="connsiteY8" fmla="*/ 2180265 h 2561350"/>
              <a:gd name="connsiteX9" fmla="*/ 1223202 w 2069564"/>
              <a:gd name="connsiteY9" fmla="*/ 2167002 h 2561350"/>
              <a:gd name="connsiteX10" fmla="*/ 1243075 w 2069564"/>
              <a:gd name="connsiteY10" fmla="*/ 2275300 h 2561350"/>
              <a:gd name="connsiteX11" fmla="*/ 793019 w 2069564"/>
              <a:gd name="connsiteY11" fmla="*/ 2277680 h 2561350"/>
              <a:gd name="connsiteX12" fmla="*/ 822952 w 2069564"/>
              <a:gd name="connsiteY12" fmla="*/ 2167002 h 2561350"/>
              <a:gd name="connsiteX13" fmla="*/ 130027 w 2069564"/>
              <a:gd name="connsiteY13" fmla="*/ 2200159 h 2561350"/>
              <a:gd name="connsiteX14" fmla="*/ 1050 w 2069564"/>
              <a:gd name="connsiteY14" fmla="*/ 1657531 h 2561350"/>
              <a:gd name="connsiteX15" fmla="*/ 271446 w 2069564"/>
              <a:gd name="connsiteY15" fmla="*/ 1561668 h 2561350"/>
              <a:gd name="connsiteX16" fmla="*/ 249172 w 2069564"/>
              <a:gd name="connsiteY16" fmla="*/ 1045298 h 2561350"/>
              <a:gd name="connsiteX17" fmla="*/ 8510 w 2069564"/>
              <a:gd name="connsiteY17" fmla="*/ 1018431 h 2561350"/>
              <a:gd name="connsiteX18" fmla="*/ 110133 w 2069564"/>
              <a:gd name="connsiteY18" fmla="*/ 382371 h 2561350"/>
              <a:gd name="connsiteX19" fmla="*/ 827923 w 2069564"/>
              <a:gd name="connsiteY19" fmla="*/ 389002 h 2561350"/>
              <a:gd name="connsiteX20" fmla="*/ 793019 w 2069564"/>
              <a:gd name="connsiteY20" fmla="*/ 283670 h 2561350"/>
              <a:gd name="connsiteX21" fmla="*/ 1028762 w 2069564"/>
              <a:gd name="connsiteY21" fmla="*/ 3 h 2561350"/>
              <a:gd name="connsiteX0" fmla="*/ 1028762 w 2069564"/>
              <a:gd name="connsiteY0" fmla="*/ 3 h 2561350"/>
              <a:gd name="connsiteX1" fmla="*/ 1243075 w 2069564"/>
              <a:gd name="connsiteY1" fmla="*/ 286050 h 2561350"/>
              <a:gd name="connsiteX2" fmla="*/ 1220939 w 2069564"/>
              <a:gd name="connsiteY2" fmla="*/ 389002 h 2561350"/>
              <a:gd name="connsiteX3" fmla="*/ 1959793 w 2069564"/>
              <a:gd name="connsiteY3" fmla="*/ 361648 h 2561350"/>
              <a:gd name="connsiteX4" fmla="*/ 2067556 w 2069564"/>
              <a:gd name="connsiteY4" fmla="*/ 961234 h 2561350"/>
              <a:gd name="connsiteX5" fmla="*/ 1881048 w 2069564"/>
              <a:gd name="connsiteY5" fmla="*/ 1030865 h 2561350"/>
              <a:gd name="connsiteX6" fmla="*/ 1847373 w 2069564"/>
              <a:gd name="connsiteY6" fmla="*/ 1535481 h 2561350"/>
              <a:gd name="connsiteX7" fmla="*/ 2065070 w 2069564"/>
              <a:gd name="connsiteY7" fmla="*/ 1597847 h 2561350"/>
              <a:gd name="connsiteX8" fmla="*/ 1952333 w 2069564"/>
              <a:gd name="connsiteY8" fmla="*/ 2180265 h 2561350"/>
              <a:gd name="connsiteX9" fmla="*/ 1223202 w 2069564"/>
              <a:gd name="connsiteY9" fmla="*/ 2167002 h 2561350"/>
              <a:gd name="connsiteX10" fmla="*/ 1243075 w 2069564"/>
              <a:gd name="connsiteY10" fmla="*/ 2275300 h 2561350"/>
              <a:gd name="connsiteX11" fmla="*/ 793019 w 2069564"/>
              <a:gd name="connsiteY11" fmla="*/ 2277680 h 2561350"/>
              <a:gd name="connsiteX12" fmla="*/ 822952 w 2069564"/>
              <a:gd name="connsiteY12" fmla="*/ 2167002 h 2561350"/>
              <a:gd name="connsiteX13" fmla="*/ 130027 w 2069564"/>
              <a:gd name="connsiteY13" fmla="*/ 2200159 h 2561350"/>
              <a:gd name="connsiteX14" fmla="*/ 1050 w 2069564"/>
              <a:gd name="connsiteY14" fmla="*/ 1657531 h 2561350"/>
              <a:gd name="connsiteX15" fmla="*/ 271446 w 2069564"/>
              <a:gd name="connsiteY15" fmla="*/ 1561668 h 2561350"/>
              <a:gd name="connsiteX16" fmla="*/ 249172 w 2069564"/>
              <a:gd name="connsiteY16" fmla="*/ 1045298 h 2561350"/>
              <a:gd name="connsiteX17" fmla="*/ 8510 w 2069564"/>
              <a:gd name="connsiteY17" fmla="*/ 1018431 h 2561350"/>
              <a:gd name="connsiteX18" fmla="*/ 110133 w 2069564"/>
              <a:gd name="connsiteY18" fmla="*/ 382371 h 2561350"/>
              <a:gd name="connsiteX19" fmla="*/ 827923 w 2069564"/>
              <a:gd name="connsiteY19" fmla="*/ 389002 h 2561350"/>
              <a:gd name="connsiteX20" fmla="*/ 793019 w 2069564"/>
              <a:gd name="connsiteY20" fmla="*/ 283670 h 2561350"/>
              <a:gd name="connsiteX21" fmla="*/ 1028762 w 2069564"/>
              <a:gd name="connsiteY21" fmla="*/ 3 h 2561350"/>
              <a:gd name="connsiteX0" fmla="*/ 1028762 w 2069564"/>
              <a:gd name="connsiteY0" fmla="*/ 3 h 2561350"/>
              <a:gd name="connsiteX1" fmla="*/ 1243075 w 2069564"/>
              <a:gd name="connsiteY1" fmla="*/ 286050 h 2561350"/>
              <a:gd name="connsiteX2" fmla="*/ 1220939 w 2069564"/>
              <a:gd name="connsiteY2" fmla="*/ 389002 h 2561350"/>
              <a:gd name="connsiteX3" fmla="*/ 1959793 w 2069564"/>
              <a:gd name="connsiteY3" fmla="*/ 361648 h 2561350"/>
              <a:gd name="connsiteX4" fmla="*/ 2067556 w 2069564"/>
              <a:gd name="connsiteY4" fmla="*/ 961234 h 2561350"/>
              <a:gd name="connsiteX5" fmla="*/ 1881048 w 2069564"/>
              <a:gd name="connsiteY5" fmla="*/ 1030865 h 2561350"/>
              <a:gd name="connsiteX6" fmla="*/ 1847373 w 2069564"/>
              <a:gd name="connsiteY6" fmla="*/ 1535481 h 2561350"/>
              <a:gd name="connsiteX7" fmla="*/ 2065070 w 2069564"/>
              <a:gd name="connsiteY7" fmla="*/ 1597847 h 2561350"/>
              <a:gd name="connsiteX8" fmla="*/ 1952333 w 2069564"/>
              <a:gd name="connsiteY8" fmla="*/ 2180265 h 2561350"/>
              <a:gd name="connsiteX9" fmla="*/ 1223202 w 2069564"/>
              <a:gd name="connsiteY9" fmla="*/ 2167002 h 2561350"/>
              <a:gd name="connsiteX10" fmla="*/ 1243075 w 2069564"/>
              <a:gd name="connsiteY10" fmla="*/ 2275300 h 2561350"/>
              <a:gd name="connsiteX11" fmla="*/ 793019 w 2069564"/>
              <a:gd name="connsiteY11" fmla="*/ 2277680 h 2561350"/>
              <a:gd name="connsiteX12" fmla="*/ 822952 w 2069564"/>
              <a:gd name="connsiteY12" fmla="*/ 2167002 h 2561350"/>
              <a:gd name="connsiteX13" fmla="*/ 130027 w 2069564"/>
              <a:gd name="connsiteY13" fmla="*/ 2200159 h 2561350"/>
              <a:gd name="connsiteX14" fmla="*/ 1050 w 2069564"/>
              <a:gd name="connsiteY14" fmla="*/ 1657531 h 2561350"/>
              <a:gd name="connsiteX15" fmla="*/ 271446 w 2069564"/>
              <a:gd name="connsiteY15" fmla="*/ 1561668 h 2561350"/>
              <a:gd name="connsiteX16" fmla="*/ 249172 w 2069564"/>
              <a:gd name="connsiteY16" fmla="*/ 1045298 h 2561350"/>
              <a:gd name="connsiteX17" fmla="*/ 8510 w 2069564"/>
              <a:gd name="connsiteY17" fmla="*/ 1018431 h 2561350"/>
              <a:gd name="connsiteX18" fmla="*/ 110133 w 2069564"/>
              <a:gd name="connsiteY18" fmla="*/ 382371 h 2561350"/>
              <a:gd name="connsiteX19" fmla="*/ 827923 w 2069564"/>
              <a:gd name="connsiteY19" fmla="*/ 389002 h 2561350"/>
              <a:gd name="connsiteX20" fmla="*/ 793019 w 2069564"/>
              <a:gd name="connsiteY20" fmla="*/ 283670 h 2561350"/>
              <a:gd name="connsiteX21" fmla="*/ 1028762 w 2069564"/>
              <a:gd name="connsiteY21" fmla="*/ 3 h 2561350"/>
              <a:gd name="connsiteX0" fmla="*/ 1028762 w 2069564"/>
              <a:gd name="connsiteY0" fmla="*/ 3 h 2561350"/>
              <a:gd name="connsiteX1" fmla="*/ 1243075 w 2069564"/>
              <a:gd name="connsiteY1" fmla="*/ 286050 h 2561350"/>
              <a:gd name="connsiteX2" fmla="*/ 1220939 w 2069564"/>
              <a:gd name="connsiteY2" fmla="*/ 389002 h 2561350"/>
              <a:gd name="connsiteX3" fmla="*/ 1959793 w 2069564"/>
              <a:gd name="connsiteY3" fmla="*/ 361648 h 2561350"/>
              <a:gd name="connsiteX4" fmla="*/ 2067556 w 2069564"/>
              <a:gd name="connsiteY4" fmla="*/ 961234 h 2561350"/>
              <a:gd name="connsiteX5" fmla="*/ 1881048 w 2069564"/>
              <a:gd name="connsiteY5" fmla="*/ 1030865 h 2561350"/>
              <a:gd name="connsiteX6" fmla="*/ 1847373 w 2069564"/>
              <a:gd name="connsiteY6" fmla="*/ 1535481 h 2561350"/>
              <a:gd name="connsiteX7" fmla="*/ 2065070 w 2069564"/>
              <a:gd name="connsiteY7" fmla="*/ 1597847 h 2561350"/>
              <a:gd name="connsiteX8" fmla="*/ 1952333 w 2069564"/>
              <a:gd name="connsiteY8" fmla="*/ 2180265 h 2561350"/>
              <a:gd name="connsiteX9" fmla="*/ 1223202 w 2069564"/>
              <a:gd name="connsiteY9" fmla="*/ 2167002 h 2561350"/>
              <a:gd name="connsiteX10" fmla="*/ 1243075 w 2069564"/>
              <a:gd name="connsiteY10" fmla="*/ 2275300 h 2561350"/>
              <a:gd name="connsiteX11" fmla="*/ 793019 w 2069564"/>
              <a:gd name="connsiteY11" fmla="*/ 2277680 h 2561350"/>
              <a:gd name="connsiteX12" fmla="*/ 822952 w 2069564"/>
              <a:gd name="connsiteY12" fmla="*/ 2167002 h 2561350"/>
              <a:gd name="connsiteX13" fmla="*/ 130027 w 2069564"/>
              <a:gd name="connsiteY13" fmla="*/ 2200159 h 2561350"/>
              <a:gd name="connsiteX14" fmla="*/ 1050 w 2069564"/>
              <a:gd name="connsiteY14" fmla="*/ 1657531 h 2561350"/>
              <a:gd name="connsiteX15" fmla="*/ 271446 w 2069564"/>
              <a:gd name="connsiteY15" fmla="*/ 1561668 h 2561350"/>
              <a:gd name="connsiteX16" fmla="*/ 249172 w 2069564"/>
              <a:gd name="connsiteY16" fmla="*/ 1045298 h 2561350"/>
              <a:gd name="connsiteX17" fmla="*/ 8510 w 2069564"/>
              <a:gd name="connsiteY17" fmla="*/ 1018431 h 2561350"/>
              <a:gd name="connsiteX18" fmla="*/ 110133 w 2069564"/>
              <a:gd name="connsiteY18" fmla="*/ 382371 h 2561350"/>
              <a:gd name="connsiteX19" fmla="*/ 827923 w 2069564"/>
              <a:gd name="connsiteY19" fmla="*/ 389002 h 2561350"/>
              <a:gd name="connsiteX20" fmla="*/ 793019 w 2069564"/>
              <a:gd name="connsiteY20" fmla="*/ 283670 h 2561350"/>
              <a:gd name="connsiteX21" fmla="*/ 1028762 w 2069564"/>
              <a:gd name="connsiteY21" fmla="*/ 3 h 2561350"/>
              <a:gd name="connsiteX0" fmla="*/ 1028762 w 2069564"/>
              <a:gd name="connsiteY0" fmla="*/ 3 h 2561350"/>
              <a:gd name="connsiteX1" fmla="*/ 1243075 w 2069564"/>
              <a:gd name="connsiteY1" fmla="*/ 286050 h 2561350"/>
              <a:gd name="connsiteX2" fmla="*/ 1220939 w 2069564"/>
              <a:gd name="connsiteY2" fmla="*/ 389002 h 2561350"/>
              <a:gd name="connsiteX3" fmla="*/ 1959793 w 2069564"/>
              <a:gd name="connsiteY3" fmla="*/ 361648 h 2561350"/>
              <a:gd name="connsiteX4" fmla="*/ 2067556 w 2069564"/>
              <a:gd name="connsiteY4" fmla="*/ 961234 h 2561350"/>
              <a:gd name="connsiteX5" fmla="*/ 1881048 w 2069564"/>
              <a:gd name="connsiteY5" fmla="*/ 1030865 h 2561350"/>
              <a:gd name="connsiteX6" fmla="*/ 1847373 w 2069564"/>
              <a:gd name="connsiteY6" fmla="*/ 1535481 h 2561350"/>
              <a:gd name="connsiteX7" fmla="*/ 2065070 w 2069564"/>
              <a:gd name="connsiteY7" fmla="*/ 1597847 h 2561350"/>
              <a:gd name="connsiteX8" fmla="*/ 1952333 w 2069564"/>
              <a:gd name="connsiteY8" fmla="*/ 2180265 h 2561350"/>
              <a:gd name="connsiteX9" fmla="*/ 1223202 w 2069564"/>
              <a:gd name="connsiteY9" fmla="*/ 2167002 h 2561350"/>
              <a:gd name="connsiteX10" fmla="*/ 1243075 w 2069564"/>
              <a:gd name="connsiteY10" fmla="*/ 2275300 h 2561350"/>
              <a:gd name="connsiteX11" fmla="*/ 793019 w 2069564"/>
              <a:gd name="connsiteY11" fmla="*/ 2277680 h 2561350"/>
              <a:gd name="connsiteX12" fmla="*/ 822952 w 2069564"/>
              <a:gd name="connsiteY12" fmla="*/ 2167002 h 2561350"/>
              <a:gd name="connsiteX13" fmla="*/ 130027 w 2069564"/>
              <a:gd name="connsiteY13" fmla="*/ 2200159 h 2561350"/>
              <a:gd name="connsiteX14" fmla="*/ 1050 w 2069564"/>
              <a:gd name="connsiteY14" fmla="*/ 1657531 h 2561350"/>
              <a:gd name="connsiteX15" fmla="*/ 271446 w 2069564"/>
              <a:gd name="connsiteY15" fmla="*/ 1561668 h 2561350"/>
              <a:gd name="connsiteX16" fmla="*/ 249172 w 2069564"/>
              <a:gd name="connsiteY16" fmla="*/ 1045298 h 2561350"/>
              <a:gd name="connsiteX17" fmla="*/ 8510 w 2069564"/>
              <a:gd name="connsiteY17" fmla="*/ 1018431 h 2561350"/>
              <a:gd name="connsiteX18" fmla="*/ 110133 w 2069564"/>
              <a:gd name="connsiteY18" fmla="*/ 382371 h 2561350"/>
              <a:gd name="connsiteX19" fmla="*/ 827923 w 2069564"/>
              <a:gd name="connsiteY19" fmla="*/ 389002 h 2561350"/>
              <a:gd name="connsiteX20" fmla="*/ 793019 w 2069564"/>
              <a:gd name="connsiteY20" fmla="*/ 283670 h 2561350"/>
              <a:gd name="connsiteX21" fmla="*/ 1028762 w 2069564"/>
              <a:gd name="connsiteY21" fmla="*/ 3 h 2561350"/>
              <a:gd name="connsiteX0" fmla="*/ 1028762 w 2069564"/>
              <a:gd name="connsiteY0" fmla="*/ 3 h 2561350"/>
              <a:gd name="connsiteX1" fmla="*/ 1243075 w 2069564"/>
              <a:gd name="connsiteY1" fmla="*/ 286050 h 2561350"/>
              <a:gd name="connsiteX2" fmla="*/ 1220939 w 2069564"/>
              <a:gd name="connsiteY2" fmla="*/ 389002 h 2561350"/>
              <a:gd name="connsiteX3" fmla="*/ 1959793 w 2069564"/>
              <a:gd name="connsiteY3" fmla="*/ 361648 h 2561350"/>
              <a:gd name="connsiteX4" fmla="*/ 2067556 w 2069564"/>
              <a:gd name="connsiteY4" fmla="*/ 961234 h 2561350"/>
              <a:gd name="connsiteX5" fmla="*/ 1881048 w 2069564"/>
              <a:gd name="connsiteY5" fmla="*/ 1030865 h 2561350"/>
              <a:gd name="connsiteX6" fmla="*/ 1847373 w 2069564"/>
              <a:gd name="connsiteY6" fmla="*/ 1535481 h 2561350"/>
              <a:gd name="connsiteX7" fmla="*/ 2065070 w 2069564"/>
              <a:gd name="connsiteY7" fmla="*/ 1597847 h 2561350"/>
              <a:gd name="connsiteX8" fmla="*/ 1952333 w 2069564"/>
              <a:gd name="connsiteY8" fmla="*/ 2180265 h 2561350"/>
              <a:gd name="connsiteX9" fmla="*/ 1223202 w 2069564"/>
              <a:gd name="connsiteY9" fmla="*/ 2167002 h 2561350"/>
              <a:gd name="connsiteX10" fmla="*/ 1243075 w 2069564"/>
              <a:gd name="connsiteY10" fmla="*/ 2275300 h 2561350"/>
              <a:gd name="connsiteX11" fmla="*/ 793019 w 2069564"/>
              <a:gd name="connsiteY11" fmla="*/ 2277680 h 2561350"/>
              <a:gd name="connsiteX12" fmla="*/ 822952 w 2069564"/>
              <a:gd name="connsiteY12" fmla="*/ 2167002 h 2561350"/>
              <a:gd name="connsiteX13" fmla="*/ 130027 w 2069564"/>
              <a:gd name="connsiteY13" fmla="*/ 2200159 h 2561350"/>
              <a:gd name="connsiteX14" fmla="*/ 1050 w 2069564"/>
              <a:gd name="connsiteY14" fmla="*/ 1657531 h 2561350"/>
              <a:gd name="connsiteX15" fmla="*/ 271446 w 2069564"/>
              <a:gd name="connsiteY15" fmla="*/ 1561668 h 2561350"/>
              <a:gd name="connsiteX16" fmla="*/ 249172 w 2069564"/>
              <a:gd name="connsiteY16" fmla="*/ 1045298 h 2561350"/>
              <a:gd name="connsiteX17" fmla="*/ 8510 w 2069564"/>
              <a:gd name="connsiteY17" fmla="*/ 1018431 h 2561350"/>
              <a:gd name="connsiteX18" fmla="*/ 110133 w 2069564"/>
              <a:gd name="connsiteY18" fmla="*/ 382371 h 2561350"/>
              <a:gd name="connsiteX19" fmla="*/ 827923 w 2069564"/>
              <a:gd name="connsiteY19" fmla="*/ 389002 h 2561350"/>
              <a:gd name="connsiteX20" fmla="*/ 793019 w 2069564"/>
              <a:gd name="connsiteY20" fmla="*/ 283670 h 2561350"/>
              <a:gd name="connsiteX21" fmla="*/ 1028762 w 2069564"/>
              <a:gd name="connsiteY21" fmla="*/ 3 h 2561350"/>
              <a:gd name="connsiteX0" fmla="*/ 1028762 w 2069564"/>
              <a:gd name="connsiteY0" fmla="*/ 3 h 2561350"/>
              <a:gd name="connsiteX1" fmla="*/ 1243075 w 2069564"/>
              <a:gd name="connsiteY1" fmla="*/ 286050 h 2561350"/>
              <a:gd name="connsiteX2" fmla="*/ 1220939 w 2069564"/>
              <a:gd name="connsiteY2" fmla="*/ 389002 h 2561350"/>
              <a:gd name="connsiteX3" fmla="*/ 1959793 w 2069564"/>
              <a:gd name="connsiteY3" fmla="*/ 361648 h 2561350"/>
              <a:gd name="connsiteX4" fmla="*/ 2067556 w 2069564"/>
              <a:gd name="connsiteY4" fmla="*/ 961234 h 2561350"/>
              <a:gd name="connsiteX5" fmla="*/ 1881048 w 2069564"/>
              <a:gd name="connsiteY5" fmla="*/ 1030865 h 2561350"/>
              <a:gd name="connsiteX6" fmla="*/ 1847373 w 2069564"/>
              <a:gd name="connsiteY6" fmla="*/ 1535481 h 2561350"/>
              <a:gd name="connsiteX7" fmla="*/ 2065070 w 2069564"/>
              <a:gd name="connsiteY7" fmla="*/ 1597847 h 2561350"/>
              <a:gd name="connsiteX8" fmla="*/ 1952333 w 2069564"/>
              <a:gd name="connsiteY8" fmla="*/ 2180265 h 2561350"/>
              <a:gd name="connsiteX9" fmla="*/ 1223202 w 2069564"/>
              <a:gd name="connsiteY9" fmla="*/ 2167002 h 2561350"/>
              <a:gd name="connsiteX10" fmla="*/ 1243075 w 2069564"/>
              <a:gd name="connsiteY10" fmla="*/ 2275300 h 2561350"/>
              <a:gd name="connsiteX11" fmla="*/ 793019 w 2069564"/>
              <a:gd name="connsiteY11" fmla="*/ 2277680 h 2561350"/>
              <a:gd name="connsiteX12" fmla="*/ 822952 w 2069564"/>
              <a:gd name="connsiteY12" fmla="*/ 2167002 h 2561350"/>
              <a:gd name="connsiteX13" fmla="*/ 130027 w 2069564"/>
              <a:gd name="connsiteY13" fmla="*/ 2200159 h 2561350"/>
              <a:gd name="connsiteX14" fmla="*/ 1050 w 2069564"/>
              <a:gd name="connsiteY14" fmla="*/ 1657531 h 2561350"/>
              <a:gd name="connsiteX15" fmla="*/ 271446 w 2069564"/>
              <a:gd name="connsiteY15" fmla="*/ 1561668 h 2561350"/>
              <a:gd name="connsiteX16" fmla="*/ 249172 w 2069564"/>
              <a:gd name="connsiteY16" fmla="*/ 1045298 h 2561350"/>
              <a:gd name="connsiteX17" fmla="*/ 8510 w 2069564"/>
              <a:gd name="connsiteY17" fmla="*/ 1018431 h 2561350"/>
              <a:gd name="connsiteX18" fmla="*/ 110133 w 2069564"/>
              <a:gd name="connsiteY18" fmla="*/ 382371 h 2561350"/>
              <a:gd name="connsiteX19" fmla="*/ 827923 w 2069564"/>
              <a:gd name="connsiteY19" fmla="*/ 389002 h 2561350"/>
              <a:gd name="connsiteX20" fmla="*/ 793019 w 2069564"/>
              <a:gd name="connsiteY20" fmla="*/ 283670 h 2561350"/>
              <a:gd name="connsiteX21" fmla="*/ 1028762 w 2069564"/>
              <a:gd name="connsiteY21" fmla="*/ 3 h 2561350"/>
              <a:gd name="connsiteX0" fmla="*/ 1028762 w 2069564"/>
              <a:gd name="connsiteY0" fmla="*/ 3 h 2561350"/>
              <a:gd name="connsiteX1" fmla="*/ 1243075 w 2069564"/>
              <a:gd name="connsiteY1" fmla="*/ 286050 h 2561350"/>
              <a:gd name="connsiteX2" fmla="*/ 1220939 w 2069564"/>
              <a:gd name="connsiteY2" fmla="*/ 389002 h 2561350"/>
              <a:gd name="connsiteX3" fmla="*/ 1959793 w 2069564"/>
              <a:gd name="connsiteY3" fmla="*/ 361648 h 2561350"/>
              <a:gd name="connsiteX4" fmla="*/ 2067556 w 2069564"/>
              <a:gd name="connsiteY4" fmla="*/ 961234 h 2561350"/>
              <a:gd name="connsiteX5" fmla="*/ 1881048 w 2069564"/>
              <a:gd name="connsiteY5" fmla="*/ 1030865 h 2561350"/>
              <a:gd name="connsiteX6" fmla="*/ 1847373 w 2069564"/>
              <a:gd name="connsiteY6" fmla="*/ 1535481 h 2561350"/>
              <a:gd name="connsiteX7" fmla="*/ 2065070 w 2069564"/>
              <a:gd name="connsiteY7" fmla="*/ 1597847 h 2561350"/>
              <a:gd name="connsiteX8" fmla="*/ 1952333 w 2069564"/>
              <a:gd name="connsiteY8" fmla="*/ 2180265 h 2561350"/>
              <a:gd name="connsiteX9" fmla="*/ 1223202 w 2069564"/>
              <a:gd name="connsiteY9" fmla="*/ 2167002 h 2561350"/>
              <a:gd name="connsiteX10" fmla="*/ 1243075 w 2069564"/>
              <a:gd name="connsiteY10" fmla="*/ 2275300 h 2561350"/>
              <a:gd name="connsiteX11" fmla="*/ 793019 w 2069564"/>
              <a:gd name="connsiteY11" fmla="*/ 2277680 h 2561350"/>
              <a:gd name="connsiteX12" fmla="*/ 822952 w 2069564"/>
              <a:gd name="connsiteY12" fmla="*/ 2167002 h 2561350"/>
              <a:gd name="connsiteX13" fmla="*/ 130027 w 2069564"/>
              <a:gd name="connsiteY13" fmla="*/ 2200159 h 2561350"/>
              <a:gd name="connsiteX14" fmla="*/ 1050 w 2069564"/>
              <a:gd name="connsiteY14" fmla="*/ 1657531 h 2561350"/>
              <a:gd name="connsiteX15" fmla="*/ 271446 w 2069564"/>
              <a:gd name="connsiteY15" fmla="*/ 1561668 h 2561350"/>
              <a:gd name="connsiteX16" fmla="*/ 249172 w 2069564"/>
              <a:gd name="connsiteY16" fmla="*/ 1045298 h 2561350"/>
              <a:gd name="connsiteX17" fmla="*/ 8510 w 2069564"/>
              <a:gd name="connsiteY17" fmla="*/ 1018431 h 2561350"/>
              <a:gd name="connsiteX18" fmla="*/ 110133 w 2069564"/>
              <a:gd name="connsiteY18" fmla="*/ 382371 h 2561350"/>
              <a:gd name="connsiteX19" fmla="*/ 827923 w 2069564"/>
              <a:gd name="connsiteY19" fmla="*/ 389002 h 2561350"/>
              <a:gd name="connsiteX20" fmla="*/ 793019 w 2069564"/>
              <a:gd name="connsiteY20" fmla="*/ 283670 h 2561350"/>
              <a:gd name="connsiteX21" fmla="*/ 1028762 w 2069564"/>
              <a:gd name="connsiteY21" fmla="*/ 3 h 2561350"/>
              <a:gd name="connsiteX0" fmla="*/ 1028762 w 2069564"/>
              <a:gd name="connsiteY0" fmla="*/ 3 h 2561350"/>
              <a:gd name="connsiteX1" fmla="*/ 1243075 w 2069564"/>
              <a:gd name="connsiteY1" fmla="*/ 286050 h 2561350"/>
              <a:gd name="connsiteX2" fmla="*/ 1220939 w 2069564"/>
              <a:gd name="connsiteY2" fmla="*/ 389002 h 2561350"/>
              <a:gd name="connsiteX3" fmla="*/ 1959793 w 2069564"/>
              <a:gd name="connsiteY3" fmla="*/ 361648 h 2561350"/>
              <a:gd name="connsiteX4" fmla="*/ 2067556 w 2069564"/>
              <a:gd name="connsiteY4" fmla="*/ 961234 h 2561350"/>
              <a:gd name="connsiteX5" fmla="*/ 1881048 w 2069564"/>
              <a:gd name="connsiteY5" fmla="*/ 1030865 h 2561350"/>
              <a:gd name="connsiteX6" fmla="*/ 1847373 w 2069564"/>
              <a:gd name="connsiteY6" fmla="*/ 1535481 h 2561350"/>
              <a:gd name="connsiteX7" fmla="*/ 2065070 w 2069564"/>
              <a:gd name="connsiteY7" fmla="*/ 1597847 h 2561350"/>
              <a:gd name="connsiteX8" fmla="*/ 1952333 w 2069564"/>
              <a:gd name="connsiteY8" fmla="*/ 2180265 h 2561350"/>
              <a:gd name="connsiteX9" fmla="*/ 1223202 w 2069564"/>
              <a:gd name="connsiteY9" fmla="*/ 2167002 h 2561350"/>
              <a:gd name="connsiteX10" fmla="*/ 1243075 w 2069564"/>
              <a:gd name="connsiteY10" fmla="*/ 2275300 h 2561350"/>
              <a:gd name="connsiteX11" fmla="*/ 793019 w 2069564"/>
              <a:gd name="connsiteY11" fmla="*/ 2277680 h 2561350"/>
              <a:gd name="connsiteX12" fmla="*/ 822952 w 2069564"/>
              <a:gd name="connsiteY12" fmla="*/ 2167002 h 2561350"/>
              <a:gd name="connsiteX13" fmla="*/ 130027 w 2069564"/>
              <a:gd name="connsiteY13" fmla="*/ 2200159 h 2561350"/>
              <a:gd name="connsiteX14" fmla="*/ 1050 w 2069564"/>
              <a:gd name="connsiteY14" fmla="*/ 1657531 h 2561350"/>
              <a:gd name="connsiteX15" fmla="*/ 271446 w 2069564"/>
              <a:gd name="connsiteY15" fmla="*/ 1561668 h 2561350"/>
              <a:gd name="connsiteX16" fmla="*/ 249172 w 2069564"/>
              <a:gd name="connsiteY16" fmla="*/ 1045298 h 2561350"/>
              <a:gd name="connsiteX17" fmla="*/ 8510 w 2069564"/>
              <a:gd name="connsiteY17" fmla="*/ 1018431 h 2561350"/>
              <a:gd name="connsiteX18" fmla="*/ 110133 w 2069564"/>
              <a:gd name="connsiteY18" fmla="*/ 382371 h 2561350"/>
              <a:gd name="connsiteX19" fmla="*/ 827923 w 2069564"/>
              <a:gd name="connsiteY19" fmla="*/ 389002 h 2561350"/>
              <a:gd name="connsiteX20" fmla="*/ 793019 w 2069564"/>
              <a:gd name="connsiteY20" fmla="*/ 283670 h 2561350"/>
              <a:gd name="connsiteX21" fmla="*/ 1028762 w 2069564"/>
              <a:gd name="connsiteY21" fmla="*/ 3 h 2561350"/>
              <a:gd name="connsiteX0" fmla="*/ 1028762 w 2069564"/>
              <a:gd name="connsiteY0" fmla="*/ 3 h 2561350"/>
              <a:gd name="connsiteX1" fmla="*/ 1243075 w 2069564"/>
              <a:gd name="connsiteY1" fmla="*/ 286050 h 2561350"/>
              <a:gd name="connsiteX2" fmla="*/ 1220939 w 2069564"/>
              <a:gd name="connsiteY2" fmla="*/ 389002 h 2561350"/>
              <a:gd name="connsiteX3" fmla="*/ 1959793 w 2069564"/>
              <a:gd name="connsiteY3" fmla="*/ 361648 h 2561350"/>
              <a:gd name="connsiteX4" fmla="*/ 2067556 w 2069564"/>
              <a:gd name="connsiteY4" fmla="*/ 961234 h 2561350"/>
              <a:gd name="connsiteX5" fmla="*/ 1881048 w 2069564"/>
              <a:gd name="connsiteY5" fmla="*/ 1030865 h 2561350"/>
              <a:gd name="connsiteX6" fmla="*/ 1847373 w 2069564"/>
              <a:gd name="connsiteY6" fmla="*/ 1535481 h 2561350"/>
              <a:gd name="connsiteX7" fmla="*/ 2065070 w 2069564"/>
              <a:gd name="connsiteY7" fmla="*/ 1597847 h 2561350"/>
              <a:gd name="connsiteX8" fmla="*/ 1952333 w 2069564"/>
              <a:gd name="connsiteY8" fmla="*/ 2180265 h 2561350"/>
              <a:gd name="connsiteX9" fmla="*/ 1223202 w 2069564"/>
              <a:gd name="connsiteY9" fmla="*/ 2167002 h 2561350"/>
              <a:gd name="connsiteX10" fmla="*/ 1243075 w 2069564"/>
              <a:gd name="connsiteY10" fmla="*/ 2275300 h 2561350"/>
              <a:gd name="connsiteX11" fmla="*/ 793019 w 2069564"/>
              <a:gd name="connsiteY11" fmla="*/ 2277680 h 2561350"/>
              <a:gd name="connsiteX12" fmla="*/ 822952 w 2069564"/>
              <a:gd name="connsiteY12" fmla="*/ 2167002 h 2561350"/>
              <a:gd name="connsiteX13" fmla="*/ 130027 w 2069564"/>
              <a:gd name="connsiteY13" fmla="*/ 2200159 h 2561350"/>
              <a:gd name="connsiteX14" fmla="*/ 1050 w 2069564"/>
              <a:gd name="connsiteY14" fmla="*/ 1657531 h 2561350"/>
              <a:gd name="connsiteX15" fmla="*/ 271446 w 2069564"/>
              <a:gd name="connsiteY15" fmla="*/ 1561668 h 2561350"/>
              <a:gd name="connsiteX16" fmla="*/ 249172 w 2069564"/>
              <a:gd name="connsiteY16" fmla="*/ 1045298 h 2561350"/>
              <a:gd name="connsiteX17" fmla="*/ 8510 w 2069564"/>
              <a:gd name="connsiteY17" fmla="*/ 1018431 h 2561350"/>
              <a:gd name="connsiteX18" fmla="*/ 110133 w 2069564"/>
              <a:gd name="connsiteY18" fmla="*/ 382371 h 2561350"/>
              <a:gd name="connsiteX19" fmla="*/ 827923 w 2069564"/>
              <a:gd name="connsiteY19" fmla="*/ 389002 h 2561350"/>
              <a:gd name="connsiteX20" fmla="*/ 793019 w 2069564"/>
              <a:gd name="connsiteY20" fmla="*/ 283670 h 2561350"/>
              <a:gd name="connsiteX21" fmla="*/ 1028762 w 2069564"/>
              <a:gd name="connsiteY21" fmla="*/ 3 h 2561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069564" h="2561350">
                <a:moveTo>
                  <a:pt x="1028762" y="3"/>
                </a:moveTo>
                <a:cubicBezTo>
                  <a:pt x="1197831" y="-691"/>
                  <a:pt x="1365814" y="120921"/>
                  <a:pt x="1243075" y="286050"/>
                </a:cubicBezTo>
                <a:cubicBezTo>
                  <a:pt x="1226965" y="315682"/>
                  <a:pt x="1215183" y="348101"/>
                  <a:pt x="1220939" y="389002"/>
                </a:cubicBezTo>
                <a:cubicBezTo>
                  <a:pt x="1226007" y="528261"/>
                  <a:pt x="1696102" y="461119"/>
                  <a:pt x="1959793" y="361648"/>
                </a:cubicBezTo>
                <a:cubicBezTo>
                  <a:pt x="2053648" y="496394"/>
                  <a:pt x="2070837" y="822506"/>
                  <a:pt x="2067556" y="961234"/>
                </a:cubicBezTo>
                <a:cubicBezTo>
                  <a:pt x="2071425" y="1080232"/>
                  <a:pt x="2014728" y="1106744"/>
                  <a:pt x="1881048" y="1030865"/>
                </a:cubicBezTo>
                <a:cubicBezTo>
                  <a:pt x="1483772" y="845572"/>
                  <a:pt x="1585020" y="1699608"/>
                  <a:pt x="1847373" y="1535481"/>
                </a:cubicBezTo>
                <a:cubicBezTo>
                  <a:pt x="1929125" y="1495441"/>
                  <a:pt x="2055039" y="1373504"/>
                  <a:pt x="2065070" y="1597847"/>
                </a:cubicBezTo>
                <a:cubicBezTo>
                  <a:pt x="2080077" y="1677957"/>
                  <a:pt x="2061145" y="2086235"/>
                  <a:pt x="1952333" y="2180265"/>
                </a:cubicBezTo>
                <a:cubicBezTo>
                  <a:pt x="1755709" y="2153739"/>
                  <a:pt x="1373407" y="2007849"/>
                  <a:pt x="1223202" y="2167002"/>
                </a:cubicBezTo>
                <a:cubicBezTo>
                  <a:pt x="1209721" y="2193452"/>
                  <a:pt x="1212523" y="2230274"/>
                  <a:pt x="1243075" y="2275300"/>
                </a:cubicBezTo>
                <a:cubicBezTo>
                  <a:pt x="1483581" y="2660267"/>
                  <a:pt x="581086" y="2652331"/>
                  <a:pt x="793019" y="2277680"/>
                </a:cubicBezTo>
                <a:cubicBezTo>
                  <a:pt x="831994" y="2223379"/>
                  <a:pt x="839802" y="2190096"/>
                  <a:pt x="822952" y="2167002"/>
                </a:cubicBezTo>
                <a:cubicBezTo>
                  <a:pt x="720184" y="2021111"/>
                  <a:pt x="378685" y="2147108"/>
                  <a:pt x="130027" y="2200159"/>
                </a:cubicBezTo>
                <a:cubicBezTo>
                  <a:pt x="37391" y="2130168"/>
                  <a:pt x="-7600" y="1771407"/>
                  <a:pt x="1050" y="1657531"/>
                </a:cubicBezTo>
                <a:cubicBezTo>
                  <a:pt x="24620" y="1416831"/>
                  <a:pt x="117773" y="1502066"/>
                  <a:pt x="271446" y="1561668"/>
                </a:cubicBezTo>
                <a:cubicBezTo>
                  <a:pt x="483628" y="1635999"/>
                  <a:pt x="591036" y="1022800"/>
                  <a:pt x="249172" y="1045298"/>
                </a:cubicBezTo>
                <a:cubicBezTo>
                  <a:pt x="168463" y="1050498"/>
                  <a:pt x="31683" y="1183628"/>
                  <a:pt x="8510" y="1018431"/>
                </a:cubicBezTo>
                <a:cubicBezTo>
                  <a:pt x="-14663" y="907943"/>
                  <a:pt x="13766" y="478572"/>
                  <a:pt x="110133" y="382371"/>
                </a:cubicBezTo>
                <a:cubicBezTo>
                  <a:pt x="506339" y="514999"/>
                  <a:pt x="789812" y="488473"/>
                  <a:pt x="827923" y="389002"/>
                </a:cubicBezTo>
                <a:cubicBezTo>
                  <a:pt x="838244" y="365427"/>
                  <a:pt x="828672" y="333342"/>
                  <a:pt x="793019" y="283670"/>
                </a:cubicBezTo>
                <a:cubicBezTo>
                  <a:pt x="687053" y="96344"/>
                  <a:pt x="859693" y="698"/>
                  <a:pt x="1028762" y="3"/>
                </a:cubicBezTo>
                <a:close/>
              </a:path>
            </a:pathLst>
          </a:custGeom>
          <a:gradFill flip="none" rotWithShape="1">
            <a:gsLst>
              <a:gs pos="0">
                <a:srgbClr val="7B57A8">
                  <a:lumMod val="50000"/>
                </a:srgbClr>
              </a:gs>
              <a:gs pos="100000">
                <a:srgbClr val="7B57A8"/>
              </a:gs>
            </a:gsLst>
            <a:lin ang="5400000" scaled="1"/>
            <a:tileRect/>
          </a:gradFill>
          <a:ln w="25400" cap="flat" cmpd="sng" algn="ctr">
            <a:noFill/>
            <a:prstDash val="solid"/>
          </a:ln>
          <a:effectLst/>
          <a:scene3d>
            <a:camera prst="orthographicFront"/>
            <a:lightRig rig="threePt" dir="t"/>
          </a:scene3d>
          <a:sp3d prstMaterial="dkEdge">
            <a:bevelT w="50800" h="2540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71" name="Rectangle 5"/>
          <p:cNvSpPr/>
          <p:nvPr/>
        </p:nvSpPr>
        <p:spPr>
          <a:xfrm rot="5400000">
            <a:off x="8169012" y="2944255"/>
            <a:ext cx="955489" cy="1368210"/>
          </a:xfrm>
          <a:custGeom>
            <a:avLst/>
            <a:gdLst>
              <a:gd name="connsiteX0" fmla="*/ 872209 w 1795780"/>
              <a:gd name="connsiteY0" fmla="*/ 3 h 2561350"/>
              <a:gd name="connsiteX1" fmla="*/ 1086522 w 1795780"/>
              <a:gd name="connsiteY1" fmla="*/ 286050 h 2561350"/>
              <a:gd name="connsiteX2" fmla="*/ 1064386 w 1795780"/>
              <a:gd name="connsiteY2" fmla="*/ 389002 h 2561350"/>
              <a:gd name="connsiteX3" fmla="*/ 1795780 w 1795780"/>
              <a:gd name="connsiteY3" fmla="*/ 389002 h 2561350"/>
              <a:gd name="connsiteX4" fmla="*/ 1795780 w 1795780"/>
              <a:gd name="connsiteY4" fmla="*/ 1063389 h 2561350"/>
              <a:gd name="connsiteX5" fmla="*/ 1706462 w 1795780"/>
              <a:gd name="connsiteY5" fmla="*/ 1037347 h 2561350"/>
              <a:gd name="connsiteX6" fmla="*/ 1704082 w 1795780"/>
              <a:gd name="connsiteY6" fmla="*/ 1487403 h 2561350"/>
              <a:gd name="connsiteX7" fmla="*/ 1795780 w 1795780"/>
              <a:gd name="connsiteY7" fmla="*/ 1449629 h 2561350"/>
              <a:gd name="connsiteX8" fmla="*/ 1795780 w 1795780"/>
              <a:gd name="connsiteY8" fmla="*/ 2167002 h 2561350"/>
              <a:gd name="connsiteX9" fmla="*/ 1066649 w 1795780"/>
              <a:gd name="connsiteY9" fmla="*/ 2167002 h 2561350"/>
              <a:gd name="connsiteX10" fmla="*/ 1086522 w 1795780"/>
              <a:gd name="connsiteY10" fmla="*/ 2275300 h 2561350"/>
              <a:gd name="connsiteX11" fmla="*/ 636466 w 1795780"/>
              <a:gd name="connsiteY11" fmla="*/ 2277680 h 2561350"/>
              <a:gd name="connsiteX12" fmla="*/ 666399 w 1795780"/>
              <a:gd name="connsiteY12" fmla="*/ 2167002 h 2561350"/>
              <a:gd name="connsiteX13" fmla="*/ 0 w 1795780"/>
              <a:gd name="connsiteY13" fmla="*/ 2167002 h 2561350"/>
              <a:gd name="connsiteX14" fmla="*/ 0 w 1795780"/>
              <a:gd name="connsiteY14" fmla="*/ 1458174 h 2561350"/>
              <a:gd name="connsiteX15" fmla="*/ 94999 w 1795780"/>
              <a:gd name="connsiteY15" fmla="*/ 1495354 h 2561350"/>
              <a:gd name="connsiteX16" fmla="*/ 92619 w 1795780"/>
              <a:gd name="connsiteY16" fmla="*/ 1045298 h 2561350"/>
              <a:gd name="connsiteX17" fmla="*/ 0 w 1795780"/>
              <a:gd name="connsiteY17" fmla="*/ 1071146 h 2561350"/>
              <a:gd name="connsiteX18" fmla="*/ 0 w 1795780"/>
              <a:gd name="connsiteY18" fmla="*/ 389002 h 2561350"/>
              <a:gd name="connsiteX19" fmla="*/ 671370 w 1795780"/>
              <a:gd name="connsiteY19" fmla="*/ 389002 h 2561350"/>
              <a:gd name="connsiteX20" fmla="*/ 636466 w 1795780"/>
              <a:gd name="connsiteY20" fmla="*/ 283670 h 2561350"/>
              <a:gd name="connsiteX21" fmla="*/ 872209 w 1795780"/>
              <a:gd name="connsiteY21" fmla="*/ 3 h 2561350"/>
              <a:gd name="connsiteX0" fmla="*/ 872209 w 1795780"/>
              <a:gd name="connsiteY0" fmla="*/ 3 h 2561350"/>
              <a:gd name="connsiteX1" fmla="*/ 1086522 w 1795780"/>
              <a:gd name="connsiteY1" fmla="*/ 286050 h 2561350"/>
              <a:gd name="connsiteX2" fmla="*/ 1064386 w 1795780"/>
              <a:gd name="connsiteY2" fmla="*/ 389002 h 2561350"/>
              <a:gd name="connsiteX3" fmla="*/ 1795780 w 1795780"/>
              <a:gd name="connsiteY3" fmla="*/ 389002 h 2561350"/>
              <a:gd name="connsiteX4" fmla="*/ 1795780 w 1795780"/>
              <a:gd name="connsiteY4" fmla="*/ 1063389 h 2561350"/>
              <a:gd name="connsiteX5" fmla="*/ 1706462 w 1795780"/>
              <a:gd name="connsiteY5" fmla="*/ 1037347 h 2561350"/>
              <a:gd name="connsiteX6" fmla="*/ 1704082 w 1795780"/>
              <a:gd name="connsiteY6" fmla="*/ 1487403 h 2561350"/>
              <a:gd name="connsiteX7" fmla="*/ 1795780 w 1795780"/>
              <a:gd name="connsiteY7" fmla="*/ 1449629 h 2561350"/>
              <a:gd name="connsiteX8" fmla="*/ 1795780 w 1795780"/>
              <a:gd name="connsiteY8" fmla="*/ 2167002 h 2561350"/>
              <a:gd name="connsiteX9" fmla="*/ 1066649 w 1795780"/>
              <a:gd name="connsiteY9" fmla="*/ 2167002 h 2561350"/>
              <a:gd name="connsiteX10" fmla="*/ 1086522 w 1795780"/>
              <a:gd name="connsiteY10" fmla="*/ 2275300 h 2561350"/>
              <a:gd name="connsiteX11" fmla="*/ 636466 w 1795780"/>
              <a:gd name="connsiteY11" fmla="*/ 2277680 h 2561350"/>
              <a:gd name="connsiteX12" fmla="*/ 666399 w 1795780"/>
              <a:gd name="connsiteY12" fmla="*/ 2167002 h 2561350"/>
              <a:gd name="connsiteX13" fmla="*/ 0 w 1795780"/>
              <a:gd name="connsiteY13" fmla="*/ 2167002 h 2561350"/>
              <a:gd name="connsiteX14" fmla="*/ 0 w 1795780"/>
              <a:gd name="connsiteY14" fmla="*/ 1458174 h 2561350"/>
              <a:gd name="connsiteX15" fmla="*/ 94999 w 1795780"/>
              <a:gd name="connsiteY15" fmla="*/ 1495354 h 2561350"/>
              <a:gd name="connsiteX16" fmla="*/ 92619 w 1795780"/>
              <a:gd name="connsiteY16" fmla="*/ 1045298 h 2561350"/>
              <a:gd name="connsiteX17" fmla="*/ 0 w 1795780"/>
              <a:gd name="connsiteY17" fmla="*/ 1071146 h 2561350"/>
              <a:gd name="connsiteX18" fmla="*/ 0 w 1795780"/>
              <a:gd name="connsiteY18" fmla="*/ 389002 h 2561350"/>
              <a:gd name="connsiteX19" fmla="*/ 671370 w 1795780"/>
              <a:gd name="connsiteY19" fmla="*/ 389002 h 2561350"/>
              <a:gd name="connsiteX20" fmla="*/ 636466 w 1795780"/>
              <a:gd name="connsiteY20" fmla="*/ 283670 h 2561350"/>
              <a:gd name="connsiteX21" fmla="*/ 872209 w 1795780"/>
              <a:gd name="connsiteY21" fmla="*/ 3 h 2561350"/>
              <a:gd name="connsiteX0" fmla="*/ 918629 w 1842200"/>
              <a:gd name="connsiteY0" fmla="*/ 3 h 2561350"/>
              <a:gd name="connsiteX1" fmla="*/ 1132942 w 1842200"/>
              <a:gd name="connsiteY1" fmla="*/ 286050 h 2561350"/>
              <a:gd name="connsiteX2" fmla="*/ 1110806 w 1842200"/>
              <a:gd name="connsiteY2" fmla="*/ 389002 h 2561350"/>
              <a:gd name="connsiteX3" fmla="*/ 1842200 w 1842200"/>
              <a:gd name="connsiteY3" fmla="*/ 389002 h 2561350"/>
              <a:gd name="connsiteX4" fmla="*/ 1842200 w 1842200"/>
              <a:gd name="connsiteY4" fmla="*/ 1063389 h 2561350"/>
              <a:gd name="connsiteX5" fmla="*/ 1752882 w 1842200"/>
              <a:gd name="connsiteY5" fmla="*/ 1037347 h 2561350"/>
              <a:gd name="connsiteX6" fmla="*/ 1750502 w 1842200"/>
              <a:gd name="connsiteY6" fmla="*/ 1487403 h 2561350"/>
              <a:gd name="connsiteX7" fmla="*/ 1842200 w 1842200"/>
              <a:gd name="connsiteY7" fmla="*/ 1449629 h 2561350"/>
              <a:gd name="connsiteX8" fmla="*/ 1842200 w 1842200"/>
              <a:gd name="connsiteY8" fmla="*/ 2167002 h 2561350"/>
              <a:gd name="connsiteX9" fmla="*/ 1113069 w 1842200"/>
              <a:gd name="connsiteY9" fmla="*/ 2167002 h 2561350"/>
              <a:gd name="connsiteX10" fmla="*/ 1132942 w 1842200"/>
              <a:gd name="connsiteY10" fmla="*/ 2275300 h 2561350"/>
              <a:gd name="connsiteX11" fmla="*/ 682886 w 1842200"/>
              <a:gd name="connsiteY11" fmla="*/ 2277680 h 2561350"/>
              <a:gd name="connsiteX12" fmla="*/ 712819 w 1842200"/>
              <a:gd name="connsiteY12" fmla="*/ 2167002 h 2561350"/>
              <a:gd name="connsiteX13" fmla="*/ 46420 w 1842200"/>
              <a:gd name="connsiteY13" fmla="*/ 2167002 h 2561350"/>
              <a:gd name="connsiteX14" fmla="*/ 46420 w 1842200"/>
              <a:gd name="connsiteY14" fmla="*/ 1458174 h 2561350"/>
              <a:gd name="connsiteX15" fmla="*/ 141419 w 1842200"/>
              <a:gd name="connsiteY15" fmla="*/ 1495354 h 2561350"/>
              <a:gd name="connsiteX16" fmla="*/ 139039 w 1842200"/>
              <a:gd name="connsiteY16" fmla="*/ 1045298 h 2561350"/>
              <a:gd name="connsiteX17" fmla="*/ 46420 w 1842200"/>
              <a:gd name="connsiteY17" fmla="*/ 1071146 h 2561350"/>
              <a:gd name="connsiteX18" fmla="*/ 0 w 1842200"/>
              <a:gd name="connsiteY18" fmla="*/ 382371 h 2561350"/>
              <a:gd name="connsiteX19" fmla="*/ 717790 w 1842200"/>
              <a:gd name="connsiteY19" fmla="*/ 389002 h 2561350"/>
              <a:gd name="connsiteX20" fmla="*/ 682886 w 1842200"/>
              <a:gd name="connsiteY20" fmla="*/ 283670 h 2561350"/>
              <a:gd name="connsiteX21" fmla="*/ 918629 w 1842200"/>
              <a:gd name="connsiteY21" fmla="*/ 3 h 2561350"/>
              <a:gd name="connsiteX0" fmla="*/ 918629 w 1842200"/>
              <a:gd name="connsiteY0" fmla="*/ 3 h 2561350"/>
              <a:gd name="connsiteX1" fmla="*/ 1132942 w 1842200"/>
              <a:gd name="connsiteY1" fmla="*/ 286050 h 2561350"/>
              <a:gd name="connsiteX2" fmla="*/ 1110806 w 1842200"/>
              <a:gd name="connsiteY2" fmla="*/ 389002 h 2561350"/>
              <a:gd name="connsiteX3" fmla="*/ 1842200 w 1842200"/>
              <a:gd name="connsiteY3" fmla="*/ 389002 h 2561350"/>
              <a:gd name="connsiteX4" fmla="*/ 1842200 w 1842200"/>
              <a:gd name="connsiteY4" fmla="*/ 1063389 h 2561350"/>
              <a:gd name="connsiteX5" fmla="*/ 1752882 w 1842200"/>
              <a:gd name="connsiteY5" fmla="*/ 1037347 h 2561350"/>
              <a:gd name="connsiteX6" fmla="*/ 1750502 w 1842200"/>
              <a:gd name="connsiteY6" fmla="*/ 1487403 h 2561350"/>
              <a:gd name="connsiteX7" fmla="*/ 1842200 w 1842200"/>
              <a:gd name="connsiteY7" fmla="*/ 1449629 h 2561350"/>
              <a:gd name="connsiteX8" fmla="*/ 1842200 w 1842200"/>
              <a:gd name="connsiteY8" fmla="*/ 2167002 h 2561350"/>
              <a:gd name="connsiteX9" fmla="*/ 1113069 w 1842200"/>
              <a:gd name="connsiteY9" fmla="*/ 2167002 h 2561350"/>
              <a:gd name="connsiteX10" fmla="*/ 1132942 w 1842200"/>
              <a:gd name="connsiteY10" fmla="*/ 2275300 h 2561350"/>
              <a:gd name="connsiteX11" fmla="*/ 682886 w 1842200"/>
              <a:gd name="connsiteY11" fmla="*/ 2277680 h 2561350"/>
              <a:gd name="connsiteX12" fmla="*/ 712819 w 1842200"/>
              <a:gd name="connsiteY12" fmla="*/ 2167002 h 2561350"/>
              <a:gd name="connsiteX13" fmla="*/ 46420 w 1842200"/>
              <a:gd name="connsiteY13" fmla="*/ 2167002 h 2561350"/>
              <a:gd name="connsiteX14" fmla="*/ 46420 w 1842200"/>
              <a:gd name="connsiteY14" fmla="*/ 1458174 h 2561350"/>
              <a:gd name="connsiteX15" fmla="*/ 141419 w 1842200"/>
              <a:gd name="connsiteY15" fmla="*/ 1495354 h 2561350"/>
              <a:gd name="connsiteX16" fmla="*/ 139039 w 1842200"/>
              <a:gd name="connsiteY16" fmla="*/ 1045298 h 2561350"/>
              <a:gd name="connsiteX17" fmla="*/ 46420 w 1842200"/>
              <a:gd name="connsiteY17" fmla="*/ 1071146 h 2561350"/>
              <a:gd name="connsiteX18" fmla="*/ 0 w 1842200"/>
              <a:gd name="connsiteY18" fmla="*/ 382371 h 2561350"/>
              <a:gd name="connsiteX19" fmla="*/ 717790 w 1842200"/>
              <a:gd name="connsiteY19" fmla="*/ 389002 h 2561350"/>
              <a:gd name="connsiteX20" fmla="*/ 682886 w 1842200"/>
              <a:gd name="connsiteY20" fmla="*/ 283670 h 2561350"/>
              <a:gd name="connsiteX21" fmla="*/ 918629 w 1842200"/>
              <a:gd name="connsiteY21" fmla="*/ 3 h 2561350"/>
              <a:gd name="connsiteX0" fmla="*/ 918629 w 1842200"/>
              <a:gd name="connsiteY0" fmla="*/ 3 h 2561350"/>
              <a:gd name="connsiteX1" fmla="*/ 1132942 w 1842200"/>
              <a:gd name="connsiteY1" fmla="*/ 286050 h 2561350"/>
              <a:gd name="connsiteX2" fmla="*/ 1110806 w 1842200"/>
              <a:gd name="connsiteY2" fmla="*/ 389002 h 2561350"/>
              <a:gd name="connsiteX3" fmla="*/ 1842200 w 1842200"/>
              <a:gd name="connsiteY3" fmla="*/ 389002 h 2561350"/>
              <a:gd name="connsiteX4" fmla="*/ 1842200 w 1842200"/>
              <a:gd name="connsiteY4" fmla="*/ 1063389 h 2561350"/>
              <a:gd name="connsiteX5" fmla="*/ 1752882 w 1842200"/>
              <a:gd name="connsiteY5" fmla="*/ 1037347 h 2561350"/>
              <a:gd name="connsiteX6" fmla="*/ 1750502 w 1842200"/>
              <a:gd name="connsiteY6" fmla="*/ 1487403 h 2561350"/>
              <a:gd name="connsiteX7" fmla="*/ 1842200 w 1842200"/>
              <a:gd name="connsiteY7" fmla="*/ 1449629 h 2561350"/>
              <a:gd name="connsiteX8" fmla="*/ 1842200 w 1842200"/>
              <a:gd name="connsiteY8" fmla="*/ 2167002 h 2561350"/>
              <a:gd name="connsiteX9" fmla="*/ 1113069 w 1842200"/>
              <a:gd name="connsiteY9" fmla="*/ 2167002 h 2561350"/>
              <a:gd name="connsiteX10" fmla="*/ 1132942 w 1842200"/>
              <a:gd name="connsiteY10" fmla="*/ 2275300 h 2561350"/>
              <a:gd name="connsiteX11" fmla="*/ 682886 w 1842200"/>
              <a:gd name="connsiteY11" fmla="*/ 2277680 h 2561350"/>
              <a:gd name="connsiteX12" fmla="*/ 712819 w 1842200"/>
              <a:gd name="connsiteY12" fmla="*/ 2167002 h 2561350"/>
              <a:gd name="connsiteX13" fmla="*/ 46420 w 1842200"/>
              <a:gd name="connsiteY13" fmla="*/ 2167002 h 2561350"/>
              <a:gd name="connsiteX14" fmla="*/ 46420 w 1842200"/>
              <a:gd name="connsiteY14" fmla="*/ 1458174 h 2561350"/>
              <a:gd name="connsiteX15" fmla="*/ 141419 w 1842200"/>
              <a:gd name="connsiteY15" fmla="*/ 1495354 h 2561350"/>
              <a:gd name="connsiteX16" fmla="*/ 139039 w 1842200"/>
              <a:gd name="connsiteY16" fmla="*/ 1045298 h 2561350"/>
              <a:gd name="connsiteX17" fmla="*/ 46420 w 1842200"/>
              <a:gd name="connsiteY17" fmla="*/ 1071146 h 2561350"/>
              <a:gd name="connsiteX18" fmla="*/ 0 w 1842200"/>
              <a:gd name="connsiteY18" fmla="*/ 382371 h 2561350"/>
              <a:gd name="connsiteX19" fmla="*/ 717790 w 1842200"/>
              <a:gd name="connsiteY19" fmla="*/ 389002 h 2561350"/>
              <a:gd name="connsiteX20" fmla="*/ 682886 w 1842200"/>
              <a:gd name="connsiteY20" fmla="*/ 283670 h 2561350"/>
              <a:gd name="connsiteX21" fmla="*/ 918629 w 1842200"/>
              <a:gd name="connsiteY21" fmla="*/ 3 h 2561350"/>
              <a:gd name="connsiteX0" fmla="*/ 918629 w 1862094"/>
              <a:gd name="connsiteY0" fmla="*/ 3 h 2561350"/>
              <a:gd name="connsiteX1" fmla="*/ 1132942 w 1862094"/>
              <a:gd name="connsiteY1" fmla="*/ 286050 h 2561350"/>
              <a:gd name="connsiteX2" fmla="*/ 1110806 w 1862094"/>
              <a:gd name="connsiteY2" fmla="*/ 389002 h 2561350"/>
              <a:gd name="connsiteX3" fmla="*/ 1862094 w 1862094"/>
              <a:gd name="connsiteY3" fmla="*/ 369108 h 2561350"/>
              <a:gd name="connsiteX4" fmla="*/ 1842200 w 1862094"/>
              <a:gd name="connsiteY4" fmla="*/ 1063389 h 2561350"/>
              <a:gd name="connsiteX5" fmla="*/ 1752882 w 1862094"/>
              <a:gd name="connsiteY5" fmla="*/ 1037347 h 2561350"/>
              <a:gd name="connsiteX6" fmla="*/ 1750502 w 1862094"/>
              <a:gd name="connsiteY6" fmla="*/ 1487403 h 2561350"/>
              <a:gd name="connsiteX7" fmla="*/ 1842200 w 1862094"/>
              <a:gd name="connsiteY7" fmla="*/ 1449629 h 2561350"/>
              <a:gd name="connsiteX8" fmla="*/ 1842200 w 1862094"/>
              <a:gd name="connsiteY8" fmla="*/ 2167002 h 2561350"/>
              <a:gd name="connsiteX9" fmla="*/ 1113069 w 1862094"/>
              <a:gd name="connsiteY9" fmla="*/ 2167002 h 2561350"/>
              <a:gd name="connsiteX10" fmla="*/ 1132942 w 1862094"/>
              <a:gd name="connsiteY10" fmla="*/ 2275300 h 2561350"/>
              <a:gd name="connsiteX11" fmla="*/ 682886 w 1862094"/>
              <a:gd name="connsiteY11" fmla="*/ 2277680 h 2561350"/>
              <a:gd name="connsiteX12" fmla="*/ 712819 w 1862094"/>
              <a:gd name="connsiteY12" fmla="*/ 2167002 h 2561350"/>
              <a:gd name="connsiteX13" fmla="*/ 46420 w 1862094"/>
              <a:gd name="connsiteY13" fmla="*/ 2167002 h 2561350"/>
              <a:gd name="connsiteX14" fmla="*/ 46420 w 1862094"/>
              <a:gd name="connsiteY14" fmla="*/ 1458174 h 2561350"/>
              <a:gd name="connsiteX15" fmla="*/ 141419 w 1862094"/>
              <a:gd name="connsiteY15" fmla="*/ 1495354 h 2561350"/>
              <a:gd name="connsiteX16" fmla="*/ 139039 w 1862094"/>
              <a:gd name="connsiteY16" fmla="*/ 1045298 h 2561350"/>
              <a:gd name="connsiteX17" fmla="*/ 46420 w 1862094"/>
              <a:gd name="connsiteY17" fmla="*/ 1071146 h 2561350"/>
              <a:gd name="connsiteX18" fmla="*/ 0 w 1862094"/>
              <a:gd name="connsiteY18" fmla="*/ 382371 h 2561350"/>
              <a:gd name="connsiteX19" fmla="*/ 717790 w 1862094"/>
              <a:gd name="connsiteY19" fmla="*/ 389002 h 2561350"/>
              <a:gd name="connsiteX20" fmla="*/ 682886 w 1862094"/>
              <a:gd name="connsiteY20" fmla="*/ 283670 h 2561350"/>
              <a:gd name="connsiteX21" fmla="*/ 918629 w 1862094"/>
              <a:gd name="connsiteY21" fmla="*/ 3 h 2561350"/>
              <a:gd name="connsiteX0" fmla="*/ 918629 w 1862094"/>
              <a:gd name="connsiteY0" fmla="*/ 3 h 2561350"/>
              <a:gd name="connsiteX1" fmla="*/ 1132942 w 1862094"/>
              <a:gd name="connsiteY1" fmla="*/ 286050 h 2561350"/>
              <a:gd name="connsiteX2" fmla="*/ 1110806 w 1862094"/>
              <a:gd name="connsiteY2" fmla="*/ 389002 h 2561350"/>
              <a:gd name="connsiteX3" fmla="*/ 1862094 w 1862094"/>
              <a:gd name="connsiteY3" fmla="*/ 369108 h 2561350"/>
              <a:gd name="connsiteX4" fmla="*/ 1842200 w 1862094"/>
              <a:gd name="connsiteY4" fmla="*/ 1063389 h 2561350"/>
              <a:gd name="connsiteX5" fmla="*/ 1752882 w 1862094"/>
              <a:gd name="connsiteY5" fmla="*/ 1037347 h 2561350"/>
              <a:gd name="connsiteX6" fmla="*/ 1750502 w 1862094"/>
              <a:gd name="connsiteY6" fmla="*/ 1487403 h 2561350"/>
              <a:gd name="connsiteX7" fmla="*/ 1842200 w 1862094"/>
              <a:gd name="connsiteY7" fmla="*/ 1449629 h 2561350"/>
              <a:gd name="connsiteX8" fmla="*/ 1842200 w 1862094"/>
              <a:gd name="connsiteY8" fmla="*/ 2167002 h 2561350"/>
              <a:gd name="connsiteX9" fmla="*/ 1113069 w 1862094"/>
              <a:gd name="connsiteY9" fmla="*/ 2167002 h 2561350"/>
              <a:gd name="connsiteX10" fmla="*/ 1132942 w 1862094"/>
              <a:gd name="connsiteY10" fmla="*/ 2275300 h 2561350"/>
              <a:gd name="connsiteX11" fmla="*/ 682886 w 1862094"/>
              <a:gd name="connsiteY11" fmla="*/ 2277680 h 2561350"/>
              <a:gd name="connsiteX12" fmla="*/ 712819 w 1862094"/>
              <a:gd name="connsiteY12" fmla="*/ 2167002 h 2561350"/>
              <a:gd name="connsiteX13" fmla="*/ 46420 w 1862094"/>
              <a:gd name="connsiteY13" fmla="*/ 2167002 h 2561350"/>
              <a:gd name="connsiteX14" fmla="*/ 46420 w 1862094"/>
              <a:gd name="connsiteY14" fmla="*/ 1458174 h 2561350"/>
              <a:gd name="connsiteX15" fmla="*/ 141419 w 1862094"/>
              <a:gd name="connsiteY15" fmla="*/ 1495354 h 2561350"/>
              <a:gd name="connsiteX16" fmla="*/ 139039 w 1862094"/>
              <a:gd name="connsiteY16" fmla="*/ 1045298 h 2561350"/>
              <a:gd name="connsiteX17" fmla="*/ 46420 w 1862094"/>
              <a:gd name="connsiteY17" fmla="*/ 1071146 h 2561350"/>
              <a:gd name="connsiteX18" fmla="*/ 0 w 1862094"/>
              <a:gd name="connsiteY18" fmla="*/ 382371 h 2561350"/>
              <a:gd name="connsiteX19" fmla="*/ 717790 w 1862094"/>
              <a:gd name="connsiteY19" fmla="*/ 389002 h 2561350"/>
              <a:gd name="connsiteX20" fmla="*/ 682886 w 1862094"/>
              <a:gd name="connsiteY20" fmla="*/ 283670 h 2561350"/>
              <a:gd name="connsiteX21" fmla="*/ 918629 w 1862094"/>
              <a:gd name="connsiteY21" fmla="*/ 3 h 2561350"/>
              <a:gd name="connsiteX0" fmla="*/ 918629 w 1862094"/>
              <a:gd name="connsiteY0" fmla="*/ 3 h 2561350"/>
              <a:gd name="connsiteX1" fmla="*/ 1132942 w 1862094"/>
              <a:gd name="connsiteY1" fmla="*/ 286050 h 2561350"/>
              <a:gd name="connsiteX2" fmla="*/ 1110806 w 1862094"/>
              <a:gd name="connsiteY2" fmla="*/ 389002 h 2561350"/>
              <a:gd name="connsiteX3" fmla="*/ 1862094 w 1862094"/>
              <a:gd name="connsiteY3" fmla="*/ 369108 h 2561350"/>
              <a:gd name="connsiteX4" fmla="*/ 1842200 w 1862094"/>
              <a:gd name="connsiteY4" fmla="*/ 1063389 h 2561350"/>
              <a:gd name="connsiteX5" fmla="*/ 1752882 w 1862094"/>
              <a:gd name="connsiteY5" fmla="*/ 1037347 h 2561350"/>
              <a:gd name="connsiteX6" fmla="*/ 1750502 w 1862094"/>
              <a:gd name="connsiteY6" fmla="*/ 1487403 h 2561350"/>
              <a:gd name="connsiteX7" fmla="*/ 1842200 w 1862094"/>
              <a:gd name="connsiteY7" fmla="*/ 1449629 h 2561350"/>
              <a:gd name="connsiteX8" fmla="*/ 1842200 w 1862094"/>
              <a:gd name="connsiteY8" fmla="*/ 2167002 h 2561350"/>
              <a:gd name="connsiteX9" fmla="*/ 1113069 w 1862094"/>
              <a:gd name="connsiteY9" fmla="*/ 2167002 h 2561350"/>
              <a:gd name="connsiteX10" fmla="*/ 1132942 w 1862094"/>
              <a:gd name="connsiteY10" fmla="*/ 2275300 h 2561350"/>
              <a:gd name="connsiteX11" fmla="*/ 682886 w 1862094"/>
              <a:gd name="connsiteY11" fmla="*/ 2277680 h 2561350"/>
              <a:gd name="connsiteX12" fmla="*/ 712819 w 1862094"/>
              <a:gd name="connsiteY12" fmla="*/ 2167002 h 2561350"/>
              <a:gd name="connsiteX13" fmla="*/ 46420 w 1862094"/>
              <a:gd name="connsiteY13" fmla="*/ 2167002 h 2561350"/>
              <a:gd name="connsiteX14" fmla="*/ 46420 w 1862094"/>
              <a:gd name="connsiteY14" fmla="*/ 1458174 h 2561350"/>
              <a:gd name="connsiteX15" fmla="*/ 141419 w 1862094"/>
              <a:gd name="connsiteY15" fmla="*/ 1495354 h 2561350"/>
              <a:gd name="connsiteX16" fmla="*/ 139039 w 1862094"/>
              <a:gd name="connsiteY16" fmla="*/ 1045298 h 2561350"/>
              <a:gd name="connsiteX17" fmla="*/ 46420 w 1862094"/>
              <a:gd name="connsiteY17" fmla="*/ 1071146 h 2561350"/>
              <a:gd name="connsiteX18" fmla="*/ 0 w 1862094"/>
              <a:gd name="connsiteY18" fmla="*/ 382371 h 2561350"/>
              <a:gd name="connsiteX19" fmla="*/ 717790 w 1862094"/>
              <a:gd name="connsiteY19" fmla="*/ 389002 h 2561350"/>
              <a:gd name="connsiteX20" fmla="*/ 682886 w 1862094"/>
              <a:gd name="connsiteY20" fmla="*/ 283670 h 2561350"/>
              <a:gd name="connsiteX21" fmla="*/ 918629 w 1862094"/>
              <a:gd name="connsiteY21" fmla="*/ 3 h 2561350"/>
              <a:gd name="connsiteX0" fmla="*/ 918629 w 1862094"/>
              <a:gd name="connsiteY0" fmla="*/ 3 h 2561350"/>
              <a:gd name="connsiteX1" fmla="*/ 1132942 w 1862094"/>
              <a:gd name="connsiteY1" fmla="*/ 286050 h 2561350"/>
              <a:gd name="connsiteX2" fmla="*/ 1110806 w 1862094"/>
              <a:gd name="connsiteY2" fmla="*/ 389002 h 2561350"/>
              <a:gd name="connsiteX3" fmla="*/ 1862094 w 1862094"/>
              <a:gd name="connsiteY3" fmla="*/ 369108 h 2561350"/>
              <a:gd name="connsiteX4" fmla="*/ 1842200 w 1862094"/>
              <a:gd name="connsiteY4" fmla="*/ 1063389 h 2561350"/>
              <a:gd name="connsiteX5" fmla="*/ 1752882 w 1862094"/>
              <a:gd name="connsiteY5" fmla="*/ 1037347 h 2561350"/>
              <a:gd name="connsiteX6" fmla="*/ 1750502 w 1862094"/>
              <a:gd name="connsiteY6" fmla="*/ 1487403 h 2561350"/>
              <a:gd name="connsiteX7" fmla="*/ 1842200 w 1862094"/>
              <a:gd name="connsiteY7" fmla="*/ 1449629 h 2561350"/>
              <a:gd name="connsiteX8" fmla="*/ 1842200 w 1862094"/>
              <a:gd name="connsiteY8" fmla="*/ 2167002 h 2561350"/>
              <a:gd name="connsiteX9" fmla="*/ 1113069 w 1862094"/>
              <a:gd name="connsiteY9" fmla="*/ 2167002 h 2561350"/>
              <a:gd name="connsiteX10" fmla="*/ 1132942 w 1862094"/>
              <a:gd name="connsiteY10" fmla="*/ 2275300 h 2561350"/>
              <a:gd name="connsiteX11" fmla="*/ 682886 w 1862094"/>
              <a:gd name="connsiteY11" fmla="*/ 2277680 h 2561350"/>
              <a:gd name="connsiteX12" fmla="*/ 712819 w 1862094"/>
              <a:gd name="connsiteY12" fmla="*/ 2167002 h 2561350"/>
              <a:gd name="connsiteX13" fmla="*/ 46420 w 1862094"/>
              <a:gd name="connsiteY13" fmla="*/ 2167002 h 2561350"/>
              <a:gd name="connsiteX14" fmla="*/ 46420 w 1862094"/>
              <a:gd name="connsiteY14" fmla="*/ 1458174 h 2561350"/>
              <a:gd name="connsiteX15" fmla="*/ 141419 w 1862094"/>
              <a:gd name="connsiteY15" fmla="*/ 1495354 h 2561350"/>
              <a:gd name="connsiteX16" fmla="*/ 139039 w 1862094"/>
              <a:gd name="connsiteY16" fmla="*/ 1045298 h 2561350"/>
              <a:gd name="connsiteX17" fmla="*/ 46420 w 1862094"/>
              <a:gd name="connsiteY17" fmla="*/ 1071146 h 2561350"/>
              <a:gd name="connsiteX18" fmla="*/ 0 w 1862094"/>
              <a:gd name="connsiteY18" fmla="*/ 382371 h 2561350"/>
              <a:gd name="connsiteX19" fmla="*/ 717790 w 1862094"/>
              <a:gd name="connsiteY19" fmla="*/ 389002 h 2561350"/>
              <a:gd name="connsiteX20" fmla="*/ 682886 w 1862094"/>
              <a:gd name="connsiteY20" fmla="*/ 283670 h 2561350"/>
              <a:gd name="connsiteX21" fmla="*/ 918629 w 1862094"/>
              <a:gd name="connsiteY21" fmla="*/ 3 h 2561350"/>
              <a:gd name="connsiteX0" fmla="*/ 918629 w 1949187"/>
              <a:gd name="connsiteY0" fmla="*/ 3 h 2561350"/>
              <a:gd name="connsiteX1" fmla="*/ 1132942 w 1949187"/>
              <a:gd name="connsiteY1" fmla="*/ 286050 h 2561350"/>
              <a:gd name="connsiteX2" fmla="*/ 1110806 w 1949187"/>
              <a:gd name="connsiteY2" fmla="*/ 389002 h 2561350"/>
              <a:gd name="connsiteX3" fmla="*/ 1862094 w 1949187"/>
              <a:gd name="connsiteY3" fmla="*/ 369108 h 2561350"/>
              <a:gd name="connsiteX4" fmla="*/ 1842200 w 1949187"/>
              <a:gd name="connsiteY4" fmla="*/ 1063389 h 2561350"/>
              <a:gd name="connsiteX5" fmla="*/ 1752882 w 1949187"/>
              <a:gd name="connsiteY5" fmla="*/ 1037347 h 2561350"/>
              <a:gd name="connsiteX6" fmla="*/ 1750502 w 1949187"/>
              <a:gd name="connsiteY6" fmla="*/ 1487403 h 2561350"/>
              <a:gd name="connsiteX7" fmla="*/ 1842200 w 1949187"/>
              <a:gd name="connsiteY7" fmla="*/ 1449629 h 2561350"/>
              <a:gd name="connsiteX8" fmla="*/ 1842200 w 1949187"/>
              <a:gd name="connsiteY8" fmla="*/ 2167002 h 2561350"/>
              <a:gd name="connsiteX9" fmla="*/ 1113069 w 1949187"/>
              <a:gd name="connsiteY9" fmla="*/ 2167002 h 2561350"/>
              <a:gd name="connsiteX10" fmla="*/ 1132942 w 1949187"/>
              <a:gd name="connsiteY10" fmla="*/ 2275300 h 2561350"/>
              <a:gd name="connsiteX11" fmla="*/ 682886 w 1949187"/>
              <a:gd name="connsiteY11" fmla="*/ 2277680 h 2561350"/>
              <a:gd name="connsiteX12" fmla="*/ 712819 w 1949187"/>
              <a:gd name="connsiteY12" fmla="*/ 2167002 h 2561350"/>
              <a:gd name="connsiteX13" fmla="*/ 46420 w 1949187"/>
              <a:gd name="connsiteY13" fmla="*/ 2167002 h 2561350"/>
              <a:gd name="connsiteX14" fmla="*/ 46420 w 1949187"/>
              <a:gd name="connsiteY14" fmla="*/ 1458174 h 2561350"/>
              <a:gd name="connsiteX15" fmla="*/ 141419 w 1949187"/>
              <a:gd name="connsiteY15" fmla="*/ 1495354 h 2561350"/>
              <a:gd name="connsiteX16" fmla="*/ 139039 w 1949187"/>
              <a:gd name="connsiteY16" fmla="*/ 1045298 h 2561350"/>
              <a:gd name="connsiteX17" fmla="*/ 46420 w 1949187"/>
              <a:gd name="connsiteY17" fmla="*/ 1071146 h 2561350"/>
              <a:gd name="connsiteX18" fmla="*/ 0 w 1949187"/>
              <a:gd name="connsiteY18" fmla="*/ 382371 h 2561350"/>
              <a:gd name="connsiteX19" fmla="*/ 717790 w 1949187"/>
              <a:gd name="connsiteY19" fmla="*/ 389002 h 2561350"/>
              <a:gd name="connsiteX20" fmla="*/ 682886 w 1949187"/>
              <a:gd name="connsiteY20" fmla="*/ 283670 h 2561350"/>
              <a:gd name="connsiteX21" fmla="*/ 918629 w 1949187"/>
              <a:gd name="connsiteY21" fmla="*/ 3 h 2561350"/>
              <a:gd name="connsiteX0" fmla="*/ 918629 w 1966660"/>
              <a:gd name="connsiteY0" fmla="*/ 3 h 2561350"/>
              <a:gd name="connsiteX1" fmla="*/ 1132942 w 1966660"/>
              <a:gd name="connsiteY1" fmla="*/ 286050 h 2561350"/>
              <a:gd name="connsiteX2" fmla="*/ 1110806 w 1966660"/>
              <a:gd name="connsiteY2" fmla="*/ 389002 h 2561350"/>
              <a:gd name="connsiteX3" fmla="*/ 1862094 w 1966660"/>
              <a:gd name="connsiteY3" fmla="*/ 369108 h 2561350"/>
              <a:gd name="connsiteX4" fmla="*/ 1842200 w 1966660"/>
              <a:gd name="connsiteY4" fmla="*/ 1063389 h 2561350"/>
              <a:gd name="connsiteX5" fmla="*/ 1752882 w 1966660"/>
              <a:gd name="connsiteY5" fmla="*/ 1037347 h 2561350"/>
              <a:gd name="connsiteX6" fmla="*/ 1750502 w 1966660"/>
              <a:gd name="connsiteY6" fmla="*/ 1487403 h 2561350"/>
              <a:gd name="connsiteX7" fmla="*/ 1842200 w 1966660"/>
              <a:gd name="connsiteY7" fmla="*/ 1449629 h 2561350"/>
              <a:gd name="connsiteX8" fmla="*/ 1842200 w 1966660"/>
              <a:gd name="connsiteY8" fmla="*/ 2167002 h 2561350"/>
              <a:gd name="connsiteX9" fmla="*/ 1113069 w 1966660"/>
              <a:gd name="connsiteY9" fmla="*/ 2167002 h 2561350"/>
              <a:gd name="connsiteX10" fmla="*/ 1132942 w 1966660"/>
              <a:gd name="connsiteY10" fmla="*/ 2275300 h 2561350"/>
              <a:gd name="connsiteX11" fmla="*/ 682886 w 1966660"/>
              <a:gd name="connsiteY11" fmla="*/ 2277680 h 2561350"/>
              <a:gd name="connsiteX12" fmla="*/ 712819 w 1966660"/>
              <a:gd name="connsiteY12" fmla="*/ 2167002 h 2561350"/>
              <a:gd name="connsiteX13" fmla="*/ 46420 w 1966660"/>
              <a:gd name="connsiteY13" fmla="*/ 2167002 h 2561350"/>
              <a:gd name="connsiteX14" fmla="*/ 46420 w 1966660"/>
              <a:gd name="connsiteY14" fmla="*/ 1458174 h 2561350"/>
              <a:gd name="connsiteX15" fmla="*/ 141419 w 1966660"/>
              <a:gd name="connsiteY15" fmla="*/ 1495354 h 2561350"/>
              <a:gd name="connsiteX16" fmla="*/ 139039 w 1966660"/>
              <a:gd name="connsiteY16" fmla="*/ 1045298 h 2561350"/>
              <a:gd name="connsiteX17" fmla="*/ 46420 w 1966660"/>
              <a:gd name="connsiteY17" fmla="*/ 1071146 h 2561350"/>
              <a:gd name="connsiteX18" fmla="*/ 0 w 1966660"/>
              <a:gd name="connsiteY18" fmla="*/ 382371 h 2561350"/>
              <a:gd name="connsiteX19" fmla="*/ 717790 w 1966660"/>
              <a:gd name="connsiteY19" fmla="*/ 389002 h 2561350"/>
              <a:gd name="connsiteX20" fmla="*/ 682886 w 1966660"/>
              <a:gd name="connsiteY20" fmla="*/ 283670 h 2561350"/>
              <a:gd name="connsiteX21" fmla="*/ 918629 w 1966660"/>
              <a:gd name="connsiteY21" fmla="*/ 3 h 2561350"/>
              <a:gd name="connsiteX0" fmla="*/ 1023861 w 2071892"/>
              <a:gd name="connsiteY0" fmla="*/ 3 h 2561350"/>
              <a:gd name="connsiteX1" fmla="*/ 1238174 w 2071892"/>
              <a:gd name="connsiteY1" fmla="*/ 286050 h 2561350"/>
              <a:gd name="connsiteX2" fmla="*/ 1216038 w 2071892"/>
              <a:gd name="connsiteY2" fmla="*/ 389002 h 2561350"/>
              <a:gd name="connsiteX3" fmla="*/ 1967326 w 2071892"/>
              <a:gd name="connsiteY3" fmla="*/ 369108 h 2561350"/>
              <a:gd name="connsiteX4" fmla="*/ 1947432 w 2071892"/>
              <a:gd name="connsiteY4" fmla="*/ 1063389 h 2561350"/>
              <a:gd name="connsiteX5" fmla="*/ 1858114 w 2071892"/>
              <a:gd name="connsiteY5" fmla="*/ 1037347 h 2561350"/>
              <a:gd name="connsiteX6" fmla="*/ 1855734 w 2071892"/>
              <a:gd name="connsiteY6" fmla="*/ 1487403 h 2561350"/>
              <a:gd name="connsiteX7" fmla="*/ 1947432 w 2071892"/>
              <a:gd name="connsiteY7" fmla="*/ 1449629 h 2561350"/>
              <a:gd name="connsiteX8" fmla="*/ 1947432 w 2071892"/>
              <a:gd name="connsiteY8" fmla="*/ 2167002 h 2561350"/>
              <a:gd name="connsiteX9" fmla="*/ 1218301 w 2071892"/>
              <a:gd name="connsiteY9" fmla="*/ 2167002 h 2561350"/>
              <a:gd name="connsiteX10" fmla="*/ 1238174 w 2071892"/>
              <a:gd name="connsiteY10" fmla="*/ 2275300 h 2561350"/>
              <a:gd name="connsiteX11" fmla="*/ 788118 w 2071892"/>
              <a:gd name="connsiteY11" fmla="*/ 2277680 h 2561350"/>
              <a:gd name="connsiteX12" fmla="*/ 818051 w 2071892"/>
              <a:gd name="connsiteY12" fmla="*/ 2167002 h 2561350"/>
              <a:gd name="connsiteX13" fmla="*/ 151652 w 2071892"/>
              <a:gd name="connsiteY13" fmla="*/ 2167002 h 2561350"/>
              <a:gd name="connsiteX14" fmla="*/ 151652 w 2071892"/>
              <a:gd name="connsiteY14" fmla="*/ 1458174 h 2561350"/>
              <a:gd name="connsiteX15" fmla="*/ 246651 w 2071892"/>
              <a:gd name="connsiteY15" fmla="*/ 1495354 h 2561350"/>
              <a:gd name="connsiteX16" fmla="*/ 244271 w 2071892"/>
              <a:gd name="connsiteY16" fmla="*/ 1045298 h 2561350"/>
              <a:gd name="connsiteX17" fmla="*/ 151652 w 2071892"/>
              <a:gd name="connsiteY17" fmla="*/ 1071146 h 2561350"/>
              <a:gd name="connsiteX18" fmla="*/ 105232 w 2071892"/>
              <a:gd name="connsiteY18" fmla="*/ 382371 h 2561350"/>
              <a:gd name="connsiteX19" fmla="*/ 823022 w 2071892"/>
              <a:gd name="connsiteY19" fmla="*/ 389002 h 2561350"/>
              <a:gd name="connsiteX20" fmla="*/ 788118 w 2071892"/>
              <a:gd name="connsiteY20" fmla="*/ 283670 h 2561350"/>
              <a:gd name="connsiteX21" fmla="*/ 1023861 w 2071892"/>
              <a:gd name="connsiteY21" fmla="*/ 3 h 2561350"/>
              <a:gd name="connsiteX0" fmla="*/ 1039756 w 2087787"/>
              <a:gd name="connsiteY0" fmla="*/ 3 h 2561350"/>
              <a:gd name="connsiteX1" fmla="*/ 1254069 w 2087787"/>
              <a:gd name="connsiteY1" fmla="*/ 286050 h 2561350"/>
              <a:gd name="connsiteX2" fmla="*/ 1231933 w 2087787"/>
              <a:gd name="connsiteY2" fmla="*/ 389002 h 2561350"/>
              <a:gd name="connsiteX3" fmla="*/ 1983221 w 2087787"/>
              <a:gd name="connsiteY3" fmla="*/ 369108 h 2561350"/>
              <a:gd name="connsiteX4" fmla="*/ 1963327 w 2087787"/>
              <a:gd name="connsiteY4" fmla="*/ 1063389 h 2561350"/>
              <a:gd name="connsiteX5" fmla="*/ 1874009 w 2087787"/>
              <a:gd name="connsiteY5" fmla="*/ 1037347 h 2561350"/>
              <a:gd name="connsiteX6" fmla="*/ 1871629 w 2087787"/>
              <a:gd name="connsiteY6" fmla="*/ 1487403 h 2561350"/>
              <a:gd name="connsiteX7" fmla="*/ 1963327 w 2087787"/>
              <a:gd name="connsiteY7" fmla="*/ 1449629 h 2561350"/>
              <a:gd name="connsiteX8" fmla="*/ 1963327 w 2087787"/>
              <a:gd name="connsiteY8" fmla="*/ 2167002 h 2561350"/>
              <a:gd name="connsiteX9" fmla="*/ 1234196 w 2087787"/>
              <a:gd name="connsiteY9" fmla="*/ 2167002 h 2561350"/>
              <a:gd name="connsiteX10" fmla="*/ 1254069 w 2087787"/>
              <a:gd name="connsiteY10" fmla="*/ 2275300 h 2561350"/>
              <a:gd name="connsiteX11" fmla="*/ 804013 w 2087787"/>
              <a:gd name="connsiteY11" fmla="*/ 2277680 h 2561350"/>
              <a:gd name="connsiteX12" fmla="*/ 833946 w 2087787"/>
              <a:gd name="connsiteY12" fmla="*/ 2167002 h 2561350"/>
              <a:gd name="connsiteX13" fmla="*/ 167547 w 2087787"/>
              <a:gd name="connsiteY13" fmla="*/ 2167002 h 2561350"/>
              <a:gd name="connsiteX14" fmla="*/ 167547 w 2087787"/>
              <a:gd name="connsiteY14" fmla="*/ 1458174 h 2561350"/>
              <a:gd name="connsiteX15" fmla="*/ 262546 w 2087787"/>
              <a:gd name="connsiteY15" fmla="*/ 1495354 h 2561350"/>
              <a:gd name="connsiteX16" fmla="*/ 260166 w 2087787"/>
              <a:gd name="connsiteY16" fmla="*/ 1045298 h 2561350"/>
              <a:gd name="connsiteX17" fmla="*/ 167547 w 2087787"/>
              <a:gd name="connsiteY17" fmla="*/ 1071146 h 2561350"/>
              <a:gd name="connsiteX18" fmla="*/ 121127 w 2087787"/>
              <a:gd name="connsiteY18" fmla="*/ 382371 h 2561350"/>
              <a:gd name="connsiteX19" fmla="*/ 838917 w 2087787"/>
              <a:gd name="connsiteY19" fmla="*/ 389002 h 2561350"/>
              <a:gd name="connsiteX20" fmla="*/ 804013 w 2087787"/>
              <a:gd name="connsiteY20" fmla="*/ 283670 h 2561350"/>
              <a:gd name="connsiteX21" fmla="*/ 1039756 w 2087787"/>
              <a:gd name="connsiteY21" fmla="*/ 3 h 2561350"/>
              <a:gd name="connsiteX0" fmla="*/ 1025434 w 2073465"/>
              <a:gd name="connsiteY0" fmla="*/ 3 h 2561350"/>
              <a:gd name="connsiteX1" fmla="*/ 1239747 w 2073465"/>
              <a:gd name="connsiteY1" fmla="*/ 286050 h 2561350"/>
              <a:gd name="connsiteX2" fmla="*/ 1217611 w 2073465"/>
              <a:gd name="connsiteY2" fmla="*/ 389002 h 2561350"/>
              <a:gd name="connsiteX3" fmla="*/ 1968899 w 2073465"/>
              <a:gd name="connsiteY3" fmla="*/ 369108 h 2561350"/>
              <a:gd name="connsiteX4" fmla="*/ 1949005 w 2073465"/>
              <a:gd name="connsiteY4" fmla="*/ 1063389 h 2561350"/>
              <a:gd name="connsiteX5" fmla="*/ 1859687 w 2073465"/>
              <a:gd name="connsiteY5" fmla="*/ 1037347 h 2561350"/>
              <a:gd name="connsiteX6" fmla="*/ 1857307 w 2073465"/>
              <a:gd name="connsiteY6" fmla="*/ 1487403 h 2561350"/>
              <a:gd name="connsiteX7" fmla="*/ 1949005 w 2073465"/>
              <a:gd name="connsiteY7" fmla="*/ 1449629 h 2561350"/>
              <a:gd name="connsiteX8" fmla="*/ 1949005 w 2073465"/>
              <a:gd name="connsiteY8" fmla="*/ 2167002 h 2561350"/>
              <a:gd name="connsiteX9" fmla="*/ 1219874 w 2073465"/>
              <a:gd name="connsiteY9" fmla="*/ 2167002 h 2561350"/>
              <a:gd name="connsiteX10" fmla="*/ 1239747 w 2073465"/>
              <a:gd name="connsiteY10" fmla="*/ 2275300 h 2561350"/>
              <a:gd name="connsiteX11" fmla="*/ 789691 w 2073465"/>
              <a:gd name="connsiteY11" fmla="*/ 2277680 h 2561350"/>
              <a:gd name="connsiteX12" fmla="*/ 819624 w 2073465"/>
              <a:gd name="connsiteY12" fmla="*/ 2167002 h 2561350"/>
              <a:gd name="connsiteX13" fmla="*/ 153225 w 2073465"/>
              <a:gd name="connsiteY13" fmla="*/ 2167002 h 2561350"/>
              <a:gd name="connsiteX14" fmla="*/ 153225 w 2073465"/>
              <a:gd name="connsiteY14" fmla="*/ 1458174 h 2561350"/>
              <a:gd name="connsiteX15" fmla="*/ 248224 w 2073465"/>
              <a:gd name="connsiteY15" fmla="*/ 1495354 h 2561350"/>
              <a:gd name="connsiteX16" fmla="*/ 245844 w 2073465"/>
              <a:gd name="connsiteY16" fmla="*/ 1045298 h 2561350"/>
              <a:gd name="connsiteX17" fmla="*/ 153225 w 2073465"/>
              <a:gd name="connsiteY17" fmla="*/ 1071146 h 2561350"/>
              <a:gd name="connsiteX18" fmla="*/ 106805 w 2073465"/>
              <a:gd name="connsiteY18" fmla="*/ 382371 h 2561350"/>
              <a:gd name="connsiteX19" fmla="*/ 824595 w 2073465"/>
              <a:gd name="connsiteY19" fmla="*/ 389002 h 2561350"/>
              <a:gd name="connsiteX20" fmla="*/ 789691 w 2073465"/>
              <a:gd name="connsiteY20" fmla="*/ 283670 h 2561350"/>
              <a:gd name="connsiteX21" fmla="*/ 1025434 w 2073465"/>
              <a:gd name="connsiteY21" fmla="*/ 3 h 2561350"/>
              <a:gd name="connsiteX0" fmla="*/ 1025434 w 2073465"/>
              <a:gd name="connsiteY0" fmla="*/ 3 h 2561350"/>
              <a:gd name="connsiteX1" fmla="*/ 1239747 w 2073465"/>
              <a:gd name="connsiteY1" fmla="*/ 286050 h 2561350"/>
              <a:gd name="connsiteX2" fmla="*/ 1217611 w 2073465"/>
              <a:gd name="connsiteY2" fmla="*/ 389002 h 2561350"/>
              <a:gd name="connsiteX3" fmla="*/ 1968899 w 2073465"/>
              <a:gd name="connsiteY3" fmla="*/ 369108 h 2561350"/>
              <a:gd name="connsiteX4" fmla="*/ 1949005 w 2073465"/>
              <a:gd name="connsiteY4" fmla="*/ 1063389 h 2561350"/>
              <a:gd name="connsiteX5" fmla="*/ 1859687 w 2073465"/>
              <a:gd name="connsiteY5" fmla="*/ 1037347 h 2561350"/>
              <a:gd name="connsiteX6" fmla="*/ 1857307 w 2073465"/>
              <a:gd name="connsiteY6" fmla="*/ 1487403 h 2561350"/>
              <a:gd name="connsiteX7" fmla="*/ 1949005 w 2073465"/>
              <a:gd name="connsiteY7" fmla="*/ 1449629 h 2561350"/>
              <a:gd name="connsiteX8" fmla="*/ 1949005 w 2073465"/>
              <a:gd name="connsiteY8" fmla="*/ 2167002 h 2561350"/>
              <a:gd name="connsiteX9" fmla="*/ 1219874 w 2073465"/>
              <a:gd name="connsiteY9" fmla="*/ 2167002 h 2561350"/>
              <a:gd name="connsiteX10" fmla="*/ 1239747 w 2073465"/>
              <a:gd name="connsiteY10" fmla="*/ 2275300 h 2561350"/>
              <a:gd name="connsiteX11" fmla="*/ 789691 w 2073465"/>
              <a:gd name="connsiteY11" fmla="*/ 2277680 h 2561350"/>
              <a:gd name="connsiteX12" fmla="*/ 819624 w 2073465"/>
              <a:gd name="connsiteY12" fmla="*/ 2167002 h 2561350"/>
              <a:gd name="connsiteX13" fmla="*/ 153225 w 2073465"/>
              <a:gd name="connsiteY13" fmla="*/ 2167002 h 2561350"/>
              <a:gd name="connsiteX14" fmla="*/ 153225 w 2073465"/>
              <a:gd name="connsiteY14" fmla="*/ 1458174 h 2561350"/>
              <a:gd name="connsiteX15" fmla="*/ 248224 w 2073465"/>
              <a:gd name="connsiteY15" fmla="*/ 1495354 h 2561350"/>
              <a:gd name="connsiteX16" fmla="*/ 245844 w 2073465"/>
              <a:gd name="connsiteY16" fmla="*/ 1045298 h 2561350"/>
              <a:gd name="connsiteX17" fmla="*/ 153225 w 2073465"/>
              <a:gd name="connsiteY17" fmla="*/ 1071146 h 2561350"/>
              <a:gd name="connsiteX18" fmla="*/ 106805 w 2073465"/>
              <a:gd name="connsiteY18" fmla="*/ 382371 h 2561350"/>
              <a:gd name="connsiteX19" fmla="*/ 824595 w 2073465"/>
              <a:gd name="connsiteY19" fmla="*/ 389002 h 2561350"/>
              <a:gd name="connsiteX20" fmla="*/ 789691 w 2073465"/>
              <a:gd name="connsiteY20" fmla="*/ 283670 h 2561350"/>
              <a:gd name="connsiteX21" fmla="*/ 1025434 w 2073465"/>
              <a:gd name="connsiteY21" fmla="*/ 3 h 2561350"/>
              <a:gd name="connsiteX0" fmla="*/ 1025434 w 2088885"/>
              <a:gd name="connsiteY0" fmla="*/ 3 h 2561350"/>
              <a:gd name="connsiteX1" fmla="*/ 1239747 w 2088885"/>
              <a:gd name="connsiteY1" fmla="*/ 286050 h 2561350"/>
              <a:gd name="connsiteX2" fmla="*/ 1217611 w 2088885"/>
              <a:gd name="connsiteY2" fmla="*/ 389002 h 2561350"/>
              <a:gd name="connsiteX3" fmla="*/ 1968899 w 2088885"/>
              <a:gd name="connsiteY3" fmla="*/ 369108 h 2561350"/>
              <a:gd name="connsiteX4" fmla="*/ 1949005 w 2088885"/>
              <a:gd name="connsiteY4" fmla="*/ 1063389 h 2561350"/>
              <a:gd name="connsiteX5" fmla="*/ 1859687 w 2088885"/>
              <a:gd name="connsiteY5" fmla="*/ 1037347 h 2561350"/>
              <a:gd name="connsiteX6" fmla="*/ 1857307 w 2088885"/>
              <a:gd name="connsiteY6" fmla="*/ 1487403 h 2561350"/>
              <a:gd name="connsiteX7" fmla="*/ 1949005 w 2088885"/>
              <a:gd name="connsiteY7" fmla="*/ 1449629 h 2561350"/>
              <a:gd name="connsiteX8" fmla="*/ 1949005 w 2088885"/>
              <a:gd name="connsiteY8" fmla="*/ 2167002 h 2561350"/>
              <a:gd name="connsiteX9" fmla="*/ 1219874 w 2088885"/>
              <a:gd name="connsiteY9" fmla="*/ 2167002 h 2561350"/>
              <a:gd name="connsiteX10" fmla="*/ 1239747 w 2088885"/>
              <a:gd name="connsiteY10" fmla="*/ 2275300 h 2561350"/>
              <a:gd name="connsiteX11" fmla="*/ 789691 w 2088885"/>
              <a:gd name="connsiteY11" fmla="*/ 2277680 h 2561350"/>
              <a:gd name="connsiteX12" fmla="*/ 819624 w 2088885"/>
              <a:gd name="connsiteY12" fmla="*/ 2167002 h 2561350"/>
              <a:gd name="connsiteX13" fmla="*/ 153225 w 2088885"/>
              <a:gd name="connsiteY13" fmla="*/ 2167002 h 2561350"/>
              <a:gd name="connsiteX14" fmla="*/ 153225 w 2088885"/>
              <a:gd name="connsiteY14" fmla="*/ 1458174 h 2561350"/>
              <a:gd name="connsiteX15" fmla="*/ 248224 w 2088885"/>
              <a:gd name="connsiteY15" fmla="*/ 1495354 h 2561350"/>
              <a:gd name="connsiteX16" fmla="*/ 245844 w 2088885"/>
              <a:gd name="connsiteY16" fmla="*/ 1045298 h 2561350"/>
              <a:gd name="connsiteX17" fmla="*/ 153225 w 2088885"/>
              <a:gd name="connsiteY17" fmla="*/ 1071146 h 2561350"/>
              <a:gd name="connsiteX18" fmla="*/ 106805 w 2088885"/>
              <a:gd name="connsiteY18" fmla="*/ 382371 h 2561350"/>
              <a:gd name="connsiteX19" fmla="*/ 824595 w 2088885"/>
              <a:gd name="connsiteY19" fmla="*/ 389002 h 2561350"/>
              <a:gd name="connsiteX20" fmla="*/ 789691 w 2088885"/>
              <a:gd name="connsiteY20" fmla="*/ 283670 h 2561350"/>
              <a:gd name="connsiteX21" fmla="*/ 1025434 w 2088885"/>
              <a:gd name="connsiteY21" fmla="*/ 3 h 2561350"/>
              <a:gd name="connsiteX0" fmla="*/ 1025434 w 2073465"/>
              <a:gd name="connsiteY0" fmla="*/ 3 h 2561350"/>
              <a:gd name="connsiteX1" fmla="*/ 1239747 w 2073465"/>
              <a:gd name="connsiteY1" fmla="*/ 286050 h 2561350"/>
              <a:gd name="connsiteX2" fmla="*/ 1217611 w 2073465"/>
              <a:gd name="connsiteY2" fmla="*/ 389002 h 2561350"/>
              <a:gd name="connsiteX3" fmla="*/ 1968899 w 2073465"/>
              <a:gd name="connsiteY3" fmla="*/ 369108 h 2561350"/>
              <a:gd name="connsiteX4" fmla="*/ 1949005 w 2073465"/>
              <a:gd name="connsiteY4" fmla="*/ 1063389 h 2561350"/>
              <a:gd name="connsiteX5" fmla="*/ 1859687 w 2073465"/>
              <a:gd name="connsiteY5" fmla="*/ 1037347 h 2561350"/>
              <a:gd name="connsiteX6" fmla="*/ 1857307 w 2073465"/>
              <a:gd name="connsiteY6" fmla="*/ 1487403 h 2561350"/>
              <a:gd name="connsiteX7" fmla="*/ 1949005 w 2073465"/>
              <a:gd name="connsiteY7" fmla="*/ 1449629 h 2561350"/>
              <a:gd name="connsiteX8" fmla="*/ 1949005 w 2073465"/>
              <a:gd name="connsiteY8" fmla="*/ 2167002 h 2561350"/>
              <a:gd name="connsiteX9" fmla="*/ 1219874 w 2073465"/>
              <a:gd name="connsiteY9" fmla="*/ 2167002 h 2561350"/>
              <a:gd name="connsiteX10" fmla="*/ 1239747 w 2073465"/>
              <a:gd name="connsiteY10" fmla="*/ 2275300 h 2561350"/>
              <a:gd name="connsiteX11" fmla="*/ 789691 w 2073465"/>
              <a:gd name="connsiteY11" fmla="*/ 2277680 h 2561350"/>
              <a:gd name="connsiteX12" fmla="*/ 819624 w 2073465"/>
              <a:gd name="connsiteY12" fmla="*/ 2167002 h 2561350"/>
              <a:gd name="connsiteX13" fmla="*/ 153225 w 2073465"/>
              <a:gd name="connsiteY13" fmla="*/ 2167002 h 2561350"/>
              <a:gd name="connsiteX14" fmla="*/ 153225 w 2073465"/>
              <a:gd name="connsiteY14" fmla="*/ 1458174 h 2561350"/>
              <a:gd name="connsiteX15" fmla="*/ 248224 w 2073465"/>
              <a:gd name="connsiteY15" fmla="*/ 1495354 h 2561350"/>
              <a:gd name="connsiteX16" fmla="*/ 245844 w 2073465"/>
              <a:gd name="connsiteY16" fmla="*/ 1045298 h 2561350"/>
              <a:gd name="connsiteX17" fmla="*/ 153225 w 2073465"/>
              <a:gd name="connsiteY17" fmla="*/ 1071146 h 2561350"/>
              <a:gd name="connsiteX18" fmla="*/ 106805 w 2073465"/>
              <a:gd name="connsiteY18" fmla="*/ 382371 h 2561350"/>
              <a:gd name="connsiteX19" fmla="*/ 824595 w 2073465"/>
              <a:gd name="connsiteY19" fmla="*/ 389002 h 2561350"/>
              <a:gd name="connsiteX20" fmla="*/ 789691 w 2073465"/>
              <a:gd name="connsiteY20" fmla="*/ 283670 h 2561350"/>
              <a:gd name="connsiteX21" fmla="*/ 1025434 w 2073465"/>
              <a:gd name="connsiteY21" fmla="*/ 3 h 2561350"/>
              <a:gd name="connsiteX0" fmla="*/ 1025434 w 2073465"/>
              <a:gd name="connsiteY0" fmla="*/ 3 h 2561350"/>
              <a:gd name="connsiteX1" fmla="*/ 1239747 w 2073465"/>
              <a:gd name="connsiteY1" fmla="*/ 286050 h 2561350"/>
              <a:gd name="connsiteX2" fmla="*/ 1217611 w 2073465"/>
              <a:gd name="connsiteY2" fmla="*/ 389002 h 2561350"/>
              <a:gd name="connsiteX3" fmla="*/ 1968899 w 2073465"/>
              <a:gd name="connsiteY3" fmla="*/ 369108 h 2561350"/>
              <a:gd name="connsiteX4" fmla="*/ 1949005 w 2073465"/>
              <a:gd name="connsiteY4" fmla="*/ 1063389 h 2561350"/>
              <a:gd name="connsiteX5" fmla="*/ 1859687 w 2073465"/>
              <a:gd name="connsiteY5" fmla="*/ 1037347 h 2561350"/>
              <a:gd name="connsiteX6" fmla="*/ 1857307 w 2073465"/>
              <a:gd name="connsiteY6" fmla="*/ 1487403 h 2561350"/>
              <a:gd name="connsiteX7" fmla="*/ 1949005 w 2073465"/>
              <a:gd name="connsiteY7" fmla="*/ 1449629 h 2561350"/>
              <a:gd name="connsiteX8" fmla="*/ 1949005 w 2073465"/>
              <a:gd name="connsiteY8" fmla="*/ 2167002 h 2561350"/>
              <a:gd name="connsiteX9" fmla="*/ 1219874 w 2073465"/>
              <a:gd name="connsiteY9" fmla="*/ 2167002 h 2561350"/>
              <a:gd name="connsiteX10" fmla="*/ 1239747 w 2073465"/>
              <a:gd name="connsiteY10" fmla="*/ 2275300 h 2561350"/>
              <a:gd name="connsiteX11" fmla="*/ 789691 w 2073465"/>
              <a:gd name="connsiteY11" fmla="*/ 2277680 h 2561350"/>
              <a:gd name="connsiteX12" fmla="*/ 819624 w 2073465"/>
              <a:gd name="connsiteY12" fmla="*/ 2167002 h 2561350"/>
              <a:gd name="connsiteX13" fmla="*/ 153225 w 2073465"/>
              <a:gd name="connsiteY13" fmla="*/ 2167002 h 2561350"/>
              <a:gd name="connsiteX14" fmla="*/ 153225 w 2073465"/>
              <a:gd name="connsiteY14" fmla="*/ 1458174 h 2561350"/>
              <a:gd name="connsiteX15" fmla="*/ 248224 w 2073465"/>
              <a:gd name="connsiteY15" fmla="*/ 1495354 h 2561350"/>
              <a:gd name="connsiteX16" fmla="*/ 245844 w 2073465"/>
              <a:gd name="connsiteY16" fmla="*/ 1045298 h 2561350"/>
              <a:gd name="connsiteX17" fmla="*/ 153225 w 2073465"/>
              <a:gd name="connsiteY17" fmla="*/ 1071146 h 2561350"/>
              <a:gd name="connsiteX18" fmla="*/ 106805 w 2073465"/>
              <a:gd name="connsiteY18" fmla="*/ 382371 h 2561350"/>
              <a:gd name="connsiteX19" fmla="*/ 824595 w 2073465"/>
              <a:gd name="connsiteY19" fmla="*/ 389002 h 2561350"/>
              <a:gd name="connsiteX20" fmla="*/ 789691 w 2073465"/>
              <a:gd name="connsiteY20" fmla="*/ 283670 h 2561350"/>
              <a:gd name="connsiteX21" fmla="*/ 1025434 w 2073465"/>
              <a:gd name="connsiteY21" fmla="*/ 3 h 2561350"/>
              <a:gd name="connsiteX0" fmla="*/ 1025434 w 2102756"/>
              <a:gd name="connsiteY0" fmla="*/ 3 h 2561350"/>
              <a:gd name="connsiteX1" fmla="*/ 1239747 w 2102756"/>
              <a:gd name="connsiteY1" fmla="*/ 286050 h 2561350"/>
              <a:gd name="connsiteX2" fmla="*/ 1217611 w 2102756"/>
              <a:gd name="connsiteY2" fmla="*/ 389002 h 2561350"/>
              <a:gd name="connsiteX3" fmla="*/ 1968899 w 2102756"/>
              <a:gd name="connsiteY3" fmla="*/ 369108 h 2561350"/>
              <a:gd name="connsiteX4" fmla="*/ 1949005 w 2102756"/>
              <a:gd name="connsiteY4" fmla="*/ 1063389 h 2561350"/>
              <a:gd name="connsiteX5" fmla="*/ 1859687 w 2102756"/>
              <a:gd name="connsiteY5" fmla="*/ 1037347 h 2561350"/>
              <a:gd name="connsiteX6" fmla="*/ 1857307 w 2102756"/>
              <a:gd name="connsiteY6" fmla="*/ 1487403 h 2561350"/>
              <a:gd name="connsiteX7" fmla="*/ 1995425 w 2102756"/>
              <a:gd name="connsiteY7" fmla="*/ 1456260 h 2561350"/>
              <a:gd name="connsiteX8" fmla="*/ 1949005 w 2102756"/>
              <a:gd name="connsiteY8" fmla="*/ 2167002 h 2561350"/>
              <a:gd name="connsiteX9" fmla="*/ 1219874 w 2102756"/>
              <a:gd name="connsiteY9" fmla="*/ 2167002 h 2561350"/>
              <a:gd name="connsiteX10" fmla="*/ 1239747 w 2102756"/>
              <a:gd name="connsiteY10" fmla="*/ 2275300 h 2561350"/>
              <a:gd name="connsiteX11" fmla="*/ 789691 w 2102756"/>
              <a:gd name="connsiteY11" fmla="*/ 2277680 h 2561350"/>
              <a:gd name="connsiteX12" fmla="*/ 819624 w 2102756"/>
              <a:gd name="connsiteY12" fmla="*/ 2167002 h 2561350"/>
              <a:gd name="connsiteX13" fmla="*/ 153225 w 2102756"/>
              <a:gd name="connsiteY13" fmla="*/ 2167002 h 2561350"/>
              <a:gd name="connsiteX14" fmla="*/ 153225 w 2102756"/>
              <a:gd name="connsiteY14" fmla="*/ 1458174 h 2561350"/>
              <a:gd name="connsiteX15" fmla="*/ 248224 w 2102756"/>
              <a:gd name="connsiteY15" fmla="*/ 1495354 h 2561350"/>
              <a:gd name="connsiteX16" fmla="*/ 245844 w 2102756"/>
              <a:gd name="connsiteY16" fmla="*/ 1045298 h 2561350"/>
              <a:gd name="connsiteX17" fmla="*/ 153225 w 2102756"/>
              <a:gd name="connsiteY17" fmla="*/ 1071146 h 2561350"/>
              <a:gd name="connsiteX18" fmla="*/ 106805 w 2102756"/>
              <a:gd name="connsiteY18" fmla="*/ 382371 h 2561350"/>
              <a:gd name="connsiteX19" fmla="*/ 824595 w 2102756"/>
              <a:gd name="connsiteY19" fmla="*/ 389002 h 2561350"/>
              <a:gd name="connsiteX20" fmla="*/ 789691 w 2102756"/>
              <a:gd name="connsiteY20" fmla="*/ 283670 h 2561350"/>
              <a:gd name="connsiteX21" fmla="*/ 1025434 w 2102756"/>
              <a:gd name="connsiteY21" fmla="*/ 3 h 2561350"/>
              <a:gd name="connsiteX0" fmla="*/ 1025434 w 2076232"/>
              <a:gd name="connsiteY0" fmla="*/ 3 h 2561350"/>
              <a:gd name="connsiteX1" fmla="*/ 1239747 w 2076232"/>
              <a:gd name="connsiteY1" fmla="*/ 286050 h 2561350"/>
              <a:gd name="connsiteX2" fmla="*/ 1217611 w 2076232"/>
              <a:gd name="connsiteY2" fmla="*/ 389002 h 2561350"/>
              <a:gd name="connsiteX3" fmla="*/ 1968899 w 2076232"/>
              <a:gd name="connsiteY3" fmla="*/ 369108 h 2561350"/>
              <a:gd name="connsiteX4" fmla="*/ 1949005 w 2076232"/>
              <a:gd name="connsiteY4" fmla="*/ 1063389 h 2561350"/>
              <a:gd name="connsiteX5" fmla="*/ 1859687 w 2076232"/>
              <a:gd name="connsiteY5" fmla="*/ 1037347 h 2561350"/>
              <a:gd name="connsiteX6" fmla="*/ 1857307 w 2076232"/>
              <a:gd name="connsiteY6" fmla="*/ 1487403 h 2561350"/>
              <a:gd name="connsiteX7" fmla="*/ 1995425 w 2076232"/>
              <a:gd name="connsiteY7" fmla="*/ 1456260 h 2561350"/>
              <a:gd name="connsiteX8" fmla="*/ 1949005 w 2076232"/>
              <a:gd name="connsiteY8" fmla="*/ 2167002 h 2561350"/>
              <a:gd name="connsiteX9" fmla="*/ 1219874 w 2076232"/>
              <a:gd name="connsiteY9" fmla="*/ 2167002 h 2561350"/>
              <a:gd name="connsiteX10" fmla="*/ 1239747 w 2076232"/>
              <a:gd name="connsiteY10" fmla="*/ 2275300 h 2561350"/>
              <a:gd name="connsiteX11" fmla="*/ 789691 w 2076232"/>
              <a:gd name="connsiteY11" fmla="*/ 2277680 h 2561350"/>
              <a:gd name="connsiteX12" fmla="*/ 819624 w 2076232"/>
              <a:gd name="connsiteY12" fmla="*/ 2167002 h 2561350"/>
              <a:gd name="connsiteX13" fmla="*/ 153225 w 2076232"/>
              <a:gd name="connsiteY13" fmla="*/ 2167002 h 2561350"/>
              <a:gd name="connsiteX14" fmla="*/ 153225 w 2076232"/>
              <a:gd name="connsiteY14" fmla="*/ 1458174 h 2561350"/>
              <a:gd name="connsiteX15" fmla="*/ 248224 w 2076232"/>
              <a:gd name="connsiteY15" fmla="*/ 1495354 h 2561350"/>
              <a:gd name="connsiteX16" fmla="*/ 245844 w 2076232"/>
              <a:gd name="connsiteY16" fmla="*/ 1045298 h 2561350"/>
              <a:gd name="connsiteX17" fmla="*/ 153225 w 2076232"/>
              <a:gd name="connsiteY17" fmla="*/ 1071146 h 2561350"/>
              <a:gd name="connsiteX18" fmla="*/ 106805 w 2076232"/>
              <a:gd name="connsiteY18" fmla="*/ 382371 h 2561350"/>
              <a:gd name="connsiteX19" fmla="*/ 824595 w 2076232"/>
              <a:gd name="connsiteY19" fmla="*/ 389002 h 2561350"/>
              <a:gd name="connsiteX20" fmla="*/ 789691 w 2076232"/>
              <a:gd name="connsiteY20" fmla="*/ 283670 h 2561350"/>
              <a:gd name="connsiteX21" fmla="*/ 1025434 w 2076232"/>
              <a:gd name="connsiteY21" fmla="*/ 3 h 2561350"/>
              <a:gd name="connsiteX0" fmla="*/ 1025434 w 2077711"/>
              <a:gd name="connsiteY0" fmla="*/ 3 h 2561350"/>
              <a:gd name="connsiteX1" fmla="*/ 1239747 w 2077711"/>
              <a:gd name="connsiteY1" fmla="*/ 286050 h 2561350"/>
              <a:gd name="connsiteX2" fmla="*/ 1217611 w 2077711"/>
              <a:gd name="connsiteY2" fmla="*/ 389002 h 2561350"/>
              <a:gd name="connsiteX3" fmla="*/ 1968899 w 2077711"/>
              <a:gd name="connsiteY3" fmla="*/ 369108 h 2561350"/>
              <a:gd name="connsiteX4" fmla="*/ 1949005 w 2077711"/>
              <a:gd name="connsiteY4" fmla="*/ 1063389 h 2561350"/>
              <a:gd name="connsiteX5" fmla="*/ 1859687 w 2077711"/>
              <a:gd name="connsiteY5" fmla="*/ 1037347 h 2561350"/>
              <a:gd name="connsiteX6" fmla="*/ 1857307 w 2077711"/>
              <a:gd name="connsiteY6" fmla="*/ 1487403 h 2561350"/>
              <a:gd name="connsiteX7" fmla="*/ 1995425 w 2077711"/>
              <a:gd name="connsiteY7" fmla="*/ 1456260 h 2561350"/>
              <a:gd name="connsiteX8" fmla="*/ 1949005 w 2077711"/>
              <a:gd name="connsiteY8" fmla="*/ 2167002 h 2561350"/>
              <a:gd name="connsiteX9" fmla="*/ 1219874 w 2077711"/>
              <a:gd name="connsiteY9" fmla="*/ 2167002 h 2561350"/>
              <a:gd name="connsiteX10" fmla="*/ 1239747 w 2077711"/>
              <a:gd name="connsiteY10" fmla="*/ 2275300 h 2561350"/>
              <a:gd name="connsiteX11" fmla="*/ 789691 w 2077711"/>
              <a:gd name="connsiteY11" fmla="*/ 2277680 h 2561350"/>
              <a:gd name="connsiteX12" fmla="*/ 819624 w 2077711"/>
              <a:gd name="connsiteY12" fmla="*/ 2167002 h 2561350"/>
              <a:gd name="connsiteX13" fmla="*/ 153225 w 2077711"/>
              <a:gd name="connsiteY13" fmla="*/ 2167002 h 2561350"/>
              <a:gd name="connsiteX14" fmla="*/ 153225 w 2077711"/>
              <a:gd name="connsiteY14" fmla="*/ 1458174 h 2561350"/>
              <a:gd name="connsiteX15" fmla="*/ 248224 w 2077711"/>
              <a:gd name="connsiteY15" fmla="*/ 1495354 h 2561350"/>
              <a:gd name="connsiteX16" fmla="*/ 245844 w 2077711"/>
              <a:gd name="connsiteY16" fmla="*/ 1045298 h 2561350"/>
              <a:gd name="connsiteX17" fmla="*/ 153225 w 2077711"/>
              <a:gd name="connsiteY17" fmla="*/ 1071146 h 2561350"/>
              <a:gd name="connsiteX18" fmla="*/ 106805 w 2077711"/>
              <a:gd name="connsiteY18" fmla="*/ 382371 h 2561350"/>
              <a:gd name="connsiteX19" fmla="*/ 824595 w 2077711"/>
              <a:gd name="connsiteY19" fmla="*/ 389002 h 2561350"/>
              <a:gd name="connsiteX20" fmla="*/ 789691 w 2077711"/>
              <a:gd name="connsiteY20" fmla="*/ 283670 h 2561350"/>
              <a:gd name="connsiteX21" fmla="*/ 1025434 w 2077711"/>
              <a:gd name="connsiteY21" fmla="*/ 3 h 2561350"/>
              <a:gd name="connsiteX0" fmla="*/ 1025434 w 2082173"/>
              <a:gd name="connsiteY0" fmla="*/ 3 h 2561350"/>
              <a:gd name="connsiteX1" fmla="*/ 1239747 w 2082173"/>
              <a:gd name="connsiteY1" fmla="*/ 286050 h 2561350"/>
              <a:gd name="connsiteX2" fmla="*/ 1217611 w 2082173"/>
              <a:gd name="connsiteY2" fmla="*/ 389002 h 2561350"/>
              <a:gd name="connsiteX3" fmla="*/ 1968899 w 2082173"/>
              <a:gd name="connsiteY3" fmla="*/ 369108 h 2561350"/>
              <a:gd name="connsiteX4" fmla="*/ 1962267 w 2082173"/>
              <a:gd name="connsiteY4" fmla="*/ 1096546 h 2561350"/>
              <a:gd name="connsiteX5" fmla="*/ 1859687 w 2082173"/>
              <a:gd name="connsiteY5" fmla="*/ 1037347 h 2561350"/>
              <a:gd name="connsiteX6" fmla="*/ 1857307 w 2082173"/>
              <a:gd name="connsiteY6" fmla="*/ 1487403 h 2561350"/>
              <a:gd name="connsiteX7" fmla="*/ 1995425 w 2082173"/>
              <a:gd name="connsiteY7" fmla="*/ 1456260 h 2561350"/>
              <a:gd name="connsiteX8" fmla="*/ 1949005 w 2082173"/>
              <a:gd name="connsiteY8" fmla="*/ 2167002 h 2561350"/>
              <a:gd name="connsiteX9" fmla="*/ 1219874 w 2082173"/>
              <a:gd name="connsiteY9" fmla="*/ 2167002 h 2561350"/>
              <a:gd name="connsiteX10" fmla="*/ 1239747 w 2082173"/>
              <a:gd name="connsiteY10" fmla="*/ 2275300 h 2561350"/>
              <a:gd name="connsiteX11" fmla="*/ 789691 w 2082173"/>
              <a:gd name="connsiteY11" fmla="*/ 2277680 h 2561350"/>
              <a:gd name="connsiteX12" fmla="*/ 819624 w 2082173"/>
              <a:gd name="connsiteY12" fmla="*/ 2167002 h 2561350"/>
              <a:gd name="connsiteX13" fmla="*/ 153225 w 2082173"/>
              <a:gd name="connsiteY13" fmla="*/ 2167002 h 2561350"/>
              <a:gd name="connsiteX14" fmla="*/ 153225 w 2082173"/>
              <a:gd name="connsiteY14" fmla="*/ 1458174 h 2561350"/>
              <a:gd name="connsiteX15" fmla="*/ 248224 w 2082173"/>
              <a:gd name="connsiteY15" fmla="*/ 1495354 h 2561350"/>
              <a:gd name="connsiteX16" fmla="*/ 245844 w 2082173"/>
              <a:gd name="connsiteY16" fmla="*/ 1045298 h 2561350"/>
              <a:gd name="connsiteX17" fmla="*/ 153225 w 2082173"/>
              <a:gd name="connsiteY17" fmla="*/ 1071146 h 2561350"/>
              <a:gd name="connsiteX18" fmla="*/ 106805 w 2082173"/>
              <a:gd name="connsiteY18" fmla="*/ 382371 h 2561350"/>
              <a:gd name="connsiteX19" fmla="*/ 824595 w 2082173"/>
              <a:gd name="connsiteY19" fmla="*/ 389002 h 2561350"/>
              <a:gd name="connsiteX20" fmla="*/ 789691 w 2082173"/>
              <a:gd name="connsiteY20" fmla="*/ 283670 h 2561350"/>
              <a:gd name="connsiteX21" fmla="*/ 1025434 w 2082173"/>
              <a:gd name="connsiteY21" fmla="*/ 3 h 2561350"/>
              <a:gd name="connsiteX0" fmla="*/ 1025434 w 2082173"/>
              <a:gd name="connsiteY0" fmla="*/ 3 h 2561350"/>
              <a:gd name="connsiteX1" fmla="*/ 1239747 w 2082173"/>
              <a:gd name="connsiteY1" fmla="*/ 286050 h 2561350"/>
              <a:gd name="connsiteX2" fmla="*/ 1217611 w 2082173"/>
              <a:gd name="connsiteY2" fmla="*/ 389002 h 2561350"/>
              <a:gd name="connsiteX3" fmla="*/ 1968899 w 2082173"/>
              <a:gd name="connsiteY3" fmla="*/ 369108 h 2561350"/>
              <a:gd name="connsiteX4" fmla="*/ 1962267 w 2082173"/>
              <a:gd name="connsiteY4" fmla="*/ 1096546 h 2561350"/>
              <a:gd name="connsiteX5" fmla="*/ 1859687 w 2082173"/>
              <a:gd name="connsiteY5" fmla="*/ 1037347 h 2561350"/>
              <a:gd name="connsiteX6" fmla="*/ 1857307 w 2082173"/>
              <a:gd name="connsiteY6" fmla="*/ 1487403 h 2561350"/>
              <a:gd name="connsiteX7" fmla="*/ 1995425 w 2082173"/>
              <a:gd name="connsiteY7" fmla="*/ 1456260 h 2561350"/>
              <a:gd name="connsiteX8" fmla="*/ 1949005 w 2082173"/>
              <a:gd name="connsiteY8" fmla="*/ 2167002 h 2561350"/>
              <a:gd name="connsiteX9" fmla="*/ 1219874 w 2082173"/>
              <a:gd name="connsiteY9" fmla="*/ 2167002 h 2561350"/>
              <a:gd name="connsiteX10" fmla="*/ 1239747 w 2082173"/>
              <a:gd name="connsiteY10" fmla="*/ 2275300 h 2561350"/>
              <a:gd name="connsiteX11" fmla="*/ 789691 w 2082173"/>
              <a:gd name="connsiteY11" fmla="*/ 2277680 h 2561350"/>
              <a:gd name="connsiteX12" fmla="*/ 819624 w 2082173"/>
              <a:gd name="connsiteY12" fmla="*/ 2167002 h 2561350"/>
              <a:gd name="connsiteX13" fmla="*/ 153225 w 2082173"/>
              <a:gd name="connsiteY13" fmla="*/ 2167002 h 2561350"/>
              <a:gd name="connsiteX14" fmla="*/ 153225 w 2082173"/>
              <a:gd name="connsiteY14" fmla="*/ 1458174 h 2561350"/>
              <a:gd name="connsiteX15" fmla="*/ 248224 w 2082173"/>
              <a:gd name="connsiteY15" fmla="*/ 1495354 h 2561350"/>
              <a:gd name="connsiteX16" fmla="*/ 245844 w 2082173"/>
              <a:gd name="connsiteY16" fmla="*/ 1045298 h 2561350"/>
              <a:gd name="connsiteX17" fmla="*/ 153225 w 2082173"/>
              <a:gd name="connsiteY17" fmla="*/ 1071146 h 2561350"/>
              <a:gd name="connsiteX18" fmla="*/ 106805 w 2082173"/>
              <a:gd name="connsiteY18" fmla="*/ 382371 h 2561350"/>
              <a:gd name="connsiteX19" fmla="*/ 824595 w 2082173"/>
              <a:gd name="connsiteY19" fmla="*/ 389002 h 2561350"/>
              <a:gd name="connsiteX20" fmla="*/ 789691 w 2082173"/>
              <a:gd name="connsiteY20" fmla="*/ 283670 h 2561350"/>
              <a:gd name="connsiteX21" fmla="*/ 1025434 w 2082173"/>
              <a:gd name="connsiteY21" fmla="*/ 3 h 2561350"/>
              <a:gd name="connsiteX0" fmla="*/ 1025434 w 2082173"/>
              <a:gd name="connsiteY0" fmla="*/ 3 h 2561350"/>
              <a:gd name="connsiteX1" fmla="*/ 1239747 w 2082173"/>
              <a:gd name="connsiteY1" fmla="*/ 286050 h 2561350"/>
              <a:gd name="connsiteX2" fmla="*/ 1217611 w 2082173"/>
              <a:gd name="connsiteY2" fmla="*/ 389002 h 2561350"/>
              <a:gd name="connsiteX3" fmla="*/ 1968899 w 2082173"/>
              <a:gd name="connsiteY3" fmla="*/ 369108 h 2561350"/>
              <a:gd name="connsiteX4" fmla="*/ 1962267 w 2082173"/>
              <a:gd name="connsiteY4" fmla="*/ 1096546 h 2561350"/>
              <a:gd name="connsiteX5" fmla="*/ 1859687 w 2082173"/>
              <a:gd name="connsiteY5" fmla="*/ 1037347 h 2561350"/>
              <a:gd name="connsiteX6" fmla="*/ 1844045 w 2082173"/>
              <a:gd name="connsiteY6" fmla="*/ 1520560 h 2561350"/>
              <a:gd name="connsiteX7" fmla="*/ 1995425 w 2082173"/>
              <a:gd name="connsiteY7" fmla="*/ 1456260 h 2561350"/>
              <a:gd name="connsiteX8" fmla="*/ 1949005 w 2082173"/>
              <a:gd name="connsiteY8" fmla="*/ 2167002 h 2561350"/>
              <a:gd name="connsiteX9" fmla="*/ 1219874 w 2082173"/>
              <a:gd name="connsiteY9" fmla="*/ 2167002 h 2561350"/>
              <a:gd name="connsiteX10" fmla="*/ 1239747 w 2082173"/>
              <a:gd name="connsiteY10" fmla="*/ 2275300 h 2561350"/>
              <a:gd name="connsiteX11" fmla="*/ 789691 w 2082173"/>
              <a:gd name="connsiteY11" fmla="*/ 2277680 h 2561350"/>
              <a:gd name="connsiteX12" fmla="*/ 819624 w 2082173"/>
              <a:gd name="connsiteY12" fmla="*/ 2167002 h 2561350"/>
              <a:gd name="connsiteX13" fmla="*/ 153225 w 2082173"/>
              <a:gd name="connsiteY13" fmla="*/ 2167002 h 2561350"/>
              <a:gd name="connsiteX14" fmla="*/ 153225 w 2082173"/>
              <a:gd name="connsiteY14" fmla="*/ 1458174 h 2561350"/>
              <a:gd name="connsiteX15" fmla="*/ 248224 w 2082173"/>
              <a:gd name="connsiteY15" fmla="*/ 1495354 h 2561350"/>
              <a:gd name="connsiteX16" fmla="*/ 245844 w 2082173"/>
              <a:gd name="connsiteY16" fmla="*/ 1045298 h 2561350"/>
              <a:gd name="connsiteX17" fmla="*/ 153225 w 2082173"/>
              <a:gd name="connsiteY17" fmla="*/ 1071146 h 2561350"/>
              <a:gd name="connsiteX18" fmla="*/ 106805 w 2082173"/>
              <a:gd name="connsiteY18" fmla="*/ 382371 h 2561350"/>
              <a:gd name="connsiteX19" fmla="*/ 824595 w 2082173"/>
              <a:gd name="connsiteY19" fmla="*/ 389002 h 2561350"/>
              <a:gd name="connsiteX20" fmla="*/ 789691 w 2082173"/>
              <a:gd name="connsiteY20" fmla="*/ 283670 h 2561350"/>
              <a:gd name="connsiteX21" fmla="*/ 1025434 w 2082173"/>
              <a:gd name="connsiteY21" fmla="*/ 3 h 2561350"/>
              <a:gd name="connsiteX0" fmla="*/ 1025434 w 2082173"/>
              <a:gd name="connsiteY0" fmla="*/ 3 h 2561350"/>
              <a:gd name="connsiteX1" fmla="*/ 1239747 w 2082173"/>
              <a:gd name="connsiteY1" fmla="*/ 286050 h 2561350"/>
              <a:gd name="connsiteX2" fmla="*/ 1217611 w 2082173"/>
              <a:gd name="connsiteY2" fmla="*/ 389002 h 2561350"/>
              <a:gd name="connsiteX3" fmla="*/ 1968899 w 2082173"/>
              <a:gd name="connsiteY3" fmla="*/ 369108 h 2561350"/>
              <a:gd name="connsiteX4" fmla="*/ 1962267 w 2082173"/>
              <a:gd name="connsiteY4" fmla="*/ 1096546 h 2561350"/>
              <a:gd name="connsiteX5" fmla="*/ 1859687 w 2082173"/>
              <a:gd name="connsiteY5" fmla="*/ 1037347 h 2561350"/>
              <a:gd name="connsiteX6" fmla="*/ 1844045 w 2082173"/>
              <a:gd name="connsiteY6" fmla="*/ 1520560 h 2561350"/>
              <a:gd name="connsiteX7" fmla="*/ 1995425 w 2082173"/>
              <a:gd name="connsiteY7" fmla="*/ 1456260 h 2561350"/>
              <a:gd name="connsiteX8" fmla="*/ 1949005 w 2082173"/>
              <a:gd name="connsiteY8" fmla="*/ 2167002 h 2561350"/>
              <a:gd name="connsiteX9" fmla="*/ 1219874 w 2082173"/>
              <a:gd name="connsiteY9" fmla="*/ 2167002 h 2561350"/>
              <a:gd name="connsiteX10" fmla="*/ 1239747 w 2082173"/>
              <a:gd name="connsiteY10" fmla="*/ 2275300 h 2561350"/>
              <a:gd name="connsiteX11" fmla="*/ 789691 w 2082173"/>
              <a:gd name="connsiteY11" fmla="*/ 2277680 h 2561350"/>
              <a:gd name="connsiteX12" fmla="*/ 819624 w 2082173"/>
              <a:gd name="connsiteY12" fmla="*/ 2167002 h 2561350"/>
              <a:gd name="connsiteX13" fmla="*/ 153225 w 2082173"/>
              <a:gd name="connsiteY13" fmla="*/ 2167002 h 2561350"/>
              <a:gd name="connsiteX14" fmla="*/ 153225 w 2082173"/>
              <a:gd name="connsiteY14" fmla="*/ 1458174 h 2561350"/>
              <a:gd name="connsiteX15" fmla="*/ 248224 w 2082173"/>
              <a:gd name="connsiteY15" fmla="*/ 1495354 h 2561350"/>
              <a:gd name="connsiteX16" fmla="*/ 245844 w 2082173"/>
              <a:gd name="connsiteY16" fmla="*/ 1045298 h 2561350"/>
              <a:gd name="connsiteX17" fmla="*/ 153225 w 2082173"/>
              <a:gd name="connsiteY17" fmla="*/ 1071146 h 2561350"/>
              <a:gd name="connsiteX18" fmla="*/ 106805 w 2082173"/>
              <a:gd name="connsiteY18" fmla="*/ 382371 h 2561350"/>
              <a:gd name="connsiteX19" fmla="*/ 824595 w 2082173"/>
              <a:gd name="connsiteY19" fmla="*/ 389002 h 2561350"/>
              <a:gd name="connsiteX20" fmla="*/ 789691 w 2082173"/>
              <a:gd name="connsiteY20" fmla="*/ 283670 h 2561350"/>
              <a:gd name="connsiteX21" fmla="*/ 1025434 w 2082173"/>
              <a:gd name="connsiteY21" fmla="*/ 3 h 2561350"/>
              <a:gd name="connsiteX0" fmla="*/ 1025434 w 2082173"/>
              <a:gd name="connsiteY0" fmla="*/ 3 h 2561350"/>
              <a:gd name="connsiteX1" fmla="*/ 1239747 w 2082173"/>
              <a:gd name="connsiteY1" fmla="*/ 286050 h 2561350"/>
              <a:gd name="connsiteX2" fmla="*/ 1217611 w 2082173"/>
              <a:gd name="connsiteY2" fmla="*/ 389002 h 2561350"/>
              <a:gd name="connsiteX3" fmla="*/ 1968899 w 2082173"/>
              <a:gd name="connsiteY3" fmla="*/ 369108 h 2561350"/>
              <a:gd name="connsiteX4" fmla="*/ 1962267 w 2082173"/>
              <a:gd name="connsiteY4" fmla="*/ 1096546 h 2561350"/>
              <a:gd name="connsiteX5" fmla="*/ 1859687 w 2082173"/>
              <a:gd name="connsiteY5" fmla="*/ 1037347 h 2561350"/>
              <a:gd name="connsiteX6" fmla="*/ 1844045 w 2082173"/>
              <a:gd name="connsiteY6" fmla="*/ 1520560 h 2561350"/>
              <a:gd name="connsiteX7" fmla="*/ 1995425 w 2082173"/>
              <a:gd name="connsiteY7" fmla="*/ 1456260 h 2561350"/>
              <a:gd name="connsiteX8" fmla="*/ 1949005 w 2082173"/>
              <a:gd name="connsiteY8" fmla="*/ 2167002 h 2561350"/>
              <a:gd name="connsiteX9" fmla="*/ 1219874 w 2082173"/>
              <a:gd name="connsiteY9" fmla="*/ 2167002 h 2561350"/>
              <a:gd name="connsiteX10" fmla="*/ 1239747 w 2082173"/>
              <a:gd name="connsiteY10" fmla="*/ 2275300 h 2561350"/>
              <a:gd name="connsiteX11" fmla="*/ 789691 w 2082173"/>
              <a:gd name="connsiteY11" fmla="*/ 2277680 h 2561350"/>
              <a:gd name="connsiteX12" fmla="*/ 819624 w 2082173"/>
              <a:gd name="connsiteY12" fmla="*/ 2167002 h 2561350"/>
              <a:gd name="connsiteX13" fmla="*/ 153225 w 2082173"/>
              <a:gd name="connsiteY13" fmla="*/ 2167002 h 2561350"/>
              <a:gd name="connsiteX14" fmla="*/ 153225 w 2082173"/>
              <a:gd name="connsiteY14" fmla="*/ 1458174 h 2561350"/>
              <a:gd name="connsiteX15" fmla="*/ 248224 w 2082173"/>
              <a:gd name="connsiteY15" fmla="*/ 1495354 h 2561350"/>
              <a:gd name="connsiteX16" fmla="*/ 245844 w 2082173"/>
              <a:gd name="connsiteY16" fmla="*/ 1045298 h 2561350"/>
              <a:gd name="connsiteX17" fmla="*/ 153225 w 2082173"/>
              <a:gd name="connsiteY17" fmla="*/ 1071146 h 2561350"/>
              <a:gd name="connsiteX18" fmla="*/ 106805 w 2082173"/>
              <a:gd name="connsiteY18" fmla="*/ 382371 h 2561350"/>
              <a:gd name="connsiteX19" fmla="*/ 824595 w 2082173"/>
              <a:gd name="connsiteY19" fmla="*/ 389002 h 2561350"/>
              <a:gd name="connsiteX20" fmla="*/ 789691 w 2082173"/>
              <a:gd name="connsiteY20" fmla="*/ 283670 h 2561350"/>
              <a:gd name="connsiteX21" fmla="*/ 1025434 w 2082173"/>
              <a:gd name="connsiteY21" fmla="*/ 3 h 2561350"/>
              <a:gd name="connsiteX0" fmla="*/ 1025434 w 2082173"/>
              <a:gd name="connsiteY0" fmla="*/ 3 h 2561350"/>
              <a:gd name="connsiteX1" fmla="*/ 1239747 w 2082173"/>
              <a:gd name="connsiteY1" fmla="*/ 286050 h 2561350"/>
              <a:gd name="connsiteX2" fmla="*/ 1217611 w 2082173"/>
              <a:gd name="connsiteY2" fmla="*/ 389002 h 2561350"/>
              <a:gd name="connsiteX3" fmla="*/ 1968899 w 2082173"/>
              <a:gd name="connsiteY3" fmla="*/ 369108 h 2561350"/>
              <a:gd name="connsiteX4" fmla="*/ 1962267 w 2082173"/>
              <a:gd name="connsiteY4" fmla="*/ 1096546 h 2561350"/>
              <a:gd name="connsiteX5" fmla="*/ 1859687 w 2082173"/>
              <a:gd name="connsiteY5" fmla="*/ 1037347 h 2561350"/>
              <a:gd name="connsiteX6" fmla="*/ 1844045 w 2082173"/>
              <a:gd name="connsiteY6" fmla="*/ 1520560 h 2561350"/>
              <a:gd name="connsiteX7" fmla="*/ 1995425 w 2082173"/>
              <a:gd name="connsiteY7" fmla="*/ 1456260 h 2561350"/>
              <a:gd name="connsiteX8" fmla="*/ 1949005 w 2082173"/>
              <a:gd name="connsiteY8" fmla="*/ 2167002 h 2561350"/>
              <a:gd name="connsiteX9" fmla="*/ 1219874 w 2082173"/>
              <a:gd name="connsiteY9" fmla="*/ 2167002 h 2561350"/>
              <a:gd name="connsiteX10" fmla="*/ 1239747 w 2082173"/>
              <a:gd name="connsiteY10" fmla="*/ 2275300 h 2561350"/>
              <a:gd name="connsiteX11" fmla="*/ 789691 w 2082173"/>
              <a:gd name="connsiteY11" fmla="*/ 2277680 h 2561350"/>
              <a:gd name="connsiteX12" fmla="*/ 819624 w 2082173"/>
              <a:gd name="connsiteY12" fmla="*/ 2167002 h 2561350"/>
              <a:gd name="connsiteX13" fmla="*/ 153225 w 2082173"/>
              <a:gd name="connsiteY13" fmla="*/ 2167002 h 2561350"/>
              <a:gd name="connsiteX14" fmla="*/ 153225 w 2082173"/>
              <a:gd name="connsiteY14" fmla="*/ 1458174 h 2561350"/>
              <a:gd name="connsiteX15" fmla="*/ 248224 w 2082173"/>
              <a:gd name="connsiteY15" fmla="*/ 1495354 h 2561350"/>
              <a:gd name="connsiteX16" fmla="*/ 245844 w 2082173"/>
              <a:gd name="connsiteY16" fmla="*/ 1045298 h 2561350"/>
              <a:gd name="connsiteX17" fmla="*/ 153225 w 2082173"/>
              <a:gd name="connsiteY17" fmla="*/ 1071146 h 2561350"/>
              <a:gd name="connsiteX18" fmla="*/ 106805 w 2082173"/>
              <a:gd name="connsiteY18" fmla="*/ 382371 h 2561350"/>
              <a:gd name="connsiteX19" fmla="*/ 824595 w 2082173"/>
              <a:gd name="connsiteY19" fmla="*/ 389002 h 2561350"/>
              <a:gd name="connsiteX20" fmla="*/ 789691 w 2082173"/>
              <a:gd name="connsiteY20" fmla="*/ 283670 h 2561350"/>
              <a:gd name="connsiteX21" fmla="*/ 1025434 w 2082173"/>
              <a:gd name="connsiteY21" fmla="*/ 3 h 2561350"/>
              <a:gd name="connsiteX0" fmla="*/ 1025434 w 2082173"/>
              <a:gd name="connsiteY0" fmla="*/ 3 h 2561350"/>
              <a:gd name="connsiteX1" fmla="*/ 1239747 w 2082173"/>
              <a:gd name="connsiteY1" fmla="*/ 286050 h 2561350"/>
              <a:gd name="connsiteX2" fmla="*/ 1217611 w 2082173"/>
              <a:gd name="connsiteY2" fmla="*/ 389002 h 2561350"/>
              <a:gd name="connsiteX3" fmla="*/ 1968899 w 2082173"/>
              <a:gd name="connsiteY3" fmla="*/ 369108 h 2561350"/>
              <a:gd name="connsiteX4" fmla="*/ 1962267 w 2082173"/>
              <a:gd name="connsiteY4" fmla="*/ 1096546 h 2561350"/>
              <a:gd name="connsiteX5" fmla="*/ 1859687 w 2082173"/>
              <a:gd name="connsiteY5" fmla="*/ 1037347 h 2561350"/>
              <a:gd name="connsiteX6" fmla="*/ 1844045 w 2082173"/>
              <a:gd name="connsiteY6" fmla="*/ 1520560 h 2561350"/>
              <a:gd name="connsiteX7" fmla="*/ 1995425 w 2082173"/>
              <a:gd name="connsiteY7" fmla="*/ 1456260 h 2561350"/>
              <a:gd name="connsiteX8" fmla="*/ 1949005 w 2082173"/>
              <a:gd name="connsiteY8" fmla="*/ 2167002 h 2561350"/>
              <a:gd name="connsiteX9" fmla="*/ 1219874 w 2082173"/>
              <a:gd name="connsiteY9" fmla="*/ 2167002 h 2561350"/>
              <a:gd name="connsiteX10" fmla="*/ 1239747 w 2082173"/>
              <a:gd name="connsiteY10" fmla="*/ 2275300 h 2561350"/>
              <a:gd name="connsiteX11" fmla="*/ 789691 w 2082173"/>
              <a:gd name="connsiteY11" fmla="*/ 2277680 h 2561350"/>
              <a:gd name="connsiteX12" fmla="*/ 819624 w 2082173"/>
              <a:gd name="connsiteY12" fmla="*/ 2167002 h 2561350"/>
              <a:gd name="connsiteX13" fmla="*/ 153225 w 2082173"/>
              <a:gd name="connsiteY13" fmla="*/ 2167002 h 2561350"/>
              <a:gd name="connsiteX14" fmla="*/ 153225 w 2082173"/>
              <a:gd name="connsiteY14" fmla="*/ 1458174 h 2561350"/>
              <a:gd name="connsiteX15" fmla="*/ 248224 w 2082173"/>
              <a:gd name="connsiteY15" fmla="*/ 1495354 h 2561350"/>
              <a:gd name="connsiteX16" fmla="*/ 245844 w 2082173"/>
              <a:gd name="connsiteY16" fmla="*/ 1045298 h 2561350"/>
              <a:gd name="connsiteX17" fmla="*/ 153225 w 2082173"/>
              <a:gd name="connsiteY17" fmla="*/ 1071146 h 2561350"/>
              <a:gd name="connsiteX18" fmla="*/ 106805 w 2082173"/>
              <a:gd name="connsiteY18" fmla="*/ 382371 h 2561350"/>
              <a:gd name="connsiteX19" fmla="*/ 824595 w 2082173"/>
              <a:gd name="connsiteY19" fmla="*/ 389002 h 2561350"/>
              <a:gd name="connsiteX20" fmla="*/ 789691 w 2082173"/>
              <a:gd name="connsiteY20" fmla="*/ 283670 h 2561350"/>
              <a:gd name="connsiteX21" fmla="*/ 1025434 w 2082173"/>
              <a:gd name="connsiteY21" fmla="*/ 3 h 2561350"/>
              <a:gd name="connsiteX0" fmla="*/ 1025434 w 2082173"/>
              <a:gd name="connsiteY0" fmla="*/ 3 h 2561350"/>
              <a:gd name="connsiteX1" fmla="*/ 1239747 w 2082173"/>
              <a:gd name="connsiteY1" fmla="*/ 286050 h 2561350"/>
              <a:gd name="connsiteX2" fmla="*/ 1217611 w 2082173"/>
              <a:gd name="connsiteY2" fmla="*/ 389002 h 2561350"/>
              <a:gd name="connsiteX3" fmla="*/ 1968899 w 2082173"/>
              <a:gd name="connsiteY3" fmla="*/ 369108 h 2561350"/>
              <a:gd name="connsiteX4" fmla="*/ 1962267 w 2082173"/>
              <a:gd name="connsiteY4" fmla="*/ 1096546 h 2561350"/>
              <a:gd name="connsiteX5" fmla="*/ 1859687 w 2082173"/>
              <a:gd name="connsiteY5" fmla="*/ 1037347 h 2561350"/>
              <a:gd name="connsiteX6" fmla="*/ 1844045 w 2082173"/>
              <a:gd name="connsiteY6" fmla="*/ 1520560 h 2561350"/>
              <a:gd name="connsiteX7" fmla="*/ 1995425 w 2082173"/>
              <a:gd name="connsiteY7" fmla="*/ 1456260 h 2561350"/>
              <a:gd name="connsiteX8" fmla="*/ 1949005 w 2082173"/>
              <a:gd name="connsiteY8" fmla="*/ 2167002 h 2561350"/>
              <a:gd name="connsiteX9" fmla="*/ 1219874 w 2082173"/>
              <a:gd name="connsiteY9" fmla="*/ 2167002 h 2561350"/>
              <a:gd name="connsiteX10" fmla="*/ 1239747 w 2082173"/>
              <a:gd name="connsiteY10" fmla="*/ 2275300 h 2561350"/>
              <a:gd name="connsiteX11" fmla="*/ 789691 w 2082173"/>
              <a:gd name="connsiteY11" fmla="*/ 2277680 h 2561350"/>
              <a:gd name="connsiteX12" fmla="*/ 819624 w 2082173"/>
              <a:gd name="connsiteY12" fmla="*/ 2167002 h 2561350"/>
              <a:gd name="connsiteX13" fmla="*/ 153225 w 2082173"/>
              <a:gd name="connsiteY13" fmla="*/ 2167002 h 2561350"/>
              <a:gd name="connsiteX14" fmla="*/ 153225 w 2082173"/>
              <a:gd name="connsiteY14" fmla="*/ 1458174 h 2561350"/>
              <a:gd name="connsiteX15" fmla="*/ 248224 w 2082173"/>
              <a:gd name="connsiteY15" fmla="*/ 1495354 h 2561350"/>
              <a:gd name="connsiteX16" fmla="*/ 245844 w 2082173"/>
              <a:gd name="connsiteY16" fmla="*/ 1045298 h 2561350"/>
              <a:gd name="connsiteX17" fmla="*/ 153225 w 2082173"/>
              <a:gd name="connsiteY17" fmla="*/ 1071146 h 2561350"/>
              <a:gd name="connsiteX18" fmla="*/ 106805 w 2082173"/>
              <a:gd name="connsiteY18" fmla="*/ 382371 h 2561350"/>
              <a:gd name="connsiteX19" fmla="*/ 824595 w 2082173"/>
              <a:gd name="connsiteY19" fmla="*/ 389002 h 2561350"/>
              <a:gd name="connsiteX20" fmla="*/ 789691 w 2082173"/>
              <a:gd name="connsiteY20" fmla="*/ 283670 h 2561350"/>
              <a:gd name="connsiteX21" fmla="*/ 1025434 w 2082173"/>
              <a:gd name="connsiteY21" fmla="*/ 3 h 2561350"/>
              <a:gd name="connsiteX0" fmla="*/ 1025434 w 2082173"/>
              <a:gd name="connsiteY0" fmla="*/ 3 h 2561350"/>
              <a:gd name="connsiteX1" fmla="*/ 1239747 w 2082173"/>
              <a:gd name="connsiteY1" fmla="*/ 286050 h 2561350"/>
              <a:gd name="connsiteX2" fmla="*/ 1217611 w 2082173"/>
              <a:gd name="connsiteY2" fmla="*/ 389002 h 2561350"/>
              <a:gd name="connsiteX3" fmla="*/ 1968899 w 2082173"/>
              <a:gd name="connsiteY3" fmla="*/ 369108 h 2561350"/>
              <a:gd name="connsiteX4" fmla="*/ 1962267 w 2082173"/>
              <a:gd name="connsiteY4" fmla="*/ 1096546 h 2561350"/>
              <a:gd name="connsiteX5" fmla="*/ 1859687 w 2082173"/>
              <a:gd name="connsiteY5" fmla="*/ 1037347 h 2561350"/>
              <a:gd name="connsiteX6" fmla="*/ 1844045 w 2082173"/>
              <a:gd name="connsiteY6" fmla="*/ 1520560 h 2561350"/>
              <a:gd name="connsiteX7" fmla="*/ 1995425 w 2082173"/>
              <a:gd name="connsiteY7" fmla="*/ 1456260 h 2561350"/>
              <a:gd name="connsiteX8" fmla="*/ 1949005 w 2082173"/>
              <a:gd name="connsiteY8" fmla="*/ 2167002 h 2561350"/>
              <a:gd name="connsiteX9" fmla="*/ 1219874 w 2082173"/>
              <a:gd name="connsiteY9" fmla="*/ 2167002 h 2561350"/>
              <a:gd name="connsiteX10" fmla="*/ 1239747 w 2082173"/>
              <a:gd name="connsiteY10" fmla="*/ 2275300 h 2561350"/>
              <a:gd name="connsiteX11" fmla="*/ 789691 w 2082173"/>
              <a:gd name="connsiteY11" fmla="*/ 2277680 h 2561350"/>
              <a:gd name="connsiteX12" fmla="*/ 819624 w 2082173"/>
              <a:gd name="connsiteY12" fmla="*/ 2167002 h 2561350"/>
              <a:gd name="connsiteX13" fmla="*/ 153225 w 2082173"/>
              <a:gd name="connsiteY13" fmla="*/ 2167002 h 2561350"/>
              <a:gd name="connsiteX14" fmla="*/ 153225 w 2082173"/>
              <a:gd name="connsiteY14" fmla="*/ 1458174 h 2561350"/>
              <a:gd name="connsiteX15" fmla="*/ 248224 w 2082173"/>
              <a:gd name="connsiteY15" fmla="*/ 1495354 h 2561350"/>
              <a:gd name="connsiteX16" fmla="*/ 245844 w 2082173"/>
              <a:gd name="connsiteY16" fmla="*/ 1045298 h 2561350"/>
              <a:gd name="connsiteX17" fmla="*/ 153225 w 2082173"/>
              <a:gd name="connsiteY17" fmla="*/ 1071146 h 2561350"/>
              <a:gd name="connsiteX18" fmla="*/ 106805 w 2082173"/>
              <a:gd name="connsiteY18" fmla="*/ 382371 h 2561350"/>
              <a:gd name="connsiteX19" fmla="*/ 824595 w 2082173"/>
              <a:gd name="connsiteY19" fmla="*/ 389002 h 2561350"/>
              <a:gd name="connsiteX20" fmla="*/ 789691 w 2082173"/>
              <a:gd name="connsiteY20" fmla="*/ 283670 h 2561350"/>
              <a:gd name="connsiteX21" fmla="*/ 1025434 w 2082173"/>
              <a:gd name="connsiteY21" fmla="*/ 3 h 2561350"/>
              <a:gd name="connsiteX0" fmla="*/ 1025434 w 2082173"/>
              <a:gd name="connsiteY0" fmla="*/ 3 h 2561350"/>
              <a:gd name="connsiteX1" fmla="*/ 1239747 w 2082173"/>
              <a:gd name="connsiteY1" fmla="*/ 286050 h 2561350"/>
              <a:gd name="connsiteX2" fmla="*/ 1217611 w 2082173"/>
              <a:gd name="connsiteY2" fmla="*/ 389002 h 2561350"/>
              <a:gd name="connsiteX3" fmla="*/ 1968899 w 2082173"/>
              <a:gd name="connsiteY3" fmla="*/ 369108 h 2561350"/>
              <a:gd name="connsiteX4" fmla="*/ 1962267 w 2082173"/>
              <a:gd name="connsiteY4" fmla="*/ 1096546 h 2561350"/>
              <a:gd name="connsiteX5" fmla="*/ 1859687 w 2082173"/>
              <a:gd name="connsiteY5" fmla="*/ 1037347 h 2561350"/>
              <a:gd name="connsiteX6" fmla="*/ 1844045 w 2082173"/>
              <a:gd name="connsiteY6" fmla="*/ 1520560 h 2561350"/>
              <a:gd name="connsiteX7" fmla="*/ 1995425 w 2082173"/>
              <a:gd name="connsiteY7" fmla="*/ 1456260 h 2561350"/>
              <a:gd name="connsiteX8" fmla="*/ 1949005 w 2082173"/>
              <a:gd name="connsiteY8" fmla="*/ 2180265 h 2561350"/>
              <a:gd name="connsiteX9" fmla="*/ 1219874 w 2082173"/>
              <a:gd name="connsiteY9" fmla="*/ 2167002 h 2561350"/>
              <a:gd name="connsiteX10" fmla="*/ 1239747 w 2082173"/>
              <a:gd name="connsiteY10" fmla="*/ 2275300 h 2561350"/>
              <a:gd name="connsiteX11" fmla="*/ 789691 w 2082173"/>
              <a:gd name="connsiteY11" fmla="*/ 2277680 h 2561350"/>
              <a:gd name="connsiteX12" fmla="*/ 819624 w 2082173"/>
              <a:gd name="connsiteY12" fmla="*/ 2167002 h 2561350"/>
              <a:gd name="connsiteX13" fmla="*/ 153225 w 2082173"/>
              <a:gd name="connsiteY13" fmla="*/ 2167002 h 2561350"/>
              <a:gd name="connsiteX14" fmla="*/ 153225 w 2082173"/>
              <a:gd name="connsiteY14" fmla="*/ 1458174 h 2561350"/>
              <a:gd name="connsiteX15" fmla="*/ 248224 w 2082173"/>
              <a:gd name="connsiteY15" fmla="*/ 1495354 h 2561350"/>
              <a:gd name="connsiteX16" fmla="*/ 245844 w 2082173"/>
              <a:gd name="connsiteY16" fmla="*/ 1045298 h 2561350"/>
              <a:gd name="connsiteX17" fmla="*/ 153225 w 2082173"/>
              <a:gd name="connsiteY17" fmla="*/ 1071146 h 2561350"/>
              <a:gd name="connsiteX18" fmla="*/ 106805 w 2082173"/>
              <a:gd name="connsiteY18" fmla="*/ 382371 h 2561350"/>
              <a:gd name="connsiteX19" fmla="*/ 824595 w 2082173"/>
              <a:gd name="connsiteY19" fmla="*/ 389002 h 2561350"/>
              <a:gd name="connsiteX20" fmla="*/ 789691 w 2082173"/>
              <a:gd name="connsiteY20" fmla="*/ 283670 h 2561350"/>
              <a:gd name="connsiteX21" fmla="*/ 1025434 w 2082173"/>
              <a:gd name="connsiteY21" fmla="*/ 3 h 2561350"/>
              <a:gd name="connsiteX0" fmla="*/ 1025434 w 2082173"/>
              <a:gd name="connsiteY0" fmla="*/ 3 h 2561350"/>
              <a:gd name="connsiteX1" fmla="*/ 1239747 w 2082173"/>
              <a:gd name="connsiteY1" fmla="*/ 286050 h 2561350"/>
              <a:gd name="connsiteX2" fmla="*/ 1217611 w 2082173"/>
              <a:gd name="connsiteY2" fmla="*/ 389002 h 2561350"/>
              <a:gd name="connsiteX3" fmla="*/ 1968899 w 2082173"/>
              <a:gd name="connsiteY3" fmla="*/ 369108 h 2561350"/>
              <a:gd name="connsiteX4" fmla="*/ 1962267 w 2082173"/>
              <a:gd name="connsiteY4" fmla="*/ 1096546 h 2561350"/>
              <a:gd name="connsiteX5" fmla="*/ 1859687 w 2082173"/>
              <a:gd name="connsiteY5" fmla="*/ 1037347 h 2561350"/>
              <a:gd name="connsiteX6" fmla="*/ 1844045 w 2082173"/>
              <a:gd name="connsiteY6" fmla="*/ 1520560 h 2561350"/>
              <a:gd name="connsiteX7" fmla="*/ 1995425 w 2082173"/>
              <a:gd name="connsiteY7" fmla="*/ 1456260 h 2561350"/>
              <a:gd name="connsiteX8" fmla="*/ 1949005 w 2082173"/>
              <a:gd name="connsiteY8" fmla="*/ 2180265 h 2561350"/>
              <a:gd name="connsiteX9" fmla="*/ 1219874 w 2082173"/>
              <a:gd name="connsiteY9" fmla="*/ 2167002 h 2561350"/>
              <a:gd name="connsiteX10" fmla="*/ 1239747 w 2082173"/>
              <a:gd name="connsiteY10" fmla="*/ 2275300 h 2561350"/>
              <a:gd name="connsiteX11" fmla="*/ 789691 w 2082173"/>
              <a:gd name="connsiteY11" fmla="*/ 2277680 h 2561350"/>
              <a:gd name="connsiteX12" fmla="*/ 819624 w 2082173"/>
              <a:gd name="connsiteY12" fmla="*/ 2167002 h 2561350"/>
              <a:gd name="connsiteX13" fmla="*/ 153225 w 2082173"/>
              <a:gd name="connsiteY13" fmla="*/ 2167002 h 2561350"/>
              <a:gd name="connsiteX14" fmla="*/ 153225 w 2082173"/>
              <a:gd name="connsiteY14" fmla="*/ 1458174 h 2561350"/>
              <a:gd name="connsiteX15" fmla="*/ 248224 w 2082173"/>
              <a:gd name="connsiteY15" fmla="*/ 1495354 h 2561350"/>
              <a:gd name="connsiteX16" fmla="*/ 245844 w 2082173"/>
              <a:gd name="connsiteY16" fmla="*/ 1045298 h 2561350"/>
              <a:gd name="connsiteX17" fmla="*/ 153225 w 2082173"/>
              <a:gd name="connsiteY17" fmla="*/ 1071146 h 2561350"/>
              <a:gd name="connsiteX18" fmla="*/ 106805 w 2082173"/>
              <a:gd name="connsiteY18" fmla="*/ 382371 h 2561350"/>
              <a:gd name="connsiteX19" fmla="*/ 824595 w 2082173"/>
              <a:gd name="connsiteY19" fmla="*/ 389002 h 2561350"/>
              <a:gd name="connsiteX20" fmla="*/ 789691 w 2082173"/>
              <a:gd name="connsiteY20" fmla="*/ 283670 h 2561350"/>
              <a:gd name="connsiteX21" fmla="*/ 1025434 w 2082173"/>
              <a:gd name="connsiteY21" fmla="*/ 3 h 2561350"/>
              <a:gd name="connsiteX0" fmla="*/ 1025434 w 2082173"/>
              <a:gd name="connsiteY0" fmla="*/ 3 h 2561350"/>
              <a:gd name="connsiteX1" fmla="*/ 1239747 w 2082173"/>
              <a:gd name="connsiteY1" fmla="*/ 286050 h 2561350"/>
              <a:gd name="connsiteX2" fmla="*/ 1217611 w 2082173"/>
              <a:gd name="connsiteY2" fmla="*/ 389002 h 2561350"/>
              <a:gd name="connsiteX3" fmla="*/ 1968899 w 2082173"/>
              <a:gd name="connsiteY3" fmla="*/ 369108 h 2561350"/>
              <a:gd name="connsiteX4" fmla="*/ 1962267 w 2082173"/>
              <a:gd name="connsiteY4" fmla="*/ 1096546 h 2561350"/>
              <a:gd name="connsiteX5" fmla="*/ 1859687 w 2082173"/>
              <a:gd name="connsiteY5" fmla="*/ 1037347 h 2561350"/>
              <a:gd name="connsiteX6" fmla="*/ 1844045 w 2082173"/>
              <a:gd name="connsiteY6" fmla="*/ 1520560 h 2561350"/>
              <a:gd name="connsiteX7" fmla="*/ 1995425 w 2082173"/>
              <a:gd name="connsiteY7" fmla="*/ 1456260 h 2561350"/>
              <a:gd name="connsiteX8" fmla="*/ 1949005 w 2082173"/>
              <a:gd name="connsiteY8" fmla="*/ 2180265 h 2561350"/>
              <a:gd name="connsiteX9" fmla="*/ 1219874 w 2082173"/>
              <a:gd name="connsiteY9" fmla="*/ 2167002 h 2561350"/>
              <a:gd name="connsiteX10" fmla="*/ 1239747 w 2082173"/>
              <a:gd name="connsiteY10" fmla="*/ 2275300 h 2561350"/>
              <a:gd name="connsiteX11" fmla="*/ 789691 w 2082173"/>
              <a:gd name="connsiteY11" fmla="*/ 2277680 h 2561350"/>
              <a:gd name="connsiteX12" fmla="*/ 819624 w 2082173"/>
              <a:gd name="connsiteY12" fmla="*/ 2167002 h 2561350"/>
              <a:gd name="connsiteX13" fmla="*/ 153225 w 2082173"/>
              <a:gd name="connsiteY13" fmla="*/ 2167002 h 2561350"/>
              <a:gd name="connsiteX14" fmla="*/ 153225 w 2082173"/>
              <a:gd name="connsiteY14" fmla="*/ 1458174 h 2561350"/>
              <a:gd name="connsiteX15" fmla="*/ 248224 w 2082173"/>
              <a:gd name="connsiteY15" fmla="*/ 1495354 h 2561350"/>
              <a:gd name="connsiteX16" fmla="*/ 245844 w 2082173"/>
              <a:gd name="connsiteY16" fmla="*/ 1045298 h 2561350"/>
              <a:gd name="connsiteX17" fmla="*/ 153225 w 2082173"/>
              <a:gd name="connsiteY17" fmla="*/ 1071146 h 2561350"/>
              <a:gd name="connsiteX18" fmla="*/ 106805 w 2082173"/>
              <a:gd name="connsiteY18" fmla="*/ 382371 h 2561350"/>
              <a:gd name="connsiteX19" fmla="*/ 824595 w 2082173"/>
              <a:gd name="connsiteY19" fmla="*/ 389002 h 2561350"/>
              <a:gd name="connsiteX20" fmla="*/ 789691 w 2082173"/>
              <a:gd name="connsiteY20" fmla="*/ 283670 h 2561350"/>
              <a:gd name="connsiteX21" fmla="*/ 1025434 w 2082173"/>
              <a:gd name="connsiteY21" fmla="*/ 3 h 2561350"/>
              <a:gd name="connsiteX0" fmla="*/ 1025434 w 2082173"/>
              <a:gd name="connsiteY0" fmla="*/ 3 h 2561350"/>
              <a:gd name="connsiteX1" fmla="*/ 1239747 w 2082173"/>
              <a:gd name="connsiteY1" fmla="*/ 286050 h 2561350"/>
              <a:gd name="connsiteX2" fmla="*/ 1217611 w 2082173"/>
              <a:gd name="connsiteY2" fmla="*/ 389002 h 2561350"/>
              <a:gd name="connsiteX3" fmla="*/ 1968899 w 2082173"/>
              <a:gd name="connsiteY3" fmla="*/ 369108 h 2561350"/>
              <a:gd name="connsiteX4" fmla="*/ 1962267 w 2082173"/>
              <a:gd name="connsiteY4" fmla="*/ 1096546 h 2561350"/>
              <a:gd name="connsiteX5" fmla="*/ 1859687 w 2082173"/>
              <a:gd name="connsiteY5" fmla="*/ 1037347 h 2561350"/>
              <a:gd name="connsiteX6" fmla="*/ 1844045 w 2082173"/>
              <a:gd name="connsiteY6" fmla="*/ 1520560 h 2561350"/>
              <a:gd name="connsiteX7" fmla="*/ 1995425 w 2082173"/>
              <a:gd name="connsiteY7" fmla="*/ 1456260 h 2561350"/>
              <a:gd name="connsiteX8" fmla="*/ 1949005 w 2082173"/>
              <a:gd name="connsiteY8" fmla="*/ 2180265 h 2561350"/>
              <a:gd name="connsiteX9" fmla="*/ 1219874 w 2082173"/>
              <a:gd name="connsiteY9" fmla="*/ 2167002 h 2561350"/>
              <a:gd name="connsiteX10" fmla="*/ 1239747 w 2082173"/>
              <a:gd name="connsiteY10" fmla="*/ 2275300 h 2561350"/>
              <a:gd name="connsiteX11" fmla="*/ 789691 w 2082173"/>
              <a:gd name="connsiteY11" fmla="*/ 2277680 h 2561350"/>
              <a:gd name="connsiteX12" fmla="*/ 819624 w 2082173"/>
              <a:gd name="connsiteY12" fmla="*/ 2167002 h 2561350"/>
              <a:gd name="connsiteX13" fmla="*/ 126699 w 2082173"/>
              <a:gd name="connsiteY13" fmla="*/ 2200159 h 2561350"/>
              <a:gd name="connsiteX14" fmla="*/ 153225 w 2082173"/>
              <a:gd name="connsiteY14" fmla="*/ 1458174 h 2561350"/>
              <a:gd name="connsiteX15" fmla="*/ 248224 w 2082173"/>
              <a:gd name="connsiteY15" fmla="*/ 1495354 h 2561350"/>
              <a:gd name="connsiteX16" fmla="*/ 245844 w 2082173"/>
              <a:gd name="connsiteY16" fmla="*/ 1045298 h 2561350"/>
              <a:gd name="connsiteX17" fmla="*/ 153225 w 2082173"/>
              <a:gd name="connsiteY17" fmla="*/ 1071146 h 2561350"/>
              <a:gd name="connsiteX18" fmla="*/ 106805 w 2082173"/>
              <a:gd name="connsiteY18" fmla="*/ 382371 h 2561350"/>
              <a:gd name="connsiteX19" fmla="*/ 824595 w 2082173"/>
              <a:gd name="connsiteY19" fmla="*/ 389002 h 2561350"/>
              <a:gd name="connsiteX20" fmla="*/ 789691 w 2082173"/>
              <a:gd name="connsiteY20" fmla="*/ 283670 h 2561350"/>
              <a:gd name="connsiteX21" fmla="*/ 1025434 w 2082173"/>
              <a:gd name="connsiteY21" fmla="*/ 3 h 2561350"/>
              <a:gd name="connsiteX0" fmla="*/ 1025434 w 2082173"/>
              <a:gd name="connsiteY0" fmla="*/ 3 h 2561350"/>
              <a:gd name="connsiteX1" fmla="*/ 1239747 w 2082173"/>
              <a:gd name="connsiteY1" fmla="*/ 286050 h 2561350"/>
              <a:gd name="connsiteX2" fmla="*/ 1217611 w 2082173"/>
              <a:gd name="connsiteY2" fmla="*/ 389002 h 2561350"/>
              <a:gd name="connsiteX3" fmla="*/ 1968899 w 2082173"/>
              <a:gd name="connsiteY3" fmla="*/ 369108 h 2561350"/>
              <a:gd name="connsiteX4" fmla="*/ 1962267 w 2082173"/>
              <a:gd name="connsiteY4" fmla="*/ 1096546 h 2561350"/>
              <a:gd name="connsiteX5" fmla="*/ 1859687 w 2082173"/>
              <a:gd name="connsiteY5" fmla="*/ 1037347 h 2561350"/>
              <a:gd name="connsiteX6" fmla="*/ 1844045 w 2082173"/>
              <a:gd name="connsiteY6" fmla="*/ 1520560 h 2561350"/>
              <a:gd name="connsiteX7" fmla="*/ 1995425 w 2082173"/>
              <a:gd name="connsiteY7" fmla="*/ 1456260 h 2561350"/>
              <a:gd name="connsiteX8" fmla="*/ 1949005 w 2082173"/>
              <a:gd name="connsiteY8" fmla="*/ 2180265 h 2561350"/>
              <a:gd name="connsiteX9" fmla="*/ 1219874 w 2082173"/>
              <a:gd name="connsiteY9" fmla="*/ 2167002 h 2561350"/>
              <a:gd name="connsiteX10" fmla="*/ 1239747 w 2082173"/>
              <a:gd name="connsiteY10" fmla="*/ 2275300 h 2561350"/>
              <a:gd name="connsiteX11" fmla="*/ 789691 w 2082173"/>
              <a:gd name="connsiteY11" fmla="*/ 2277680 h 2561350"/>
              <a:gd name="connsiteX12" fmla="*/ 819624 w 2082173"/>
              <a:gd name="connsiteY12" fmla="*/ 2167002 h 2561350"/>
              <a:gd name="connsiteX13" fmla="*/ 126699 w 2082173"/>
              <a:gd name="connsiteY13" fmla="*/ 2200159 h 2561350"/>
              <a:gd name="connsiteX14" fmla="*/ 153225 w 2082173"/>
              <a:gd name="connsiteY14" fmla="*/ 1458174 h 2561350"/>
              <a:gd name="connsiteX15" fmla="*/ 248224 w 2082173"/>
              <a:gd name="connsiteY15" fmla="*/ 1495354 h 2561350"/>
              <a:gd name="connsiteX16" fmla="*/ 245844 w 2082173"/>
              <a:gd name="connsiteY16" fmla="*/ 1045298 h 2561350"/>
              <a:gd name="connsiteX17" fmla="*/ 153225 w 2082173"/>
              <a:gd name="connsiteY17" fmla="*/ 1071146 h 2561350"/>
              <a:gd name="connsiteX18" fmla="*/ 106805 w 2082173"/>
              <a:gd name="connsiteY18" fmla="*/ 382371 h 2561350"/>
              <a:gd name="connsiteX19" fmla="*/ 824595 w 2082173"/>
              <a:gd name="connsiteY19" fmla="*/ 389002 h 2561350"/>
              <a:gd name="connsiteX20" fmla="*/ 789691 w 2082173"/>
              <a:gd name="connsiteY20" fmla="*/ 283670 h 2561350"/>
              <a:gd name="connsiteX21" fmla="*/ 1025434 w 2082173"/>
              <a:gd name="connsiteY21" fmla="*/ 3 h 2561350"/>
              <a:gd name="connsiteX0" fmla="*/ 1025434 w 2082173"/>
              <a:gd name="connsiteY0" fmla="*/ 3 h 2561350"/>
              <a:gd name="connsiteX1" fmla="*/ 1239747 w 2082173"/>
              <a:gd name="connsiteY1" fmla="*/ 286050 h 2561350"/>
              <a:gd name="connsiteX2" fmla="*/ 1217611 w 2082173"/>
              <a:gd name="connsiteY2" fmla="*/ 389002 h 2561350"/>
              <a:gd name="connsiteX3" fmla="*/ 1968899 w 2082173"/>
              <a:gd name="connsiteY3" fmla="*/ 369108 h 2561350"/>
              <a:gd name="connsiteX4" fmla="*/ 1962267 w 2082173"/>
              <a:gd name="connsiteY4" fmla="*/ 1096546 h 2561350"/>
              <a:gd name="connsiteX5" fmla="*/ 1859687 w 2082173"/>
              <a:gd name="connsiteY5" fmla="*/ 1037347 h 2561350"/>
              <a:gd name="connsiteX6" fmla="*/ 1844045 w 2082173"/>
              <a:gd name="connsiteY6" fmla="*/ 1520560 h 2561350"/>
              <a:gd name="connsiteX7" fmla="*/ 1995425 w 2082173"/>
              <a:gd name="connsiteY7" fmla="*/ 1456260 h 2561350"/>
              <a:gd name="connsiteX8" fmla="*/ 1949005 w 2082173"/>
              <a:gd name="connsiteY8" fmla="*/ 2180265 h 2561350"/>
              <a:gd name="connsiteX9" fmla="*/ 1219874 w 2082173"/>
              <a:gd name="connsiteY9" fmla="*/ 2167002 h 2561350"/>
              <a:gd name="connsiteX10" fmla="*/ 1239747 w 2082173"/>
              <a:gd name="connsiteY10" fmla="*/ 2275300 h 2561350"/>
              <a:gd name="connsiteX11" fmla="*/ 789691 w 2082173"/>
              <a:gd name="connsiteY11" fmla="*/ 2277680 h 2561350"/>
              <a:gd name="connsiteX12" fmla="*/ 819624 w 2082173"/>
              <a:gd name="connsiteY12" fmla="*/ 2167002 h 2561350"/>
              <a:gd name="connsiteX13" fmla="*/ 126699 w 2082173"/>
              <a:gd name="connsiteY13" fmla="*/ 2200159 h 2561350"/>
              <a:gd name="connsiteX14" fmla="*/ 153225 w 2082173"/>
              <a:gd name="connsiteY14" fmla="*/ 1458174 h 2561350"/>
              <a:gd name="connsiteX15" fmla="*/ 248224 w 2082173"/>
              <a:gd name="connsiteY15" fmla="*/ 1495354 h 2561350"/>
              <a:gd name="connsiteX16" fmla="*/ 245844 w 2082173"/>
              <a:gd name="connsiteY16" fmla="*/ 1045298 h 2561350"/>
              <a:gd name="connsiteX17" fmla="*/ 153225 w 2082173"/>
              <a:gd name="connsiteY17" fmla="*/ 1071146 h 2561350"/>
              <a:gd name="connsiteX18" fmla="*/ 106805 w 2082173"/>
              <a:gd name="connsiteY18" fmla="*/ 382371 h 2561350"/>
              <a:gd name="connsiteX19" fmla="*/ 824595 w 2082173"/>
              <a:gd name="connsiteY19" fmla="*/ 389002 h 2561350"/>
              <a:gd name="connsiteX20" fmla="*/ 789691 w 2082173"/>
              <a:gd name="connsiteY20" fmla="*/ 283670 h 2561350"/>
              <a:gd name="connsiteX21" fmla="*/ 1025434 w 2082173"/>
              <a:gd name="connsiteY21" fmla="*/ 3 h 2561350"/>
              <a:gd name="connsiteX0" fmla="*/ 1025434 w 2082173"/>
              <a:gd name="connsiteY0" fmla="*/ 3 h 2561350"/>
              <a:gd name="connsiteX1" fmla="*/ 1239747 w 2082173"/>
              <a:gd name="connsiteY1" fmla="*/ 286050 h 2561350"/>
              <a:gd name="connsiteX2" fmla="*/ 1217611 w 2082173"/>
              <a:gd name="connsiteY2" fmla="*/ 389002 h 2561350"/>
              <a:gd name="connsiteX3" fmla="*/ 1968899 w 2082173"/>
              <a:gd name="connsiteY3" fmla="*/ 369108 h 2561350"/>
              <a:gd name="connsiteX4" fmla="*/ 1962267 w 2082173"/>
              <a:gd name="connsiteY4" fmla="*/ 1096546 h 2561350"/>
              <a:gd name="connsiteX5" fmla="*/ 1859687 w 2082173"/>
              <a:gd name="connsiteY5" fmla="*/ 1037347 h 2561350"/>
              <a:gd name="connsiteX6" fmla="*/ 1844045 w 2082173"/>
              <a:gd name="connsiteY6" fmla="*/ 1520560 h 2561350"/>
              <a:gd name="connsiteX7" fmla="*/ 1995425 w 2082173"/>
              <a:gd name="connsiteY7" fmla="*/ 1456260 h 2561350"/>
              <a:gd name="connsiteX8" fmla="*/ 1949005 w 2082173"/>
              <a:gd name="connsiteY8" fmla="*/ 2180265 h 2561350"/>
              <a:gd name="connsiteX9" fmla="*/ 1219874 w 2082173"/>
              <a:gd name="connsiteY9" fmla="*/ 2167002 h 2561350"/>
              <a:gd name="connsiteX10" fmla="*/ 1239747 w 2082173"/>
              <a:gd name="connsiteY10" fmla="*/ 2275300 h 2561350"/>
              <a:gd name="connsiteX11" fmla="*/ 789691 w 2082173"/>
              <a:gd name="connsiteY11" fmla="*/ 2277680 h 2561350"/>
              <a:gd name="connsiteX12" fmla="*/ 819624 w 2082173"/>
              <a:gd name="connsiteY12" fmla="*/ 2167002 h 2561350"/>
              <a:gd name="connsiteX13" fmla="*/ 126699 w 2082173"/>
              <a:gd name="connsiteY13" fmla="*/ 2200159 h 2561350"/>
              <a:gd name="connsiteX14" fmla="*/ 106805 w 2082173"/>
              <a:gd name="connsiteY14" fmla="*/ 1491331 h 2561350"/>
              <a:gd name="connsiteX15" fmla="*/ 248224 w 2082173"/>
              <a:gd name="connsiteY15" fmla="*/ 1495354 h 2561350"/>
              <a:gd name="connsiteX16" fmla="*/ 245844 w 2082173"/>
              <a:gd name="connsiteY16" fmla="*/ 1045298 h 2561350"/>
              <a:gd name="connsiteX17" fmla="*/ 153225 w 2082173"/>
              <a:gd name="connsiteY17" fmla="*/ 1071146 h 2561350"/>
              <a:gd name="connsiteX18" fmla="*/ 106805 w 2082173"/>
              <a:gd name="connsiteY18" fmla="*/ 382371 h 2561350"/>
              <a:gd name="connsiteX19" fmla="*/ 824595 w 2082173"/>
              <a:gd name="connsiteY19" fmla="*/ 389002 h 2561350"/>
              <a:gd name="connsiteX20" fmla="*/ 789691 w 2082173"/>
              <a:gd name="connsiteY20" fmla="*/ 283670 h 2561350"/>
              <a:gd name="connsiteX21" fmla="*/ 1025434 w 2082173"/>
              <a:gd name="connsiteY21" fmla="*/ 3 h 2561350"/>
              <a:gd name="connsiteX0" fmla="*/ 1025434 w 2082173"/>
              <a:gd name="connsiteY0" fmla="*/ 3 h 2561350"/>
              <a:gd name="connsiteX1" fmla="*/ 1239747 w 2082173"/>
              <a:gd name="connsiteY1" fmla="*/ 286050 h 2561350"/>
              <a:gd name="connsiteX2" fmla="*/ 1217611 w 2082173"/>
              <a:gd name="connsiteY2" fmla="*/ 389002 h 2561350"/>
              <a:gd name="connsiteX3" fmla="*/ 1968899 w 2082173"/>
              <a:gd name="connsiteY3" fmla="*/ 369108 h 2561350"/>
              <a:gd name="connsiteX4" fmla="*/ 1962267 w 2082173"/>
              <a:gd name="connsiteY4" fmla="*/ 1096546 h 2561350"/>
              <a:gd name="connsiteX5" fmla="*/ 1859687 w 2082173"/>
              <a:gd name="connsiteY5" fmla="*/ 1037347 h 2561350"/>
              <a:gd name="connsiteX6" fmla="*/ 1844045 w 2082173"/>
              <a:gd name="connsiteY6" fmla="*/ 1520560 h 2561350"/>
              <a:gd name="connsiteX7" fmla="*/ 1995425 w 2082173"/>
              <a:gd name="connsiteY7" fmla="*/ 1456260 h 2561350"/>
              <a:gd name="connsiteX8" fmla="*/ 1949005 w 2082173"/>
              <a:gd name="connsiteY8" fmla="*/ 2180265 h 2561350"/>
              <a:gd name="connsiteX9" fmla="*/ 1219874 w 2082173"/>
              <a:gd name="connsiteY9" fmla="*/ 2167002 h 2561350"/>
              <a:gd name="connsiteX10" fmla="*/ 1239747 w 2082173"/>
              <a:gd name="connsiteY10" fmla="*/ 2275300 h 2561350"/>
              <a:gd name="connsiteX11" fmla="*/ 789691 w 2082173"/>
              <a:gd name="connsiteY11" fmla="*/ 2277680 h 2561350"/>
              <a:gd name="connsiteX12" fmla="*/ 819624 w 2082173"/>
              <a:gd name="connsiteY12" fmla="*/ 2167002 h 2561350"/>
              <a:gd name="connsiteX13" fmla="*/ 126699 w 2082173"/>
              <a:gd name="connsiteY13" fmla="*/ 2200159 h 2561350"/>
              <a:gd name="connsiteX14" fmla="*/ 106805 w 2082173"/>
              <a:gd name="connsiteY14" fmla="*/ 1491331 h 2561350"/>
              <a:gd name="connsiteX15" fmla="*/ 248224 w 2082173"/>
              <a:gd name="connsiteY15" fmla="*/ 1495354 h 2561350"/>
              <a:gd name="connsiteX16" fmla="*/ 245844 w 2082173"/>
              <a:gd name="connsiteY16" fmla="*/ 1045298 h 2561350"/>
              <a:gd name="connsiteX17" fmla="*/ 153225 w 2082173"/>
              <a:gd name="connsiteY17" fmla="*/ 1071146 h 2561350"/>
              <a:gd name="connsiteX18" fmla="*/ 106805 w 2082173"/>
              <a:gd name="connsiteY18" fmla="*/ 382371 h 2561350"/>
              <a:gd name="connsiteX19" fmla="*/ 824595 w 2082173"/>
              <a:gd name="connsiteY19" fmla="*/ 389002 h 2561350"/>
              <a:gd name="connsiteX20" fmla="*/ 789691 w 2082173"/>
              <a:gd name="connsiteY20" fmla="*/ 283670 h 2561350"/>
              <a:gd name="connsiteX21" fmla="*/ 1025434 w 2082173"/>
              <a:gd name="connsiteY21" fmla="*/ 3 h 2561350"/>
              <a:gd name="connsiteX0" fmla="*/ 1025434 w 2082173"/>
              <a:gd name="connsiteY0" fmla="*/ 3 h 2561350"/>
              <a:gd name="connsiteX1" fmla="*/ 1239747 w 2082173"/>
              <a:gd name="connsiteY1" fmla="*/ 286050 h 2561350"/>
              <a:gd name="connsiteX2" fmla="*/ 1217611 w 2082173"/>
              <a:gd name="connsiteY2" fmla="*/ 389002 h 2561350"/>
              <a:gd name="connsiteX3" fmla="*/ 1968899 w 2082173"/>
              <a:gd name="connsiteY3" fmla="*/ 369108 h 2561350"/>
              <a:gd name="connsiteX4" fmla="*/ 1962267 w 2082173"/>
              <a:gd name="connsiteY4" fmla="*/ 1096546 h 2561350"/>
              <a:gd name="connsiteX5" fmla="*/ 1859687 w 2082173"/>
              <a:gd name="connsiteY5" fmla="*/ 1037347 h 2561350"/>
              <a:gd name="connsiteX6" fmla="*/ 1844045 w 2082173"/>
              <a:gd name="connsiteY6" fmla="*/ 1520560 h 2561350"/>
              <a:gd name="connsiteX7" fmla="*/ 1995425 w 2082173"/>
              <a:gd name="connsiteY7" fmla="*/ 1456260 h 2561350"/>
              <a:gd name="connsiteX8" fmla="*/ 1949005 w 2082173"/>
              <a:gd name="connsiteY8" fmla="*/ 2180265 h 2561350"/>
              <a:gd name="connsiteX9" fmla="*/ 1219874 w 2082173"/>
              <a:gd name="connsiteY9" fmla="*/ 2167002 h 2561350"/>
              <a:gd name="connsiteX10" fmla="*/ 1239747 w 2082173"/>
              <a:gd name="connsiteY10" fmla="*/ 2275300 h 2561350"/>
              <a:gd name="connsiteX11" fmla="*/ 789691 w 2082173"/>
              <a:gd name="connsiteY11" fmla="*/ 2277680 h 2561350"/>
              <a:gd name="connsiteX12" fmla="*/ 819624 w 2082173"/>
              <a:gd name="connsiteY12" fmla="*/ 2167002 h 2561350"/>
              <a:gd name="connsiteX13" fmla="*/ 126699 w 2082173"/>
              <a:gd name="connsiteY13" fmla="*/ 2200159 h 2561350"/>
              <a:gd name="connsiteX14" fmla="*/ 113436 w 2082173"/>
              <a:gd name="connsiteY14" fmla="*/ 1511225 h 2561350"/>
              <a:gd name="connsiteX15" fmla="*/ 248224 w 2082173"/>
              <a:gd name="connsiteY15" fmla="*/ 1495354 h 2561350"/>
              <a:gd name="connsiteX16" fmla="*/ 245844 w 2082173"/>
              <a:gd name="connsiteY16" fmla="*/ 1045298 h 2561350"/>
              <a:gd name="connsiteX17" fmla="*/ 153225 w 2082173"/>
              <a:gd name="connsiteY17" fmla="*/ 1071146 h 2561350"/>
              <a:gd name="connsiteX18" fmla="*/ 106805 w 2082173"/>
              <a:gd name="connsiteY18" fmla="*/ 382371 h 2561350"/>
              <a:gd name="connsiteX19" fmla="*/ 824595 w 2082173"/>
              <a:gd name="connsiteY19" fmla="*/ 389002 h 2561350"/>
              <a:gd name="connsiteX20" fmla="*/ 789691 w 2082173"/>
              <a:gd name="connsiteY20" fmla="*/ 283670 h 2561350"/>
              <a:gd name="connsiteX21" fmla="*/ 1025434 w 2082173"/>
              <a:gd name="connsiteY21" fmla="*/ 3 h 2561350"/>
              <a:gd name="connsiteX0" fmla="*/ 1025434 w 2082173"/>
              <a:gd name="connsiteY0" fmla="*/ 3 h 2561350"/>
              <a:gd name="connsiteX1" fmla="*/ 1239747 w 2082173"/>
              <a:gd name="connsiteY1" fmla="*/ 286050 h 2561350"/>
              <a:gd name="connsiteX2" fmla="*/ 1217611 w 2082173"/>
              <a:gd name="connsiteY2" fmla="*/ 389002 h 2561350"/>
              <a:gd name="connsiteX3" fmla="*/ 1968899 w 2082173"/>
              <a:gd name="connsiteY3" fmla="*/ 369108 h 2561350"/>
              <a:gd name="connsiteX4" fmla="*/ 1962267 w 2082173"/>
              <a:gd name="connsiteY4" fmla="*/ 1096546 h 2561350"/>
              <a:gd name="connsiteX5" fmla="*/ 1859687 w 2082173"/>
              <a:gd name="connsiteY5" fmla="*/ 1037347 h 2561350"/>
              <a:gd name="connsiteX6" fmla="*/ 1844045 w 2082173"/>
              <a:gd name="connsiteY6" fmla="*/ 1520560 h 2561350"/>
              <a:gd name="connsiteX7" fmla="*/ 1995425 w 2082173"/>
              <a:gd name="connsiteY7" fmla="*/ 1456260 h 2561350"/>
              <a:gd name="connsiteX8" fmla="*/ 1949005 w 2082173"/>
              <a:gd name="connsiteY8" fmla="*/ 2180265 h 2561350"/>
              <a:gd name="connsiteX9" fmla="*/ 1219874 w 2082173"/>
              <a:gd name="connsiteY9" fmla="*/ 2167002 h 2561350"/>
              <a:gd name="connsiteX10" fmla="*/ 1239747 w 2082173"/>
              <a:gd name="connsiteY10" fmla="*/ 2275300 h 2561350"/>
              <a:gd name="connsiteX11" fmla="*/ 789691 w 2082173"/>
              <a:gd name="connsiteY11" fmla="*/ 2277680 h 2561350"/>
              <a:gd name="connsiteX12" fmla="*/ 819624 w 2082173"/>
              <a:gd name="connsiteY12" fmla="*/ 2167002 h 2561350"/>
              <a:gd name="connsiteX13" fmla="*/ 126699 w 2082173"/>
              <a:gd name="connsiteY13" fmla="*/ 2200159 h 2561350"/>
              <a:gd name="connsiteX14" fmla="*/ 106805 w 2082173"/>
              <a:gd name="connsiteY14" fmla="*/ 1497962 h 2561350"/>
              <a:gd name="connsiteX15" fmla="*/ 248224 w 2082173"/>
              <a:gd name="connsiteY15" fmla="*/ 1495354 h 2561350"/>
              <a:gd name="connsiteX16" fmla="*/ 245844 w 2082173"/>
              <a:gd name="connsiteY16" fmla="*/ 1045298 h 2561350"/>
              <a:gd name="connsiteX17" fmla="*/ 153225 w 2082173"/>
              <a:gd name="connsiteY17" fmla="*/ 1071146 h 2561350"/>
              <a:gd name="connsiteX18" fmla="*/ 106805 w 2082173"/>
              <a:gd name="connsiteY18" fmla="*/ 382371 h 2561350"/>
              <a:gd name="connsiteX19" fmla="*/ 824595 w 2082173"/>
              <a:gd name="connsiteY19" fmla="*/ 389002 h 2561350"/>
              <a:gd name="connsiteX20" fmla="*/ 789691 w 2082173"/>
              <a:gd name="connsiteY20" fmla="*/ 283670 h 2561350"/>
              <a:gd name="connsiteX21" fmla="*/ 1025434 w 2082173"/>
              <a:gd name="connsiteY21" fmla="*/ 3 h 2561350"/>
              <a:gd name="connsiteX0" fmla="*/ 1025434 w 2082173"/>
              <a:gd name="connsiteY0" fmla="*/ 3 h 2561350"/>
              <a:gd name="connsiteX1" fmla="*/ 1239747 w 2082173"/>
              <a:gd name="connsiteY1" fmla="*/ 286050 h 2561350"/>
              <a:gd name="connsiteX2" fmla="*/ 1217611 w 2082173"/>
              <a:gd name="connsiteY2" fmla="*/ 389002 h 2561350"/>
              <a:gd name="connsiteX3" fmla="*/ 1968899 w 2082173"/>
              <a:gd name="connsiteY3" fmla="*/ 369108 h 2561350"/>
              <a:gd name="connsiteX4" fmla="*/ 1962267 w 2082173"/>
              <a:gd name="connsiteY4" fmla="*/ 1096546 h 2561350"/>
              <a:gd name="connsiteX5" fmla="*/ 1859687 w 2082173"/>
              <a:gd name="connsiteY5" fmla="*/ 1037347 h 2561350"/>
              <a:gd name="connsiteX6" fmla="*/ 1844045 w 2082173"/>
              <a:gd name="connsiteY6" fmla="*/ 1520560 h 2561350"/>
              <a:gd name="connsiteX7" fmla="*/ 1995425 w 2082173"/>
              <a:gd name="connsiteY7" fmla="*/ 1456260 h 2561350"/>
              <a:gd name="connsiteX8" fmla="*/ 1949005 w 2082173"/>
              <a:gd name="connsiteY8" fmla="*/ 2180265 h 2561350"/>
              <a:gd name="connsiteX9" fmla="*/ 1219874 w 2082173"/>
              <a:gd name="connsiteY9" fmla="*/ 2167002 h 2561350"/>
              <a:gd name="connsiteX10" fmla="*/ 1239747 w 2082173"/>
              <a:gd name="connsiteY10" fmla="*/ 2275300 h 2561350"/>
              <a:gd name="connsiteX11" fmla="*/ 789691 w 2082173"/>
              <a:gd name="connsiteY11" fmla="*/ 2277680 h 2561350"/>
              <a:gd name="connsiteX12" fmla="*/ 819624 w 2082173"/>
              <a:gd name="connsiteY12" fmla="*/ 2167002 h 2561350"/>
              <a:gd name="connsiteX13" fmla="*/ 126699 w 2082173"/>
              <a:gd name="connsiteY13" fmla="*/ 2200159 h 2561350"/>
              <a:gd name="connsiteX14" fmla="*/ 106805 w 2082173"/>
              <a:gd name="connsiteY14" fmla="*/ 1497962 h 2561350"/>
              <a:gd name="connsiteX15" fmla="*/ 248224 w 2082173"/>
              <a:gd name="connsiteY15" fmla="*/ 1495354 h 2561350"/>
              <a:gd name="connsiteX16" fmla="*/ 245844 w 2082173"/>
              <a:gd name="connsiteY16" fmla="*/ 1045298 h 2561350"/>
              <a:gd name="connsiteX17" fmla="*/ 153225 w 2082173"/>
              <a:gd name="connsiteY17" fmla="*/ 1071146 h 2561350"/>
              <a:gd name="connsiteX18" fmla="*/ 106805 w 2082173"/>
              <a:gd name="connsiteY18" fmla="*/ 382371 h 2561350"/>
              <a:gd name="connsiteX19" fmla="*/ 824595 w 2082173"/>
              <a:gd name="connsiteY19" fmla="*/ 389002 h 2561350"/>
              <a:gd name="connsiteX20" fmla="*/ 789691 w 2082173"/>
              <a:gd name="connsiteY20" fmla="*/ 283670 h 2561350"/>
              <a:gd name="connsiteX21" fmla="*/ 1025434 w 2082173"/>
              <a:gd name="connsiteY21" fmla="*/ 3 h 2561350"/>
              <a:gd name="connsiteX0" fmla="*/ 1025434 w 2082173"/>
              <a:gd name="connsiteY0" fmla="*/ 3 h 2561350"/>
              <a:gd name="connsiteX1" fmla="*/ 1239747 w 2082173"/>
              <a:gd name="connsiteY1" fmla="*/ 286050 h 2561350"/>
              <a:gd name="connsiteX2" fmla="*/ 1217611 w 2082173"/>
              <a:gd name="connsiteY2" fmla="*/ 389002 h 2561350"/>
              <a:gd name="connsiteX3" fmla="*/ 1968899 w 2082173"/>
              <a:gd name="connsiteY3" fmla="*/ 369108 h 2561350"/>
              <a:gd name="connsiteX4" fmla="*/ 1962267 w 2082173"/>
              <a:gd name="connsiteY4" fmla="*/ 1096546 h 2561350"/>
              <a:gd name="connsiteX5" fmla="*/ 1859687 w 2082173"/>
              <a:gd name="connsiteY5" fmla="*/ 1037347 h 2561350"/>
              <a:gd name="connsiteX6" fmla="*/ 1844045 w 2082173"/>
              <a:gd name="connsiteY6" fmla="*/ 1520560 h 2561350"/>
              <a:gd name="connsiteX7" fmla="*/ 1995425 w 2082173"/>
              <a:gd name="connsiteY7" fmla="*/ 1456260 h 2561350"/>
              <a:gd name="connsiteX8" fmla="*/ 1949005 w 2082173"/>
              <a:gd name="connsiteY8" fmla="*/ 2180265 h 2561350"/>
              <a:gd name="connsiteX9" fmla="*/ 1219874 w 2082173"/>
              <a:gd name="connsiteY9" fmla="*/ 2167002 h 2561350"/>
              <a:gd name="connsiteX10" fmla="*/ 1239747 w 2082173"/>
              <a:gd name="connsiteY10" fmla="*/ 2275300 h 2561350"/>
              <a:gd name="connsiteX11" fmla="*/ 789691 w 2082173"/>
              <a:gd name="connsiteY11" fmla="*/ 2277680 h 2561350"/>
              <a:gd name="connsiteX12" fmla="*/ 819624 w 2082173"/>
              <a:gd name="connsiteY12" fmla="*/ 2167002 h 2561350"/>
              <a:gd name="connsiteX13" fmla="*/ 126699 w 2082173"/>
              <a:gd name="connsiteY13" fmla="*/ 2200159 h 2561350"/>
              <a:gd name="connsiteX14" fmla="*/ 106805 w 2082173"/>
              <a:gd name="connsiteY14" fmla="*/ 1497962 h 2561350"/>
              <a:gd name="connsiteX15" fmla="*/ 248224 w 2082173"/>
              <a:gd name="connsiteY15" fmla="*/ 1495354 h 2561350"/>
              <a:gd name="connsiteX16" fmla="*/ 245844 w 2082173"/>
              <a:gd name="connsiteY16" fmla="*/ 1045298 h 2561350"/>
              <a:gd name="connsiteX17" fmla="*/ 153225 w 2082173"/>
              <a:gd name="connsiteY17" fmla="*/ 1071146 h 2561350"/>
              <a:gd name="connsiteX18" fmla="*/ 106805 w 2082173"/>
              <a:gd name="connsiteY18" fmla="*/ 382371 h 2561350"/>
              <a:gd name="connsiteX19" fmla="*/ 824595 w 2082173"/>
              <a:gd name="connsiteY19" fmla="*/ 389002 h 2561350"/>
              <a:gd name="connsiteX20" fmla="*/ 789691 w 2082173"/>
              <a:gd name="connsiteY20" fmla="*/ 283670 h 2561350"/>
              <a:gd name="connsiteX21" fmla="*/ 1025434 w 2082173"/>
              <a:gd name="connsiteY21" fmla="*/ 3 h 2561350"/>
              <a:gd name="connsiteX0" fmla="*/ 1025434 w 2082173"/>
              <a:gd name="connsiteY0" fmla="*/ 3 h 2561350"/>
              <a:gd name="connsiteX1" fmla="*/ 1239747 w 2082173"/>
              <a:gd name="connsiteY1" fmla="*/ 286050 h 2561350"/>
              <a:gd name="connsiteX2" fmla="*/ 1217611 w 2082173"/>
              <a:gd name="connsiteY2" fmla="*/ 389002 h 2561350"/>
              <a:gd name="connsiteX3" fmla="*/ 1968899 w 2082173"/>
              <a:gd name="connsiteY3" fmla="*/ 369108 h 2561350"/>
              <a:gd name="connsiteX4" fmla="*/ 1962267 w 2082173"/>
              <a:gd name="connsiteY4" fmla="*/ 1096546 h 2561350"/>
              <a:gd name="connsiteX5" fmla="*/ 1859687 w 2082173"/>
              <a:gd name="connsiteY5" fmla="*/ 1037347 h 2561350"/>
              <a:gd name="connsiteX6" fmla="*/ 1844045 w 2082173"/>
              <a:gd name="connsiteY6" fmla="*/ 1520560 h 2561350"/>
              <a:gd name="connsiteX7" fmla="*/ 1995425 w 2082173"/>
              <a:gd name="connsiteY7" fmla="*/ 1456260 h 2561350"/>
              <a:gd name="connsiteX8" fmla="*/ 1949005 w 2082173"/>
              <a:gd name="connsiteY8" fmla="*/ 2180265 h 2561350"/>
              <a:gd name="connsiteX9" fmla="*/ 1219874 w 2082173"/>
              <a:gd name="connsiteY9" fmla="*/ 2167002 h 2561350"/>
              <a:gd name="connsiteX10" fmla="*/ 1239747 w 2082173"/>
              <a:gd name="connsiteY10" fmla="*/ 2275300 h 2561350"/>
              <a:gd name="connsiteX11" fmla="*/ 789691 w 2082173"/>
              <a:gd name="connsiteY11" fmla="*/ 2277680 h 2561350"/>
              <a:gd name="connsiteX12" fmla="*/ 819624 w 2082173"/>
              <a:gd name="connsiteY12" fmla="*/ 2167002 h 2561350"/>
              <a:gd name="connsiteX13" fmla="*/ 126699 w 2082173"/>
              <a:gd name="connsiteY13" fmla="*/ 2200159 h 2561350"/>
              <a:gd name="connsiteX14" fmla="*/ 106805 w 2082173"/>
              <a:gd name="connsiteY14" fmla="*/ 1497962 h 2561350"/>
              <a:gd name="connsiteX15" fmla="*/ 248224 w 2082173"/>
              <a:gd name="connsiteY15" fmla="*/ 1495354 h 2561350"/>
              <a:gd name="connsiteX16" fmla="*/ 245844 w 2082173"/>
              <a:gd name="connsiteY16" fmla="*/ 1045298 h 2561350"/>
              <a:gd name="connsiteX17" fmla="*/ 153225 w 2082173"/>
              <a:gd name="connsiteY17" fmla="*/ 1071146 h 2561350"/>
              <a:gd name="connsiteX18" fmla="*/ 106805 w 2082173"/>
              <a:gd name="connsiteY18" fmla="*/ 382371 h 2561350"/>
              <a:gd name="connsiteX19" fmla="*/ 824595 w 2082173"/>
              <a:gd name="connsiteY19" fmla="*/ 389002 h 2561350"/>
              <a:gd name="connsiteX20" fmla="*/ 789691 w 2082173"/>
              <a:gd name="connsiteY20" fmla="*/ 283670 h 2561350"/>
              <a:gd name="connsiteX21" fmla="*/ 1025434 w 2082173"/>
              <a:gd name="connsiteY21" fmla="*/ 3 h 2561350"/>
              <a:gd name="connsiteX0" fmla="*/ 1025434 w 2082173"/>
              <a:gd name="connsiteY0" fmla="*/ 3 h 2561350"/>
              <a:gd name="connsiteX1" fmla="*/ 1239747 w 2082173"/>
              <a:gd name="connsiteY1" fmla="*/ 286050 h 2561350"/>
              <a:gd name="connsiteX2" fmla="*/ 1217611 w 2082173"/>
              <a:gd name="connsiteY2" fmla="*/ 389002 h 2561350"/>
              <a:gd name="connsiteX3" fmla="*/ 1968899 w 2082173"/>
              <a:gd name="connsiteY3" fmla="*/ 369108 h 2561350"/>
              <a:gd name="connsiteX4" fmla="*/ 1962267 w 2082173"/>
              <a:gd name="connsiteY4" fmla="*/ 1096546 h 2561350"/>
              <a:gd name="connsiteX5" fmla="*/ 1859687 w 2082173"/>
              <a:gd name="connsiteY5" fmla="*/ 1037347 h 2561350"/>
              <a:gd name="connsiteX6" fmla="*/ 1844045 w 2082173"/>
              <a:gd name="connsiteY6" fmla="*/ 1520560 h 2561350"/>
              <a:gd name="connsiteX7" fmla="*/ 1995425 w 2082173"/>
              <a:gd name="connsiteY7" fmla="*/ 1456260 h 2561350"/>
              <a:gd name="connsiteX8" fmla="*/ 1949005 w 2082173"/>
              <a:gd name="connsiteY8" fmla="*/ 2180265 h 2561350"/>
              <a:gd name="connsiteX9" fmla="*/ 1219874 w 2082173"/>
              <a:gd name="connsiteY9" fmla="*/ 2167002 h 2561350"/>
              <a:gd name="connsiteX10" fmla="*/ 1239747 w 2082173"/>
              <a:gd name="connsiteY10" fmla="*/ 2275300 h 2561350"/>
              <a:gd name="connsiteX11" fmla="*/ 789691 w 2082173"/>
              <a:gd name="connsiteY11" fmla="*/ 2277680 h 2561350"/>
              <a:gd name="connsiteX12" fmla="*/ 819624 w 2082173"/>
              <a:gd name="connsiteY12" fmla="*/ 2167002 h 2561350"/>
              <a:gd name="connsiteX13" fmla="*/ 126699 w 2082173"/>
              <a:gd name="connsiteY13" fmla="*/ 2200159 h 2561350"/>
              <a:gd name="connsiteX14" fmla="*/ 106805 w 2082173"/>
              <a:gd name="connsiteY14" fmla="*/ 1497962 h 2561350"/>
              <a:gd name="connsiteX15" fmla="*/ 294643 w 2082173"/>
              <a:gd name="connsiteY15" fmla="*/ 1574931 h 2561350"/>
              <a:gd name="connsiteX16" fmla="*/ 245844 w 2082173"/>
              <a:gd name="connsiteY16" fmla="*/ 1045298 h 2561350"/>
              <a:gd name="connsiteX17" fmla="*/ 153225 w 2082173"/>
              <a:gd name="connsiteY17" fmla="*/ 1071146 h 2561350"/>
              <a:gd name="connsiteX18" fmla="*/ 106805 w 2082173"/>
              <a:gd name="connsiteY18" fmla="*/ 382371 h 2561350"/>
              <a:gd name="connsiteX19" fmla="*/ 824595 w 2082173"/>
              <a:gd name="connsiteY19" fmla="*/ 389002 h 2561350"/>
              <a:gd name="connsiteX20" fmla="*/ 789691 w 2082173"/>
              <a:gd name="connsiteY20" fmla="*/ 283670 h 2561350"/>
              <a:gd name="connsiteX21" fmla="*/ 1025434 w 2082173"/>
              <a:gd name="connsiteY21" fmla="*/ 3 h 2561350"/>
              <a:gd name="connsiteX0" fmla="*/ 1025434 w 2082173"/>
              <a:gd name="connsiteY0" fmla="*/ 3 h 2561350"/>
              <a:gd name="connsiteX1" fmla="*/ 1239747 w 2082173"/>
              <a:gd name="connsiteY1" fmla="*/ 286050 h 2561350"/>
              <a:gd name="connsiteX2" fmla="*/ 1217611 w 2082173"/>
              <a:gd name="connsiteY2" fmla="*/ 389002 h 2561350"/>
              <a:gd name="connsiteX3" fmla="*/ 1968899 w 2082173"/>
              <a:gd name="connsiteY3" fmla="*/ 369108 h 2561350"/>
              <a:gd name="connsiteX4" fmla="*/ 1962267 w 2082173"/>
              <a:gd name="connsiteY4" fmla="*/ 1096546 h 2561350"/>
              <a:gd name="connsiteX5" fmla="*/ 1859687 w 2082173"/>
              <a:gd name="connsiteY5" fmla="*/ 1037347 h 2561350"/>
              <a:gd name="connsiteX6" fmla="*/ 1844045 w 2082173"/>
              <a:gd name="connsiteY6" fmla="*/ 1520560 h 2561350"/>
              <a:gd name="connsiteX7" fmla="*/ 1995425 w 2082173"/>
              <a:gd name="connsiteY7" fmla="*/ 1456260 h 2561350"/>
              <a:gd name="connsiteX8" fmla="*/ 1949005 w 2082173"/>
              <a:gd name="connsiteY8" fmla="*/ 2180265 h 2561350"/>
              <a:gd name="connsiteX9" fmla="*/ 1219874 w 2082173"/>
              <a:gd name="connsiteY9" fmla="*/ 2167002 h 2561350"/>
              <a:gd name="connsiteX10" fmla="*/ 1239747 w 2082173"/>
              <a:gd name="connsiteY10" fmla="*/ 2275300 h 2561350"/>
              <a:gd name="connsiteX11" fmla="*/ 789691 w 2082173"/>
              <a:gd name="connsiteY11" fmla="*/ 2277680 h 2561350"/>
              <a:gd name="connsiteX12" fmla="*/ 819624 w 2082173"/>
              <a:gd name="connsiteY12" fmla="*/ 2167002 h 2561350"/>
              <a:gd name="connsiteX13" fmla="*/ 126699 w 2082173"/>
              <a:gd name="connsiteY13" fmla="*/ 2200159 h 2561350"/>
              <a:gd name="connsiteX14" fmla="*/ 106805 w 2082173"/>
              <a:gd name="connsiteY14" fmla="*/ 1497962 h 2561350"/>
              <a:gd name="connsiteX15" fmla="*/ 294643 w 2082173"/>
              <a:gd name="connsiteY15" fmla="*/ 1574931 h 2561350"/>
              <a:gd name="connsiteX16" fmla="*/ 245844 w 2082173"/>
              <a:gd name="connsiteY16" fmla="*/ 1045298 h 2561350"/>
              <a:gd name="connsiteX17" fmla="*/ 153225 w 2082173"/>
              <a:gd name="connsiteY17" fmla="*/ 1071146 h 2561350"/>
              <a:gd name="connsiteX18" fmla="*/ 106805 w 2082173"/>
              <a:gd name="connsiteY18" fmla="*/ 382371 h 2561350"/>
              <a:gd name="connsiteX19" fmla="*/ 824595 w 2082173"/>
              <a:gd name="connsiteY19" fmla="*/ 389002 h 2561350"/>
              <a:gd name="connsiteX20" fmla="*/ 789691 w 2082173"/>
              <a:gd name="connsiteY20" fmla="*/ 283670 h 2561350"/>
              <a:gd name="connsiteX21" fmla="*/ 1025434 w 2082173"/>
              <a:gd name="connsiteY21" fmla="*/ 3 h 2561350"/>
              <a:gd name="connsiteX0" fmla="*/ 1025434 w 2082173"/>
              <a:gd name="connsiteY0" fmla="*/ 3 h 2561350"/>
              <a:gd name="connsiteX1" fmla="*/ 1239747 w 2082173"/>
              <a:gd name="connsiteY1" fmla="*/ 286050 h 2561350"/>
              <a:gd name="connsiteX2" fmla="*/ 1217611 w 2082173"/>
              <a:gd name="connsiteY2" fmla="*/ 389002 h 2561350"/>
              <a:gd name="connsiteX3" fmla="*/ 1968899 w 2082173"/>
              <a:gd name="connsiteY3" fmla="*/ 369108 h 2561350"/>
              <a:gd name="connsiteX4" fmla="*/ 1962267 w 2082173"/>
              <a:gd name="connsiteY4" fmla="*/ 1096546 h 2561350"/>
              <a:gd name="connsiteX5" fmla="*/ 1859687 w 2082173"/>
              <a:gd name="connsiteY5" fmla="*/ 1037347 h 2561350"/>
              <a:gd name="connsiteX6" fmla="*/ 1844045 w 2082173"/>
              <a:gd name="connsiteY6" fmla="*/ 1520560 h 2561350"/>
              <a:gd name="connsiteX7" fmla="*/ 1995425 w 2082173"/>
              <a:gd name="connsiteY7" fmla="*/ 1456260 h 2561350"/>
              <a:gd name="connsiteX8" fmla="*/ 1949005 w 2082173"/>
              <a:gd name="connsiteY8" fmla="*/ 2180265 h 2561350"/>
              <a:gd name="connsiteX9" fmla="*/ 1219874 w 2082173"/>
              <a:gd name="connsiteY9" fmla="*/ 2167002 h 2561350"/>
              <a:gd name="connsiteX10" fmla="*/ 1239747 w 2082173"/>
              <a:gd name="connsiteY10" fmla="*/ 2275300 h 2561350"/>
              <a:gd name="connsiteX11" fmla="*/ 789691 w 2082173"/>
              <a:gd name="connsiteY11" fmla="*/ 2277680 h 2561350"/>
              <a:gd name="connsiteX12" fmla="*/ 819624 w 2082173"/>
              <a:gd name="connsiteY12" fmla="*/ 2167002 h 2561350"/>
              <a:gd name="connsiteX13" fmla="*/ 126699 w 2082173"/>
              <a:gd name="connsiteY13" fmla="*/ 2200159 h 2561350"/>
              <a:gd name="connsiteX14" fmla="*/ 106805 w 2082173"/>
              <a:gd name="connsiteY14" fmla="*/ 1497962 h 2561350"/>
              <a:gd name="connsiteX15" fmla="*/ 294643 w 2082173"/>
              <a:gd name="connsiteY15" fmla="*/ 1574931 h 2561350"/>
              <a:gd name="connsiteX16" fmla="*/ 245844 w 2082173"/>
              <a:gd name="connsiteY16" fmla="*/ 1045298 h 2561350"/>
              <a:gd name="connsiteX17" fmla="*/ 153225 w 2082173"/>
              <a:gd name="connsiteY17" fmla="*/ 1071146 h 2561350"/>
              <a:gd name="connsiteX18" fmla="*/ 106805 w 2082173"/>
              <a:gd name="connsiteY18" fmla="*/ 382371 h 2561350"/>
              <a:gd name="connsiteX19" fmla="*/ 824595 w 2082173"/>
              <a:gd name="connsiteY19" fmla="*/ 389002 h 2561350"/>
              <a:gd name="connsiteX20" fmla="*/ 789691 w 2082173"/>
              <a:gd name="connsiteY20" fmla="*/ 283670 h 2561350"/>
              <a:gd name="connsiteX21" fmla="*/ 1025434 w 2082173"/>
              <a:gd name="connsiteY21" fmla="*/ 3 h 2561350"/>
              <a:gd name="connsiteX0" fmla="*/ 1025434 w 2082173"/>
              <a:gd name="connsiteY0" fmla="*/ 3 h 2561350"/>
              <a:gd name="connsiteX1" fmla="*/ 1239747 w 2082173"/>
              <a:gd name="connsiteY1" fmla="*/ 286050 h 2561350"/>
              <a:gd name="connsiteX2" fmla="*/ 1217611 w 2082173"/>
              <a:gd name="connsiteY2" fmla="*/ 389002 h 2561350"/>
              <a:gd name="connsiteX3" fmla="*/ 1968899 w 2082173"/>
              <a:gd name="connsiteY3" fmla="*/ 369108 h 2561350"/>
              <a:gd name="connsiteX4" fmla="*/ 1962267 w 2082173"/>
              <a:gd name="connsiteY4" fmla="*/ 1096546 h 2561350"/>
              <a:gd name="connsiteX5" fmla="*/ 1859687 w 2082173"/>
              <a:gd name="connsiteY5" fmla="*/ 1037347 h 2561350"/>
              <a:gd name="connsiteX6" fmla="*/ 1844045 w 2082173"/>
              <a:gd name="connsiteY6" fmla="*/ 1520560 h 2561350"/>
              <a:gd name="connsiteX7" fmla="*/ 1995425 w 2082173"/>
              <a:gd name="connsiteY7" fmla="*/ 1456260 h 2561350"/>
              <a:gd name="connsiteX8" fmla="*/ 1949005 w 2082173"/>
              <a:gd name="connsiteY8" fmla="*/ 2180265 h 2561350"/>
              <a:gd name="connsiteX9" fmla="*/ 1219874 w 2082173"/>
              <a:gd name="connsiteY9" fmla="*/ 2167002 h 2561350"/>
              <a:gd name="connsiteX10" fmla="*/ 1239747 w 2082173"/>
              <a:gd name="connsiteY10" fmla="*/ 2275300 h 2561350"/>
              <a:gd name="connsiteX11" fmla="*/ 789691 w 2082173"/>
              <a:gd name="connsiteY11" fmla="*/ 2277680 h 2561350"/>
              <a:gd name="connsiteX12" fmla="*/ 819624 w 2082173"/>
              <a:gd name="connsiteY12" fmla="*/ 2167002 h 2561350"/>
              <a:gd name="connsiteX13" fmla="*/ 126699 w 2082173"/>
              <a:gd name="connsiteY13" fmla="*/ 2200159 h 2561350"/>
              <a:gd name="connsiteX14" fmla="*/ 106805 w 2082173"/>
              <a:gd name="connsiteY14" fmla="*/ 1497962 h 2561350"/>
              <a:gd name="connsiteX15" fmla="*/ 268118 w 2082173"/>
              <a:gd name="connsiteY15" fmla="*/ 1561668 h 2561350"/>
              <a:gd name="connsiteX16" fmla="*/ 245844 w 2082173"/>
              <a:gd name="connsiteY16" fmla="*/ 1045298 h 2561350"/>
              <a:gd name="connsiteX17" fmla="*/ 153225 w 2082173"/>
              <a:gd name="connsiteY17" fmla="*/ 1071146 h 2561350"/>
              <a:gd name="connsiteX18" fmla="*/ 106805 w 2082173"/>
              <a:gd name="connsiteY18" fmla="*/ 382371 h 2561350"/>
              <a:gd name="connsiteX19" fmla="*/ 824595 w 2082173"/>
              <a:gd name="connsiteY19" fmla="*/ 389002 h 2561350"/>
              <a:gd name="connsiteX20" fmla="*/ 789691 w 2082173"/>
              <a:gd name="connsiteY20" fmla="*/ 283670 h 2561350"/>
              <a:gd name="connsiteX21" fmla="*/ 1025434 w 2082173"/>
              <a:gd name="connsiteY21" fmla="*/ 3 h 2561350"/>
              <a:gd name="connsiteX0" fmla="*/ 1025434 w 2082173"/>
              <a:gd name="connsiteY0" fmla="*/ 3 h 2561350"/>
              <a:gd name="connsiteX1" fmla="*/ 1239747 w 2082173"/>
              <a:gd name="connsiteY1" fmla="*/ 286050 h 2561350"/>
              <a:gd name="connsiteX2" fmla="*/ 1217611 w 2082173"/>
              <a:gd name="connsiteY2" fmla="*/ 389002 h 2561350"/>
              <a:gd name="connsiteX3" fmla="*/ 1968899 w 2082173"/>
              <a:gd name="connsiteY3" fmla="*/ 369108 h 2561350"/>
              <a:gd name="connsiteX4" fmla="*/ 1962267 w 2082173"/>
              <a:gd name="connsiteY4" fmla="*/ 1096546 h 2561350"/>
              <a:gd name="connsiteX5" fmla="*/ 1859687 w 2082173"/>
              <a:gd name="connsiteY5" fmla="*/ 1037347 h 2561350"/>
              <a:gd name="connsiteX6" fmla="*/ 1844045 w 2082173"/>
              <a:gd name="connsiteY6" fmla="*/ 1520560 h 2561350"/>
              <a:gd name="connsiteX7" fmla="*/ 1995425 w 2082173"/>
              <a:gd name="connsiteY7" fmla="*/ 1456260 h 2561350"/>
              <a:gd name="connsiteX8" fmla="*/ 1949005 w 2082173"/>
              <a:gd name="connsiteY8" fmla="*/ 2180265 h 2561350"/>
              <a:gd name="connsiteX9" fmla="*/ 1219874 w 2082173"/>
              <a:gd name="connsiteY9" fmla="*/ 2167002 h 2561350"/>
              <a:gd name="connsiteX10" fmla="*/ 1239747 w 2082173"/>
              <a:gd name="connsiteY10" fmla="*/ 2275300 h 2561350"/>
              <a:gd name="connsiteX11" fmla="*/ 789691 w 2082173"/>
              <a:gd name="connsiteY11" fmla="*/ 2277680 h 2561350"/>
              <a:gd name="connsiteX12" fmla="*/ 819624 w 2082173"/>
              <a:gd name="connsiteY12" fmla="*/ 2167002 h 2561350"/>
              <a:gd name="connsiteX13" fmla="*/ 126699 w 2082173"/>
              <a:gd name="connsiteY13" fmla="*/ 2200159 h 2561350"/>
              <a:gd name="connsiteX14" fmla="*/ 106805 w 2082173"/>
              <a:gd name="connsiteY14" fmla="*/ 1497962 h 2561350"/>
              <a:gd name="connsiteX15" fmla="*/ 268118 w 2082173"/>
              <a:gd name="connsiteY15" fmla="*/ 1561668 h 2561350"/>
              <a:gd name="connsiteX16" fmla="*/ 245844 w 2082173"/>
              <a:gd name="connsiteY16" fmla="*/ 1045298 h 2561350"/>
              <a:gd name="connsiteX17" fmla="*/ 153225 w 2082173"/>
              <a:gd name="connsiteY17" fmla="*/ 1071146 h 2561350"/>
              <a:gd name="connsiteX18" fmla="*/ 106805 w 2082173"/>
              <a:gd name="connsiteY18" fmla="*/ 382371 h 2561350"/>
              <a:gd name="connsiteX19" fmla="*/ 824595 w 2082173"/>
              <a:gd name="connsiteY19" fmla="*/ 389002 h 2561350"/>
              <a:gd name="connsiteX20" fmla="*/ 789691 w 2082173"/>
              <a:gd name="connsiteY20" fmla="*/ 283670 h 2561350"/>
              <a:gd name="connsiteX21" fmla="*/ 1025434 w 2082173"/>
              <a:gd name="connsiteY21" fmla="*/ 3 h 2561350"/>
              <a:gd name="connsiteX0" fmla="*/ 1025434 w 2082173"/>
              <a:gd name="connsiteY0" fmla="*/ 3 h 2561350"/>
              <a:gd name="connsiteX1" fmla="*/ 1239747 w 2082173"/>
              <a:gd name="connsiteY1" fmla="*/ 286050 h 2561350"/>
              <a:gd name="connsiteX2" fmla="*/ 1217611 w 2082173"/>
              <a:gd name="connsiteY2" fmla="*/ 389002 h 2561350"/>
              <a:gd name="connsiteX3" fmla="*/ 1968899 w 2082173"/>
              <a:gd name="connsiteY3" fmla="*/ 369108 h 2561350"/>
              <a:gd name="connsiteX4" fmla="*/ 1962267 w 2082173"/>
              <a:gd name="connsiteY4" fmla="*/ 1096546 h 2561350"/>
              <a:gd name="connsiteX5" fmla="*/ 1859687 w 2082173"/>
              <a:gd name="connsiteY5" fmla="*/ 1037347 h 2561350"/>
              <a:gd name="connsiteX6" fmla="*/ 1844045 w 2082173"/>
              <a:gd name="connsiteY6" fmla="*/ 1520560 h 2561350"/>
              <a:gd name="connsiteX7" fmla="*/ 1995425 w 2082173"/>
              <a:gd name="connsiteY7" fmla="*/ 1456260 h 2561350"/>
              <a:gd name="connsiteX8" fmla="*/ 1949005 w 2082173"/>
              <a:gd name="connsiteY8" fmla="*/ 2180265 h 2561350"/>
              <a:gd name="connsiteX9" fmla="*/ 1219874 w 2082173"/>
              <a:gd name="connsiteY9" fmla="*/ 2167002 h 2561350"/>
              <a:gd name="connsiteX10" fmla="*/ 1239747 w 2082173"/>
              <a:gd name="connsiteY10" fmla="*/ 2275300 h 2561350"/>
              <a:gd name="connsiteX11" fmla="*/ 789691 w 2082173"/>
              <a:gd name="connsiteY11" fmla="*/ 2277680 h 2561350"/>
              <a:gd name="connsiteX12" fmla="*/ 819624 w 2082173"/>
              <a:gd name="connsiteY12" fmla="*/ 2167002 h 2561350"/>
              <a:gd name="connsiteX13" fmla="*/ 126699 w 2082173"/>
              <a:gd name="connsiteY13" fmla="*/ 2200159 h 2561350"/>
              <a:gd name="connsiteX14" fmla="*/ 106805 w 2082173"/>
              <a:gd name="connsiteY14" fmla="*/ 1497962 h 2561350"/>
              <a:gd name="connsiteX15" fmla="*/ 268118 w 2082173"/>
              <a:gd name="connsiteY15" fmla="*/ 1561668 h 2561350"/>
              <a:gd name="connsiteX16" fmla="*/ 245844 w 2082173"/>
              <a:gd name="connsiteY16" fmla="*/ 1045298 h 2561350"/>
              <a:gd name="connsiteX17" fmla="*/ 153225 w 2082173"/>
              <a:gd name="connsiteY17" fmla="*/ 1071146 h 2561350"/>
              <a:gd name="connsiteX18" fmla="*/ 106805 w 2082173"/>
              <a:gd name="connsiteY18" fmla="*/ 382371 h 2561350"/>
              <a:gd name="connsiteX19" fmla="*/ 824595 w 2082173"/>
              <a:gd name="connsiteY19" fmla="*/ 389002 h 2561350"/>
              <a:gd name="connsiteX20" fmla="*/ 789691 w 2082173"/>
              <a:gd name="connsiteY20" fmla="*/ 283670 h 2561350"/>
              <a:gd name="connsiteX21" fmla="*/ 1025434 w 2082173"/>
              <a:gd name="connsiteY21" fmla="*/ 3 h 2561350"/>
              <a:gd name="connsiteX0" fmla="*/ 1038495 w 2095234"/>
              <a:gd name="connsiteY0" fmla="*/ 3 h 2561350"/>
              <a:gd name="connsiteX1" fmla="*/ 1252808 w 2095234"/>
              <a:gd name="connsiteY1" fmla="*/ 286050 h 2561350"/>
              <a:gd name="connsiteX2" fmla="*/ 1230672 w 2095234"/>
              <a:gd name="connsiteY2" fmla="*/ 389002 h 2561350"/>
              <a:gd name="connsiteX3" fmla="*/ 1981960 w 2095234"/>
              <a:gd name="connsiteY3" fmla="*/ 369108 h 2561350"/>
              <a:gd name="connsiteX4" fmla="*/ 1975328 w 2095234"/>
              <a:gd name="connsiteY4" fmla="*/ 1096546 h 2561350"/>
              <a:gd name="connsiteX5" fmla="*/ 1872748 w 2095234"/>
              <a:gd name="connsiteY5" fmla="*/ 1037347 h 2561350"/>
              <a:gd name="connsiteX6" fmla="*/ 1857106 w 2095234"/>
              <a:gd name="connsiteY6" fmla="*/ 1520560 h 2561350"/>
              <a:gd name="connsiteX7" fmla="*/ 2008486 w 2095234"/>
              <a:gd name="connsiteY7" fmla="*/ 1456260 h 2561350"/>
              <a:gd name="connsiteX8" fmla="*/ 1962066 w 2095234"/>
              <a:gd name="connsiteY8" fmla="*/ 2180265 h 2561350"/>
              <a:gd name="connsiteX9" fmla="*/ 1232935 w 2095234"/>
              <a:gd name="connsiteY9" fmla="*/ 2167002 h 2561350"/>
              <a:gd name="connsiteX10" fmla="*/ 1252808 w 2095234"/>
              <a:gd name="connsiteY10" fmla="*/ 2275300 h 2561350"/>
              <a:gd name="connsiteX11" fmla="*/ 802752 w 2095234"/>
              <a:gd name="connsiteY11" fmla="*/ 2277680 h 2561350"/>
              <a:gd name="connsiteX12" fmla="*/ 832685 w 2095234"/>
              <a:gd name="connsiteY12" fmla="*/ 2167002 h 2561350"/>
              <a:gd name="connsiteX13" fmla="*/ 139760 w 2095234"/>
              <a:gd name="connsiteY13" fmla="*/ 2200159 h 2561350"/>
              <a:gd name="connsiteX14" fmla="*/ 119866 w 2095234"/>
              <a:gd name="connsiteY14" fmla="*/ 1497962 h 2561350"/>
              <a:gd name="connsiteX15" fmla="*/ 281179 w 2095234"/>
              <a:gd name="connsiteY15" fmla="*/ 1561668 h 2561350"/>
              <a:gd name="connsiteX16" fmla="*/ 258905 w 2095234"/>
              <a:gd name="connsiteY16" fmla="*/ 1045298 h 2561350"/>
              <a:gd name="connsiteX17" fmla="*/ 146392 w 2095234"/>
              <a:gd name="connsiteY17" fmla="*/ 1091040 h 2561350"/>
              <a:gd name="connsiteX18" fmla="*/ 119866 w 2095234"/>
              <a:gd name="connsiteY18" fmla="*/ 382371 h 2561350"/>
              <a:gd name="connsiteX19" fmla="*/ 837656 w 2095234"/>
              <a:gd name="connsiteY19" fmla="*/ 389002 h 2561350"/>
              <a:gd name="connsiteX20" fmla="*/ 802752 w 2095234"/>
              <a:gd name="connsiteY20" fmla="*/ 283670 h 2561350"/>
              <a:gd name="connsiteX21" fmla="*/ 1038495 w 2095234"/>
              <a:gd name="connsiteY21" fmla="*/ 3 h 2561350"/>
              <a:gd name="connsiteX0" fmla="*/ 1029810 w 2086549"/>
              <a:gd name="connsiteY0" fmla="*/ 3 h 2561350"/>
              <a:gd name="connsiteX1" fmla="*/ 1244123 w 2086549"/>
              <a:gd name="connsiteY1" fmla="*/ 286050 h 2561350"/>
              <a:gd name="connsiteX2" fmla="*/ 1221987 w 2086549"/>
              <a:gd name="connsiteY2" fmla="*/ 389002 h 2561350"/>
              <a:gd name="connsiteX3" fmla="*/ 1973275 w 2086549"/>
              <a:gd name="connsiteY3" fmla="*/ 369108 h 2561350"/>
              <a:gd name="connsiteX4" fmla="*/ 1966643 w 2086549"/>
              <a:gd name="connsiteY4" fmla="*/ 1096546 h 2561350"/>
              <a:gd name="connsiteX5" fmla="*/ 1864063 w 2086549"/>
              <a:gd name="connsiteY5" fmla="*/ 1037347 h 2561350"/>
              <a:gd name="connsiteX6" fmla="*/ 1848421 w 2086549"/>
              <a:gd name="connsiteY6" fmla="*/ 1520560 h 2561350"/>
              <a:gd name="connsiteX7" fmla="*/ 1999801 w 2086549"/>
              <a:gd name="connsiteY7" fmla="*/ 1456260 h 2561350"/>
              <a:gd name="connsiteX8" fmla="*/ 1953381 w 2086549"/>
              <a:gd name="connsiteY8" fmla="*/ 2180265 h 2561350"/>
              <a:gd name="connsiteX9" fmla="*/ 1224250 w 2086549"/>
              <a:gd name="connsiteY9" fmla="*/ 2167002 h 2561350"/>
              <a:gd name="connsiteX10" fmla="*/ 1244123 w 2086549"/>
              <a:gd name="connsiteY10" fmla="*/ 2275300 h 2561350"/>
              <a:gd name="connsiteX11" fmla="*/ 794067 w 2086549"/>
              <a:gd name="connsiteY11" fmla="*/ 2277680 h 2561350"/>
              <a:gd name="connsiteX12" fmla="*/ 824000 w 2086549"/>
              <a:gd name="connsiteY12" fmla="*/ 2167002 h 2561350"/>
              <a:gd name="connsiteX13" fmla="*/ 131075 w 2086549"/>
              <a:gd name="connsiteY13" fmla="*/ 2200159 h 2561350"/>
              <a:gd name="connsiteX14" fmla="*/ 111181 w 2086549"/>
              <a:gd name="connsiteY14" fmla="*/ 1497962 h 2561350"/>
              <a:gd name="connsiteX15" fmla="*/ 272494 w 2086549"/>
              <a:gd name="connsiteY15" fmla="*/ 1561668 h 2561350"/>
              <a:gd name="connsiteX16" fmla="*/ 250220 w 2086549"/>
              <a:gd name="connsiteY16" fmla="*/ 1045298 h 2561350"/>
              <a:gd name="connsiteX17" fmla="*/ 137707 w 2086549"/>
              <a:gd name="connsiteY17" fmla="*/ 1091040 h 2561350"/>
              <a:gd name="connsiteX18" fmla="*/ 111181 w 2086549"/>
              <a:gd name="connsiteY18" fmla="*/ 382371 h 2561350"/>
              <a:gd name="connsiteX19" fmla="*/ 828971 w 2086549"/>
              <a:gd name="connsiteY19" fmla="*/ 389002 h 2561350"/>
              <a:gd name="connsiteX20" fmla="*/ 794067 w 2086549"/>
              <a:gd name="connsiteY20" fmla="*/ 283670 h 2561350"/>
              <a:gd name="connsiteX21" fmla="*/ 1029810 w 2086549"/>
              <a:gd name="connsiteY21" fmla="*/ 3 h 2561350"/>
              <a:gd name="connsiteX0" fmla="*/ 1029810 w 2086549"/>
              <a:gd name="connsiteY0" fmla="*/ 3 h 2561350"/>
              <a:gd name="connsiteX1" fmla="*/ 1244123 w 2086549"/>
              <a:gd name="connsiteY1" fmla="*/ 286050 h 2561350"/>
              <a:gd name="connsiteX2" fmla="*/ 1221987 w 2086549"/>
              <a:gd name="connsiteY2" fmla="*/ 389002 h 2561350"/>
              <a:gd name="connsiteX3" fmla="*/ 1973275 w 2086549"/>
              <a:gd name="connsiteY3" fmla="*/ 369108 h 2561350"/>
              <a:gd name="connsiteX4" fmla="*/ 1966643 w 2086549"/>
              <a:gd name="connsiteY4" fmla="*/ 1096546 h 2561350"/>
              <a:gd name="connsiteX5" fmla="*/ 1864063 w 2086549"/>
              <a:gd name="connsiteY5" fmla="*/ 1037347 h 2561350"/>
              <a:gd name="connsiteX6" fmla="*/ 1848421 w 2086549"/>
              <a:gd name="connsiteY6" fmla="*/ 1520560 h 2561350"/>
              <a:gd name="connsiteX7" fmla="*/ 1999801 w 2086549"/>
              <a:gd name="connsiteY7" fmla="*/ 1456260 h 2561350"/>
              <a:gd name="connsiteX8" fmla="*/ 1953381 w 2086549"/>
              <a:gd name="connsiteY8" fmla="*/ 2180265 h 2561350"/>
              <a:gd name="connsiteX9" fmla="*/ 1224250 w 2086549"/>
              <a:gd name="connsiteY9" fmla="*/ 2167002 h 2561350"/>
              <a:gd name="connsiteX10" fmla="*/ 1244123 w 2086549"/>
              <a:gd name="connsiteY10" fmla="*/ 2275300 h 2561350"/>
              <a:gd name="connsiteX11" fmla="*/ 794067 w 2086549"/>
              <a:gd name="connsiteY11" fmla="*/ 2277680 h 2561350"/>
              <a:gd name="connsiteX12" fmla="*/ 824000 w 2086549"/>
              <a:gd name="connsiteY12" fmla="*/ 2167002 h 2561350"/>
              <a:gd name="connsiteX13" fmla="*/ 131075 w 2086549"/>
              <a:gd name="connsiteY13" fmla="*/ 2200159 h 2561350"/>
              <a:gd name="connsiteX14" fmla="*/ 111181 w 2086549"/>
              <a:gd name="connsiteY14" fmla="*/ 1497962 h 2561350"/>
              <a:gd name="connsiteX15" fmla="*/ 272494 w 2086549"/>
              <a:gd name="connsiteY15" fmla="*/ 1561668 h 2561350"/>
              <a:gd name="connsiteX16" fmla="*/ 250220 w 2086549"/>
              <a:gd name="connsiteY16" fmla="*/ 1045298 h 2561350"/>
              <a:gd name="connsiteX17" fmla="*/ 137707 w 2086549"/>
              <a:gd name="connsiteY17" fmla="*/ 1091040 h 2561350"/>
              <a:gd name="connsiteX18" fmla="*/ 111181 w 2086549"/>
              <a:gd name="connsiteY18" fmla="*/ 382371 h 2561350"/>
              <a:gd name="connsiteX19" fmla="*/ 828971 w 2086549"/>
              <a:gd name="connsiteY19" fmla="*/ 389002 h 2561350"/>
              <a:gd name="connsiteX20" fmla="*/ 794067 w 2086549"/>
              <a:gd name="connsiteY20" fmla="*/ 283670 h 2561350"/>
              <a:gd name="connsiteX21" fmla="*/ 1029810 w 2086549"/>
              <a:gd name="connsiteY21" fmla="*/ 3 h 2561350"/>
              <a:gd name="connsiteX0" fmla="*/ 1029810 w 2086549"/>
              <a:gd name="connsiteY0" fmla="*/ 3 h 2561350"/>
              <a:gd name="connsiteX1" fmla="*/ 1244123 w 2086549"/>
              <a:gd name="connsiteY1" fmla="*/ 286050 h 2561350"/>
              <a:gd name="connsiteX2" fmla="*/ 1221987 w 2086549"/>
              <a:gd name="connsiteY2" fmla="*/ 389002 h 2561350"/>
              <a:gd name="connsiteX3" fmla="*/ 1973275 w 2086549"/>
              <a:gd name="connsiteY3" fmla="*/ 369108 h 2561350"/>
              <a:gd name="connsiteX4" fmla="*/ 1966643 w 2086549"/>
              <a:gd name="connsiteY4" fmla="*/ 1096546 h 2561350"/>
              <a:gd name="connsiteX5" fmla="*/ 1864063 w 2086549"/>
              <a:gd name="connsiteY5" fmla="*/ 1037347 h 2561350"/>
              <a:gd name="connsiteX6" fmla="*/ 1848421 w 2086549"/>
              <a:gd name="connsiteY6" fmla="*/ 1520560 h 2561350"/>
              <a:gd name="connsiteX7" fmla="*/ 1999801 w 2086549"/>
              <a:gd name="connsiteY7" fmla="*/ 1456260 h 2561350"/>
              <a:gd name="connsiteX8" fmla="*/ 1953381 w 2086549"/>
              <a:gd name="connsiteY8" fmla="*/ 2180265 h 2561350"/>
              <a:gd name="connsiteX9" fmla="*/ 1224250 w 2086549"/>
              <a:gd name="connsiteY9" fmla="*/ 2167002 h 2561350"/>
              <a:gd name="connsiteX10" fmla="*/ 1244123 w 2086549"/>
              <a:gd name="connsiteY10" fmla="*/ 2275300 h 2561350"/>
              <a:gd name="connsiteX11" fmla="*/ 794067 w 2086549"/>
              <a:gd name="connsiteY11" fmla="*/ 2277680 h 2561350"/>
              <a:gd name="connsiteX12" fmla="*/ 824000 w 2086549"/>
              <a:gd name="connsiteY12" fmla="*/ 2167002 h 2561350"/>
              <a:gd name="connsiteX13" fmla="*/ 131075 w 2086549"/>
              <a:gd name="connsiteY13" fmla="*/ 2200159 h 2561350"/>
              <a:gd name="connsiteX14" fmla="*/ 111181 w 2086549"/>
              <a:gd name="connsiteY14" fmla="*/ 1497962 h 2561350"/>
              <a:gd name="connsiteX15" fmla="*/ 272494 w 2086549"/>
              <a:gd name="connsiteY15" fmla="*/ 1561668 h 2561350"/>
              <a:gd name="connsiteX16" fmla="*/ 250220 w 2086549"/>
              <a:gd name="connsiteY16" fmla="*/ 1045298 h 2561350"/>
              <a:gd name="connsiteX17" fmla="*/ 137707 w 2086549"/>
              <a:gd name="connsiteY17" fmla="*/ 1091040 h 2561350"/>
              <a:gd name="connsiteX18" fmla="*/ 111181 w 2086549"/>
              <a:gd name="connsiteY18" fmla="*/ 382371 h 2561350"/>
              <a:gd name="connsiteX19" fmla="*/ 828971 w 2086549"/>
              <a:gd name="connsiteY19" fmla="*/ 389002 h 2561350"/>
              <a:gd name="connsiteX20" fmla="*/ 794067 w 2086549"/>
              <a:gd name="connsiteY20" fmla="*/ 283670 h 2561350"/>
              <a:gd name="connsiteX21" fmla="*/ 1029810 w 2086549"/>
              <a:gd name="connsiteY21" fmla="*/ 3 h 2561350"/>
              <a:gd name="connsiteX0" fmla="*/ 1019868 w 2076607"/>
              <a:gd name="connsiteY0" fmla="*/ 3 h 2561350"/>
              <a:gd name="connsiteX1" fmla="*/ 1234181 w 2076607"/>
              <a:gd name="connsiteY1" fmla="*/ 286050 h 2561350"/>
              <a:gd name="connsiteX2" fmla="*/ 1212045 w 2076607"/>
              <a:gd name="connsiteY2" fmla="*/ 389002 h 2561350"/>
              <a:gd name="connsiteX3" fmla="*/ 1963333 w 2076607"/>
              <a:gd name="connsiteY3" fmla="*/ 369108 h 2561350"/>
              <a:gd name="connsiteX4" fmla="*/ 1956701 w 2076607"/>
              <a:gd name="connsiteY4" fmla="*/ 1096546 h 2561350"/>
              <a:gd name="connsiteX5" fmla="*/ 1854121 w 2076607"/>
              <a:gd name="connsiteY5" fmla="*/ 1037347 h 2561350"/>
              <a:gd name="connsiteX6" fmla="*/ 1838479 w 2076607"/>
              <a:gd name="connsiteY6" fmla="*/ 1520560 h 2561350"/>
              <a:gd name="connsiteX7" fmla="*/ 1989859 w 2076607"/>
              <a:gd name="connsiteY7" fmla="*/ 1456260 h 2561350"/>
              <a:gd name="connsiteX8" fmla="*/ 1943439 w 2076607"/>
              <a:gd name="connsiteY8" fmla="*/ 2180265 h 2561350"/>
              <a:gd name="connsiteX9" fmla="*/ 1214308 w 2076607"/>
              <a:gd name="connsiteY9" fmla="*/ 2167002 h 2561350"/>
              <a:gd name="connsiteX10" fmla="*/ 1234181 w 2076607"/>
              <a:gd name="connsiteY10" fmla="*/ 2275300 h 2561350"/>
              <a:gd name="connsiteX11" fmla="*/ 784125 w 2076607"/>
              <a:gd name="connsiteY11" fmla="*/ 2277680 h 2561350"/>
              <a:gd name="connsiteX12" fmla="*/ 814058 w 2076607"/>
              <a:gd name="connsiteY12" fmla="*/ 2167002 h 2561350"/>
              <a:gd name="connsiteX13" fmla="*/ 121133 w 2076607"/>
              <a:gd name="connsiteY13" fmla="*/ 2200159 h 2561350"/>
              <a:gd name="connsiteX14" fmla="*/ 101239 w 2076607"/>
              <a:gd name="connsiteY14" fmla="*/ 1497962 h 2561350"/>
              <a:gd name="connsiteX15" fmla="*/ 262552 w 2076607"/>
              <a:gd name="connsiteY15" fmla="*/ 1561668 h 2561350"/>
              <a:gd name="connsiteX16" fmla="*/ 240278 w 2076607"/>
              <a:gd name="connsiteY16" fmla="*/ 1045298 h 2561350"/>
              <a:gd name="connsiteX17" fmla="*/ 101239 w 2076607"/>
              <a:gd name="connsiteY17" fmla="*/ 382371 h 2561350"/>
              <a:gd name="connsiteX18" fmla="*/ 819029 w 2076607"/>
              <a:gd name="connsiteY18" fmla="*/ 389002 h 2561350"/>
              <a:gd name="connsiteX19" fmla="*/ 784125 w 2076607"/>
              <a:gd name="connsiteY19" fmla="*/ 283670 h 2561350"/>
              <a:gd name="connsiteX20" fmla="*/ 1019868 w 2076607"/>
              <a:gd name="connsiteY20" fmla="*/ 3 h 2561350"/>
              <a:gd name="connsiteX0" fmla="*/ 1019868 w 2076607"/>
              <a:gd name="connsiteY0" fmla="*/ 3 h 2561350"/>
              <a:gd name="connsiteX1" fmla="*/ 1234181 w 2076607"/>
              <a:gd name="connsiteY1" fmla="*/ 286050 h 2561350"/>
              <a:gd name="connsiteX2" fmla="*/ 1212045 w 2076607"/>
              <a:gd name="connsiteY2" fmla="*/ 389002 h 2561350"/>
              <a:gd name="connsiteX3" fmla="*/ 1963333 w 2076607"/>
              <a:gd name="connsiteY3" fmla="*/ 369108 h 2561350"/>
              <a:gd name="connsiteX4" fmla="*/ 1956701 w 2076607"/>
              <a:gd name="connsiteY4" fmla="*/ 1096546 h 2561350"/>
              <a:gd name="connsiteX5" fmla="*/ 1854121 w 2076607"/>
              <a:gd name="connsiteY5" fmla="*/ 1037347 h 2561350"/>
              <a:gd name="connsiteX6" fmla="*/ 1838479 w 2076607"/>
              <a:gd name="connsiteY6" fmla="*/ 1520560 h 2561350"/>
              <a:gd name="connsiteX7" fmla="*/ 1989859 w 2076607"/>
              <a:gd name="connsiteY7" fmla="*/ 1456260 h 2561350"/>
              <a:gd name="connsiteX8" fmla="*/ 1943439 w 2076607"/>
              <a:gd name="connsiteY8" fmla="*/ 2180265 h 2561350"/>
              <a:gd name="connsiteX9" fmla="*/ 1214308 w 2076607"/>
              <a:gd name="connsiteY9" fmla="*/ 2167002 h 2561350"/>
              <a:gd name="connsiteX10" fmla="*/ 1234181 w 2076607"/>
              <a:gd name="connsiteY10" fmla="*/ 2275300 h 2561350"/>
              <a:gd name="connsiteX11" fmla="*/ 784125 w 2076607"/>
              <a:gd name="connsiteY11" fmla="*/ 2277680 h 2561350"/>
              <a:gd name="connsiteX12" fmla="*/ 814058 w 2076607"/>
              <a:gd name="connsiteY12" fmla="*/ 2167002 h 2561350"/>
              <a:gd name="connsiteX13" fmla="*/ 121133 w 2076607"/>
              <a:gd name="connsiteY13" fmla="*/ 2200159 h 2561350"/>
              <a:gd name="connsiteX14" fmla="*/ 101239 w 2076607"/>
              <a:gd name="connsiteY14" fmla="*/ 1497962 h 2561350"/>
              <a:gd name="connsiteX15" fmla="*/ 262552 w 2076607"/>
              <a:gd name="connsiteY15" fmla="*/ 1561668 h 2561350"/>
              <a:gd name="connsiteX16" fmla="*/ 240278 w 2076607"/>
              <a:gd name="connsiteY16" fmla="*/ 1045298 h 2561350"/>
              <a:gd name="connsiteX17" fmla="*/ 136388 w 2076607"/>
              <a:gd name="connsiteY17" fmla="*/ 727479 h 2561350"/>
              <a:gd name="connsiteX18" fmla="*/ 101239 w 2076607"/>
              <a:gd name="connsiteY18" fmla="*/ 382371 h 2561350"/>
              <a:gd name="connsiteX19" fmla="*/ 819029 w 2076607"/>
              <a:gd name="connsiteY19" fmla="*/ 389002 h 2561350"/>
              <a:gd name="connsiteX20" fmla="*/ 784125 w 2076607"/>
              <a:gd name="connsiteY20" fmla="*/ 283670 h 2561350"/>
              <a:gd name="connsiteX21" fmla="*/ 1019868 w 2076607"/>
              <a:gd name="connsiteY21" fmla="*/ 3 h 2561350"/>
              <a:gd name="connsiteX0" fmla="*/ 1030195 w 2086934"/>
              <a:gd name="connsiteY0" fmla="*/ 3 h 2561350"/>
              <a:gd name="connsiteX1" fmla="*/ 1244508 w 2086934"/>
              <a:gd name="connsiteY1" fmla="*/ 286050 h 2561350"/>
              <a:gd name="connsiteX2" fmla="*/ 1222372 w 2086934"/>
              <a:gd name="connsiteY2" fmla="*/ 389002 h 2561350"/>
              <a:gd name="connsiteX3" fmla="*/ 1973660 w 2086934"/>
              <a:gd name="connsiteY3" fmla="*/ 369108 h 2561350"/>
              <a:gd name="connsiteX4" fmla="*/ 1967028 w 2086934"/>
              <a:gd name="connsiteY4" fmla="*/ 1096546 h 2561350"/>
              <a:gd name="connsiteX5" fmla="*/ 1864448 w 2086934"/>
              <a:gd name="connsiteY5" fmla="*/ 1037347 h 2561350"/>
              <a:gd name="connsiteX6" fmla="*/ 1848806 w 2086934"/>
              <a:gd name="connsiteY6" fmla="*/ 1520560 h 2561350"/>
              <a:gd name="connsiteX7" fmla="*/ 2000186 w 2086934"/>
              <a:gd name="connsiteY7" fmla="*/ 1456260 h 2561350"/>
              <a:gd name="connsiteX8" fmla="*/ 1953766 w 2086934"/>
              <a:gd name="connsiteY8" fmla="*/ 2180265 h 2561350"/>
              <a:gd name="connsiteX9" fmla="*/ 1224635 w 2086934"/>
              <a:gd name="connsiteY9" fmla="*/ 2167002 h 2561350"/>
              <a:gd name="connsiteX10" fmla="*/ 1244508 w 2086934"/>
              <a:gd name="connsiteY10" fmla="*/ 2275300 h 2561350"/>
              <a:gd name="connsiteX11" fmla="*/ 794452 w 2086934"/>
              <a:gd name="connsiteY11" fmla="*/ 2277680 h 2561350"/>
              <a:gd name="connsiteX12" fmla="*/ 824385 w 2086934"/>
              <a:gd name="connsiteY12" fmla="*/ 2167002 h 2561350"/>
              <a:gd name="connsiteX13" fmla="*/ 131460 w 2086934"/>
              <a:gd name="connsiteY13" fmla="*/ 2200159 h 2561350"/>
              <a:gd name="connsiteX14" fmla="*/ 111566 w 2086934"/>
              <a:gd name="connsiteY14" fmla="*/ 1497962 h 2561350"/>
              <a:gd name="connsiteX15" fmla="*/ 272879 w 2086934"/>
              <a:gd name="connsiteY15" fmla="*/ 1561668 h 2561350"/>
              <a:gd name="connsiteX16" fmla="*/ 250605 w 2086934"/>
              <a:gd name="connsiteY16" fmla="*/ 1045298 h 2561350"/>
              <a:gd name="connsiteX17" fmla="*/ 9943 w 2086934"/>
              <a:gd name="connsiteY17" fmla="*/ 1018431 h 2561350"/>
              <a:gd name="connsiteX18" fmla="*/ 111566 w 2086934"/>
              <a:gd name="connsiteY18" fmla="*/ 382371 h 2561350"/>
              <a:gd name="connsiteX19" fmla="*/ 829356 w 2086934"/>
              <a:gd name="connsiteY19" fmla="*/ 389002 h 2561350"/>
              <a:gd name="connsiteX20" fmla="*/ 794452 w 2086934"/>
              <a:gd name="connsiteY20" fmla="*/ 283670 h 2561350"/>
              <a:gd name="connsiteX21" fmla="*/ 1030195 w 2086934"/>
              <a:gd name="connsiteY21" fmla="*/ 3 h 2561350"/>
              <a:gd name="connsiteX0" fmla="*/ 1027882 w 2084621"/>
              <a:gd name="connsiteY0" fmla="*/ 3 h 2561350"/>
              <a:gd name="connsiteX1" fmla="*/ 1242195 w 2084621"/>
              <a:gd name="connsiteY1" fmla="*/ 286050 h 2561350"/>
              <a:gd name="connsiteX2" fmla="*/ 1220059 w 2084621"/>
              <a:gd name="connsiteY2" fmla="*/ 389002 h 2561350"/>
              <a:gd name="connsiteX3" fmla="*/ 1971347 w 2084621"/>
              <a:gd name="connsiteY3" fmla="*/ 369108 h 2561350"/>
              <a:gd name="connsiteX4" fmla="*/ 1964715 w 2084621"/>
              <a:gd name="connsiteY4" fmla="*/ 1096546 h 2561350"/>
              <a:gd name="connsiteX5" fmla="*/ 1862135 w 2084621"/>
              <a:gd name="connsiteY5" fmla="*/ 1037347 h 2561350"/>
              <a:gd name="connsiteX6" fmla="*/ 1846493 w 2084621"/>
              <a:gd name="connsiteY6" fmla="*/ 1520560 h 2561350"/>
              <a:gd name="connsiteX7" fmla="*/ 1997873 w 2084621"/>
              <a:gd name="connsiteY7" fmla="*/ 1456260 h 2561350"/>
              <a:gd name="connsiteX8" fmla="*/ 1951453 w 2084621"/>
              <a:gd name="connsiteY8" fmla="*/ 2180265 h 2561350"/>
              <a:gd name="connsiteX9" fmla="*/ 1222322 w 2084621"/>
              <a:gd name="connsiteY9" fmla="*/ 2167002 h 2561350"/>
              <a:gd name="connsiteX10" fmla="*/ 1242195 w 2084621"/>
              <a:gd name="connsiteY10" fmla="*/ 2275300 h 2561350"/>
              <a:gd name="connsiteX11" fmla="*/ 792139 w 2084621"/>
              <a:gd name="connsiteY11" fmla="*/ 2277680 h 2561350"/>
              <a:gd name="connsiteX12" fmla="*/ 822072 w 2084621"/>
              <a:gd name="connsiteY12" fmla="*/ 2167002 h 2561350"/>
              <a:gd name="connsiteX13" fmla="*/ 129147 w 2084621"/>
              <a:gd name="connsiteY13" fmla="*/ 2200159 h 2561350"/>
              <a:gd name="connsiteX14" fmla="*/ 109253 w 2084621"/>
              <a:gd name="connsiteY14" fmla="*/ 1497962 h 2561350"/>
              <a:gd name="connsiteX15" fmla="*/ 270566 w 2084621"/>
              <a:gd name="connsiteY15" fmla="*/ 1561668 h 2561350"/>
              <a:gd name="connsiteX16" fmla="*/ 248292 w 2084621"/>
              <a:gd name="connsiteY16" fmla="*/ 1045298 h 2561350"/>
              <a:gd name="connsiteX17" fmla="*/ 7630 w 2084621"/>
              <a:gd name="connsiteY17" fmla="*/ 1018431 h 2561350"/>
              <a:gd name="connsiteX18" fmla="*/ 109253 w 2084621"/>
              <a:gd name="connsiteY18" fmla="*/ 382371 h 2561350"/>
              <a:gd name="connsiteX19" fmla="*/ 827043 w 2084621"/>
              <a:gd name="connsiteY19" fmla="*/ 389002 h 2561350"/>
              <a:gd name="connsiteX20" fmla="*/ 792139 w 2084621"/>
              <a:gd name="connsiteY20" fmla="*/ 283670 h 2561350"/>
              <a:gd name="connsiteX21" fmla="*/ 1027882 w 2084621"/>
              <a:gd name="connsiteY21" fmla="*/ 3 h 2561350"/>
              <a:gd name="connsiteX0" fmla="*/ 1027882 w 2084621"/>
              <a:gd name="connsiteY0" fmla="*/ 3 h 2561350"/>
              <a:gd name="connsiteX1" fmla="*/ 1242195 w 2084621"/>
              <a:gd name="connsiteY1" fmla="*/ 286050 h 2561350"/>
              <a:gd name="connsiteX2" fmla="*/ 1220059 w 2084621"/>
              <a:gd name="connsiteY2" fmla="*/ 389002 h 2561350"/>
              <a:gd name="connsiteX3" fmla="*/ 1971347 w 2084621"/>
              <a:gd name="connsiteY3" fmla="*/ 369108 h 2561350"/>
              <a:gd name="connsiteX4" fmla="*/ 1964715 w 2084621"/>
              <a:gd name="connsiteY4" fmla="*/ 1096546 h 2561350"/>
              <a:gd name="connsiteX5" fmla="*/ 1862135 w 2084621"/>
              <a:gd name="connsiteY5" fmla="*/ 1037347 h 2561350"/>
              <a:gd name="connsiteX6" fmla="*/ 1846493 w 2084621"/>
              <a:gd name="connsiteY6" fmla="*/ 1520560 h 2561350"/>
              <a:gd name="connsiteX7" fmla="*/ 1997873 w 2084621"/>
              <a:gd name="connsiteY7" fmla="*/ 1456260 h 2561350"/>
              <a:gd name="connsiteX8" fmla="*/ 1951453 w 2084621"/>
              <a:gd name="connsiteY8" fmla="*/ 2180265 h 2561350"/>
              <a:gd name="connsiteX9" fmla="*/ 1222322 w 2084621"/>
              <a:gd name="connsiteY9" fmla="*/ 2167002 h 2561350"/>
              <a:gd name="connsiteX10" fmla="*/ 1242195 w 2084621"/>
              <a:gd name="connsiteY10" fmla="*/ 2275300 h 2561350"/>
              <a:gd name="connsiteX11" fmla="*/ 792139 w 2084621"/>
              <a:gd name="connsiteY11" fmla="*/ 2277680 h 2561350"/>
              <a:gd name="connsiteX12" fmla="*/ 822072 w 2084621"/>
              <a:gd name="connsiteY12" fmla="*/ 2167002 h 2561350"/>
              <a:gd name="connsiteX13" fmla="*/ 129147 w 2084621"/>
              <a:gd name="connsiteY13" fmla="*/ 2200159 h 2561350"/>
              <a:gd name="connsiteX14" fmla="*/ 109253 w 2084621"/>
              <a:gd name="connsiteY14" fmla="*/ 1497962 h 2561350"/>
              <a:gd name="connsiteX15" fmla="*/ 270566 w 2084621"/>
              <a:gd name="connsiteY15" fmla="*/ 1561668 h 2561350"/>
              <a:gd name="connsiteX16" fmla="*/ 248292 w 2084621"/>
              <a:gd name="connsiteY16" fmla="*/ 1045298 h 2561350"/>
              <a:gd name="connsiteX17" fmla="*/ 7630 w 2084621"/>
              <a:gd name="connsiteY17" fmla="*/ 1018431 h 2561350"/>
              <a:gd name="connsiteX18" fmla="*/ 109253 w 2084621"/>
              <a:gd name="connsiteY18" fmla="*/ 382371 h 2561350"/>
              <a:gd name="connsiteX19" fmla="*/ 827043 w 2084621"/>
              <a:gd name="connsiteY19" fmla="*/ 389002 h 2561350"/>
              <a:gd name="connsiteX20" fmla="*/ 792139 w 2084621"/>
              <a:gd name="connsiteY20" fmla="*/ 283670 h 2561350"/>
              <a:gd name="connsiteX21" fmla="*/ 1027882 w 2084621"/>
              <a:gd name="connsiteY21" fmla="*/ 3 h 2561350"/>
              <a:gd name="connsiteX0" fmla="*/ 1027882 w 2084621"/>
              <a:gd name="connsiteY0" fmla="*/ 3 h 2561350"/>
              <a:gd name="connsiteX1" fmla="*/ 1242195 w 2084621"/>
              <a:gd name="connsiteY1" fmla="*/ 286050 h 2561350"/>
              <a:gd name="connsiteX2" fmla="*/ 1220059 w 2084621"/>
              <a:gd name="connsiteY2" fmla="*/ 389002 h 2561350"/>
              <a:gd name="connsiteX3" fmla="*/ 1971347 w 2084621"/>
              <a:gd name="connsiteY3" fmla="*/ 369108 h 2561350"/>
              <a:gd name="connsiteX4" fmla="*/ 1964715 w 2084621"/>
              <a:gd name="connsiteY4" fmla="*/ 1096546 h 2561350"/>
              <a:gd name="connsiteX5" fmla="*/ 1862135 w 2084621"/>
              <a:gd name="connsiteY5" fmla="*/ 1037347 h 2561350"/>
              <a:gd name="connsiteX6" fmla="*/ 1846493 w 2084621"/>
              <a:gd name="connsiteY6" fmla="*/ 1520560 h 2561350"/>
              <a:gd name="connsiteX7" fmla="*/ 1997873 w 2084621"/>
              <a:gd name="connsiteY7" fmla="*/ 1456260 h 2561350"/>
              <a:gd name="connsiteX8" fmla="*/ 1951453 w 2084621"/>
              <a:gd name="connsiteY8" fmla="*/ 2180265 h 2561350"/>
              <a:gd name="connsiteX9" fmla="*/ 1222322 w 2084621"/>
              <a:gd name="connsiteY9" fmla="*/ 2167002 h 2561350"/>
              <a:gd name="connsiteX10" fmla="*/ 1242195 w 2084621"/>
              <a:gd name="connsiteY10" fmla="*/ 2275300 h 2561350"/>
              <a:gd name="connsiteX11" fmla="*/ 792139 w 2084621"/>
              <a:gd name="connsiteY11" fmla="*/ 2277680 h 2561350"/>
              <a:gd name="connsiteX12" fmla="*/ 822072 w 2084621"/>
              <a:gd name="connsiteY12" fmla="*/ 2167002 h 2561350"/>
              <a:gd name="connsiteX13" fmla="*/ 129147 w 2084621"/>
              <a:gd name="connsiteY13" fmla="*/ 2200159 h 2561350"/>
              <a:gd name="connsiteX14" fmla="*/ 109253 w 2084621"/>
              <a:gd name="connsiteY14" fmla="*/ 1497962 h 2561350"/>
              <a:gd name="connsiteX15" fmla="*/ 270566 w 2084621"/>
              <a:gd name="connsiteY15" fmla="*/ 1561668 h 2561350"/>
              <a:gd name="connsiteX16" fmla="*/ 248292 w 2084621"/>
              <a:gd name="connsiteY16" fmla="*/ 1045298 h 2561350"/>
              <a:gd name="connsiteX17" fmla="*/ 7630 w 2084621"/>
              <a:gd name="connsiteY17" fmla="*/ 1018431 h 2561350"/>
              <a:gd name="connsiteX18" fmla="*/ 109253 w 2084621"/>
              <a:gd name="connsiteY18" fmla="*/ 382371 h 2561350"/>
              <a:gd name="connsiteX19" fmla="*/ 827043 w 2084621"/>
              <a:gd name="connsiteY19" fmla="*/ 389002 h 2561350"/>
              <a:gd name="connsiteX20" fmla="*/ 792139 w 2084621"/>
              <a:gd name="connsiteY20" fmla="*/ 283670 h 2561350"/>
              <a:gd name="connsiteX21" fmla="*/ 1027882 w 2084621"/>
              <a:gd name="connsiteY21" fmla="*/ 3 h 2561350"/>
              <a:gd name="connsiteX0" fmla="*/ 1027882 w 2084621"/>
              <a:gd name="connsiteY0" fmla="*/ 3 h 2561350"/>
              <a:gd name="connsiteX1" fmla="*/ 1242195 w 2084621"/>
              <a:gd name="connsiteY1" fmla="*/ 286050 h 2561350"/>
              <a:gd name="connsiteX2" fmla="*/ 1220059 w 2084621"/>
              <a:gd name="connsiteY2" fmla="*/ 389002 h 2561350"/>
              <a:gd name="connsiteX3" fmla="*/ 1971347 w 2084621"/>
              <a:gd name="connsiteY3" fmla="*/ 369108 h 2561350"/>
              <a:gd name="connsiteX4" fmla="*/ 1964715 w 2084621"/>
              <a:gd name="connsiteY4" fmla="*/ 1096546 h 2561350"/>
              <a:gd name="connsiteX5" fmla="*/ 1862135 w 2084621"/>
              <a:gd name="connsiteY5" fmla="*/ 1037347 h 2561350"/>
              <a:gd name="connsiteX6" fmla="*/ 1846493 w 2084621"/>
              <a:gd name="connsiteY6" fmla="*/ 1520560 h 2561350"/>
              <a:gd name="connsiteX7" fmla="*/ 1997873 w 2084621"/>
              <a:gd name="connsiteY7" fmla="*/ 1456260 h 2561350"/>
              <a:gd name="connsiteX8" fmla="*/ 1951453 w 2084621"/>
              <a:gd name="connsiteY8" fmla="*/ 2180265 h 2561350"/>
              <a:gd name="connsiteX9" fmla="*/ 1222322 w 2084621"/>
              <a:gd name="connsiteY9" fmla="*/ 2167002 h 2561350"/>
              <a:gd name="connsiteX10" fmla="*/ 1242195 w 2084621"/>
              <a:gd name="connsiteY10" fmla="*/ 2275300 h 2561350"/>
              <a:gd name="connsiteX11" fmla="*/ 792139 w 2084621"/>
              <a:gd name="connsiteY11" fmla="*/ 2277680 h 2561350"/>
              <a:gd name="connsiteX12" fmla="*/ 822072 w 2084621"/>
              <a:gd name="connsiteY12" fmla="*/ 2167002 h 2561350"/>
              <a:gd name="connsiteX13" fmla="*/ 129147 w 2084621"/>
              <a:gd name="connsiteY13" fmla="*/ 2200159 h 2561350"/>
              <a:gd name="connsiteX14" fmla="*/ 109253 w 2084621"/>
              <a:gd name="connsiteY14" fmla="*/ 1497962 h 2561350"/>
              <a:gd name="connsiteX15" fmla="*/ 270566 w 2084621"/>
              <a:gd name="connsiteY15" fmla="*/ 1561668 h 2561350"/>
              <a:gd name="connsiteX16" fmla="*/ 248292 w 2084621"/>
              <a:gd name="connsiteY16" fmla="*/ 1045298 h 2561350"/>
              <a:gd name="connsiteX17" fmla="*/ 7630 w 2084621"/>
              <a:gd name="connsiteY17" fmla="*/ 1018431 h 2561350"/>
              <a:gd name="connsiteX18" fmla="*/ 109253 w 2084621"/>
              <a:gd name="connsiteY18" fmla="*/ 382371 h 2561350"/>
              <a:gd name="connsiteX19" fmla="*/ 827043 w 2084621"/>
              <a:gd name="connsiteY19" fmla="*/ 389002 h 2561350"/>
              <a:gd name="connsiteX20" fmla="*/ 792139 w 2084621"/>
              <a:gd name="connsiteY20" fmla="*/ 283670 h 2561350"/>
              <a:gd name="connsiteX21" fmla="*/ 1027882 w 2084621"/>
              <a:gd name="connsiteY21" fmla="*/ 3 h 2561350"/>
              <a:gd name="connsiteX0" fmla="*/ 1027882 w 2084621"/>
              <a:gd name="connsiteY0" fmla="*/ 3 h 2561350"/>
              <a:gd name="connsiteX1" fmla="*/ 1242195 w 2084621"/>
              <a:gd name="connsiteY1" fmla="*/ 286050 h 2561350"/>
              <a:gd name="connsiteX2" fmla="*/ 1220059 w 2084621"/>
              <a:gd name="connsiteY2" fmla="*/ 389002 h 2561350"/>
              <a:gd name="connsiteX3" fmla="*/ 1971347 w 2084621"/>
              <a:gd name="connsiteY3" fmla="*/ 369108 h 2561350"/>
              <a:gd name="connsiteX4" fmla="*/ 1964715 w 2084621"/>
              <a:gd name="connsiteY4" fmla="*/ 1096546 h 2561350"/>
              <a:gd name="connsiteX5" fmla="*/ 1862135 w 2084621"/>
              <a:gd name="connsiteY5" fmla="*/ 1037347 h 2561350"/>
              <a:gd name="connsiteX6" fmla="*/ 1846493 w 2084621"/>
              <a:gd name="connsiteY6" fmla="*/ 1520560 h 2561350"/>
              <a:gd name="connsiteX7" fmla="*/ 1997873 w 2084621"/>
              <a:gd name="connsiteY7" fmla="*/ 1456260 h 2561350"/>
              <a:gd name="connsiteX8" fmla="*/ 1951453 w 2084621"/>
              <a:gd name="connsiteY8" fmla="*/ 2180265 h 2561350"/>
              <a:gd name="connsiteX9" fmla="*/ 1222322 w 2084621"/>
              <a:gd name="connsiteY9" fmla="*/ 2167002 h 2561350"/>
              <a:gd name="connsiteX10" fmla="*/ 1242195 w 2084621"/>
              <a:gd name="connsiteY10" fmla="*/ 2275300 h 2561350"/>
              <a:gd name="connsiteX11" fmla="*/ 792139 w 2084621"/>
              <a:gd name="connsiteY11" fmla="*/ 2277680 h 2561350"/>
              <a:gd name="connsiteX12" fmla="*/ 822072 w 2084621"/>
              <a:gd name="connsiteY12" fmla="*/ 2167002 h 2561350"/>
              <a:gd name="connsiteX13" fmla="*/ 129147 w 2084621"/>
              <a:gd name="connsiteY13" fmla="*/ 2200159 h 2561350"/>
              <a:gd name="connsiteX14" fmla="*/ 109253 w 2084621"/>
              <a:gd name="connsiteY14" fmla="*/ 1497962 h 2561350"/>
              <a:gd name="connsiteX15" fmla="*/ 270566 w 2084621"/>
              <a:gd name="connsiteY15" fmla="*/ 1561668 h 2561350"/>
              <a:gd name="connsiteX16" fmla="*/ 248292 w 2084621"/>
              <a:gd name="connsiteY16" fmla="*/ 1045298 h 2561350"/>
              <a:gd name="connsiteX17" fmla="*/ 7630 w 2084621"/>
              <a:gd name="connsiteY17" fmla="*/ 1018431 h 2561350"/>
              <a:gd name="connsiteX18" fmla="*/ 109253 w 2084621"/>
              <a:gd name="connsiteY18" fmla="*/ 382371 h 2561350"/>
              <a:gd name="connsiteX19" fmla="*/ 827043 w 2084621"/>
              <a:gd name="connsiteY19" fmla="*/ 389002 h 2561350"/>
              <a:gd name="connsiteX20" fmla="*/ 792139 w 2084621"/>
              <a:gd name="connsiteY20" fmla="*/ 283670 h 2561350"/>
              <a:gd name="connsiteX21" fmla="*/ 1027882 w 2084621"/>
              <a:gd name="connsiteY21" fmla="*/ 3 h 2561350"/>
              <a:gd name="connsiteX0" fmla="*/ 1027882 w 2084621"/>
              <a:gd name="connsiteY0" fmla="*/ 3 h 2561350"/>
              <a:gd name="connsiteX1" fmla="*/ 1242195 w 2084621"/>
              <a:gd name="connsiteY1" fmla="*/ 286050 h 2561350"/>
              <a:gd name="connsiteX2" fmla="*/ 1220059 w 2084621"/>
              <a:gd name="connsiteY2" fmla="*/ 389002 h 2561350"/>
              <a:gd name="connsiteX3" fmla="*/ 1971347 w 2084621"/>
              <a:gd name="connsiteY3" fmla="*/ 369108 h 2561350"/>
              <a:gd name="connsiteX4" fmla="*/ 1964715 w 2084621"/>
              <a:gd name="connsiteY4" fmla="*/ 1096546 h 2561350"/>
              <a:gd name="connsiteX5" fmla="*/ 1862135 w 2084621"/>
              <a:gd name="connsiteY5" fmla="*/ 1037347 h 2561350"/>
              <a:gd name="connsiteX6" fmla="*/ 1846493 w 2084621"/>
              <a:gd name="connsiteY6" fmla="*/ 1520560 h 2561350"/>
              <a:gd name="connsiteX7" fmla="*/ 1997873 w 2084621"/>
              <a:gd name="connsiteY7" fmla="*/ 1456260 h 2561350"/>
              <a:gd name="connsiteX8" fmla="*/ 1951453 w 2084621"/>
              <a:gd name="connsiteY8" fmla="*/ 2180265 h 2561350"/>
              <a:gd name="connsiteX9" fmla="*/ 1222322 w 2084621"/>
              <a:gd name="connsiteY9" fmla="*/ 2167002 h 2561350"/>
              <a:gd name="connsiteX10" fmla="*/ 1242195 w 2084621"/>
              <a:gd name="connsiteY10" fmla="*/ 2275300 h 2561350"/>
              <a:gd name="connsiteX11" fmla="*/ 792139 w 2084621"/>
              <a:gd name="connsiteY11" fmla="*/ 2277680 h 2561350"/>
              <a:gd name="connsiteX12" fmla="*/ 822072 w 2084621"/>
              <a:gd name="connsiteY12" fmla="*/ 2167002 h 2561350"/>
              <a:gd name="connsiteX13" fmla="*/ 129147 w 2084621"/>
              <a:gd name="connsiteY13" fmla="*/ 2200159 h 2561350"/>
              <a:gd name="connsiteX14" fmla="*/ 109253 w 2084621"/>
              <a:gd name="connsiteY14" fmla="*/ 1497962 h 2561350"/>
              <a:gd name="connsiteX15" fmla="*/ 270566 w 2084621"/>
              <a:gd name="connsiteY15" fmla="*/ 1561668 h 2561350"/>
              <a:gd name="connsiteX16" fmla="*/ 248292 w 2084621"/>
              <a:gd name="connsiteY16" fmla="*/ 1045298 h 2561350"/>
              <a:gd name="connsiteX17" fmla="*/ 7630 w 2084621"/>
              <a:gd name="connsiteY17" fmla="*/ 1018431 h 2561350"/>
              <a:gd name="connsiteX18" fmla="*/ 109253 w 2084621"/>
              <a:gd name="connsiteY18" fmla="*/ 382371 h 2561350"/>
              <a:gd name="connsiteX19" fmla="*/ 827043 w 2084621"/>
              <a:gd name="connsiteY19" fmla="*/ 389002 h 2561350"/>
              <a:gd name="connsiteX20" fmla="*/ 792139 w 2084621"/>
              <a:gd name="connsiteY20" fmla="*/ 283670 h 2561350"/>
              <a:gd name="connsiteX21" fmla="*/ 1027882 w 2084621"/>
              <a:gd name="connsiteY21" fmla="*/ 3 h 2561350"/>
              <a:gd name="connsiteX0" fmla="*/ 1027882 w 2084621"/>
              <a:gd name="connsiteY0" fmla="*/ 3 h 2561350"/>
              <a:gd name="connsiteX1" fmla="*/ 1242195 w 2084621"/>
              <a:gd name="connsiteY1" fmla="*/ 286050 h 2561350"/>
              <a:gd name="connsiteX2" fmla="*/ 1220059 w 2084621"/>
              <a:gd name="connsiteY2" fmla="*/ 389002 h 2561350"/>
              <a:gd name="connsiteX3" fmla="*/ 1971347 w 2084621"/>
              <a:gd name="connsiteY3" fmla="*/ 369108 h 2561350"/>
              <a:gd name="connsiteX4" fmla="*/ 1964715 w 2084621"/>
              <a:gd name="connsiteY4" fmla="*/ 1096546 h 2561350"/>
              <a:gd name="connsiteX5" fmla="*/ 1862135 w 2084621"/>
              <a:gd name="connsiteY5" fmla="*/ 1037347 h 2561350"/>
              <a:gd name="connsiteX6" fmla="*/ 1846493 w 2084621"/>
              <a:gd name="connsiteY6" fmla="*/ 1520560 h 2561350"/>
              <a:gd name="connsiteX7" fmla="*/ 1997873 w 2084621"/>
              <a:gd name="connsiteY7" fmla="*/ 1456260 h 2561350"/>
              <a:gd name="connsiteX8" fmla="*/ 1951453 w 2084621"/>
              <a:gd name="connsiteY8" fmla="*/ 2180265 h 2561350"/>
              <a:gd name="connsiteX9" fmla="*/ 1222322 w 2084621"/>
              <a:gd name="connsiteY9" fmla="*/ 2167002 h 2561350"/>
              <a:gd name="connsiteX10" fmla="*/ 1242195 w 2084621"/>
              <a:gd name="connsiteY10" fmla="*/ 2275300 h 2561350"/>
              <a:gd name="connsiteX11" fmla="*/ 792139 w 2084621"/>
              <a:gd name="connsiteY11" fmla="*/ 2277680 h 2561350"/>
              <a:gd name="connsiteX12" fmla="*/ 822072 w 2084621"/>
              <a:gd name="connsiteY12" fmla="*/ 2167002 h 2561350"/>
              <a:gd name="connsiteX13" fmla="*/ 129147 w 2084621"/>
              <a:gd name="connsiteY13" fmla="*/ 2200159 h 2561350"/>
              <a:gd name="connsiteX14" fmla="*/ 270566 w 2084621"/>
              <a:gd name="connsiteY14" fmla="*/ 1561668 h 2561350"/>
              <a:gd name="connsiteX15" fmla="*/ 248292 w 2084621"/>
              <a:gd name="connsiteY15" fmla="*/ 1045298 h 2561350"/>
              <a:gd name="connsiteX16" fmla="*/ 7630 w 2084621"/>
              <a:gd name="connsiteY16" fmla="*/ 1018431 h 2561350"/>
              <a:gd name="connsiteX17" fmla="*/ 109253 w 2084621"/>
              <a:gd name="connsiteY17" fmla="*/ 382371 h 2561350"/>
              <a:gd name="connsiteX18" fmla="*/ 827043 w 2084621"/>
              <a:gd name="connsiteY18" fmla="*/ 389002 h 2561350"/>
              <a:gd name="connsiteX19" fmla="*/ 792139 w 2084621"/>
              <a:gd name="connsiteY19" fmla="*/ 283670 h 2561350"/>
              <a:gd name="connsiteX20" fmla="*/ 1027882 w 2084621"/>
              <a:gd name="connsiteY20" fmla="*/ 3 h 2561350"/>
              <a:gd name="connsiteX0" fmla="*/ 1027882 w 2084621"/>
              <a:gd name="connsiteY0" fmla="*/ 3 h 2561350"/>
              <a:gd name="connsiteX1" fmla="*/ 1242195 w 2084621"/>
              <a:gd name="connsiteY1" fmla="*/ 286050 h 2561350"/>
              <a:gd name="connsiteX2" fmla="*/ 1220059 w 2084621"/>
              <a:gd name="connsiteY2" fmla="*/ 389002 h 2561350"/>
              <a:gd name="connsiteX3" fmla="*/ 1971347 w 2084621"/>
              <a:gd name="connsiteY3" fmla="*/ 369108 h 2561350"/>
              <a:gd name="connsiteX4" fmla="*/ 1964715 w 2084621"/>
              <a:gd name="connsiteY4" fmla="*/ 1096546 h 2561350"/>
              <a:gd name="connsiteX5" fmla="*/ 1862135 w 2084621"/>
              <a:gd name="connsiteY5" fmla="*/ 1037347 h 2561350"/>
              <a:gd name="connsiteX6" fmla="*/ 1846493 w 2084621"/>
              <a:gd name="connsiteY6" fmla="*/ 1520560 h 2561350"/>
              <a:gd name="connsiteX7" fmla="*/ 1997873 w 2084621"/>
              <a:gd name="connsiteY7" fmla="*/ 1456260 h 2561350"/>
              <a:gd name="connsiteX8" fmla="*/ 1951453 w 2084621"/>
              <a:gd name="connsiteY8" fmla="*/ 2180265 h 2561350"/>
              <a:gd name="connsiteX9" fmla="*/ 1222322 w 2084621"/>
              <a:gd name="connsiteY9" fmla="*/ 2167002 h 2561350"/>
              <a:gd name="connsiteX10" fmla="*/ 1242195 w 2084621"/>
              <a:gd name="connsiteY10" fmla="*/ 2275300 h 2561350"/>
              <a:gd name="connsiteX11" fmla="*/ 792139 w 2084621"/>
              <a:gd name="connsiteY11" fmla="*/ 2277680 h 2561350"/>
              <a:gd name="connsiteX12" fmla="*/ 822072 w 2084621"/>
              <a:gd name="connsiteY12" fmla="*/ 2167002 h 2561350"/>
              <a:gd name="connsiteX13" fmla="*/ 129147 w 2084621"/>
              <a:gd name="connsiteY13" fmla="*/ 2200159 h 2561350"/>
              <a:gd name="connsiteX14" fmla="*/ 176730 w 2084621"/>
              <a:gd name="connsiteY14" fmla="*/ 1866419 h 2561350"/>
              <a:gd name="connsiteX15" fmla="*/ 270566 w 2084621"/>
              <a:gd name="connsiteY15" fmla="*/ 1561668 h 2561350"/>
              <a:gd name="connsiteX16" fmla="*/ 248292 w 2084621"/>
              <a:gd name="connsiteY16" fmla="*/ 1045298 h 2561350"/>
              <a:gd name="connsiteX17" fmla="*/ 7630 w 2084621"/>
              <a:gd name="connsiteY17" fmla="*/ 1018431 h 2561350"/>
              <a:gd name="connsiteX18" fmla="*/ 109253 w 2084621"/>
              <a:gd name="connsiteY18" fmla="*/ 382371 h 2561350"/>
              <a:gd name="connsiteX19" fmla="*/ 827043 w 2084621"/>
              <a:gd name="connsiteY19" fmla="*/ 389002 h 2561350"/>
              <a:gd name="connsiteX20" fmla="*/ 792139 w 2084621"/>
              <a:gd name="connsiteY20" fmla="*/ 283670 h 2561350"/>
              <a:gd name="connsiteX21" fmla="*/ 1027882 w 2084621"/>
              <a:gd name="connsiteY21" fmla="*/ 3 h 2561350"/>
              <a:gd name="connsiteX0" fmla="*/ 1033820 w 2090559"/>
              <a:gd name="connsiteY0" fmla="*/ 3 h 2561350"/>
              <a:gd name="connsiteX1" fmla="*/ 1248133 w 2090559"/>
              <a:gd name="connsiteY1" fmla="*/ 286050 h 2561350"/>
              <a:gd name="connsiteX2" fmla="*/ 1225997 w 2090559"/>
              <a:gd name="connsiteY2" fmla="*/ 389002 h 2561350"/>
              <a:gd name="connsiteX3" fmla="*/ 1977285 w 2090559"/>
              <a:gd name="connsiteY3" fmla="*/ 369108 h 2561350"/>
              <a:gd name="connsiteX4" fmla="*/ 1970653 w 2090559"/>
              <a:gd name="connsiteY4" fmla="*/ 1096546 h 2561350"/>
              <a:gd name="connsiteX5" fmla="*/ 1868073 w 2090559"/>
              <a:gd name="connsiteY5" fmla="*/ 1037347 h 2561350"/>
              <a:gd name="connsiteX6" fmla="*/ 1852431 w 2090559"/>
              <a:gd name="connsiteY6" fmla="*/ 1520560 h 2561350"/>
              <a:gd name="connsiteX7" fmla="*/ 2003811 w 2090559"/>
              <a:gd name="connsiteY7" fmla="*/ 1456260 h 2561350"/>
              <a:gd name="connsiteX8" fmla="*/ 1957391 w 2090559"/>
              <a:gd name="connsiteY8" fmla="*/ 2180265 h 2561350"/>
              <a:gd name="connsiteX9" fmla="*/ 1228260 w 2090559"/>
              <a:gd name="connsiteY9" fmla="*/ 2167002 h 2561350"/>
              <a:gd name="connsiteX10" fmla="*/ 1248133 w 2090559"/>
              <a:gd name="connsiteY10" fmla="*/ 2275300 h 2561350"/>
              <a:gd name="connsiteX11" fmla="*/ 798077 w 2090559"/>
              <a:gd name="connsiteY11" fmla="*/ 2277680 h 2561350"/>
              <a:gd name="connsiteX12" fmla="*/ 828010 w 2090559"/>
              <a:gd name="connsiteY12" fmla="*/ 2167002 h 2561350"/>
              <a:gd name="connsiteX13" fmla="*/ 135085 w 2090559"/>
              <a:gd name="connsiteY13" fmla="*/ 2200159 h 2561350"/>
              <a:gd name="connsiteX14" fmla="*/ 6108 w 2090559"/>
              <a:gd name="connsiteY14" fmla="*/ 1657531 h 2561350"/>
              <a:gd name="connsiteX15" fmla="*/ 276504 w 2090559"/>
              <a:gd name="connsiteY15" fmla="*/ 1561668 h 2561350"/>
              <a:gd name="connsiteX16" fmla="*/ 254230 w 2090559"/>
              <a:gd name="connsiteY16" fmla="*/ 1045298 h 2561350"/>
              <a:gd name="connsiteX17" fmla="*/ 13568 w 2090559"/>
              <a:gd name="connsiteY17" fmla="*/ 1018431 h 2561350"/>
              <a:gd name="connsiteX18" fmla="*/ 115191 w 2090559"/>
              <a:gd name="connsiteY18" fmla="*/ 382371 h 2561350"/>
              <a:gd name="connsiteX19" fmla="*/ 832981 w 2090559"/>
              <a:gd name="connsiteY19" fmla="*/ 389002 h 2561350"/>
              <a:gd name="connsiteX20" fmla="*/ 798077 w 2090559"/>
              <a:gd name="connsiteY20" fmla="*/ 283670 h 2561350"/>
              <a:gd name="connsiteX21" fmla="*/ 1033820 w 2090559"/>
              <a:gd name="connsiteY21" fmla="*/ 3 h 2561350"/>
              <a:gd name="connsiteX0" fmla="*/ 1032856 w 2089595"/>
              <a:gd name="connsiteY0" fmla="*/ 3 h 2561350"/>
              <a:gd name="connsiteX1" fmla="*/ 1247169 w 2089595"/>
              <a:gd name="connsiteY1" fmla="*/ 286050 h 2561350"/>
              <a:gd name="connsiteX2" fmla="*/ 1225033 w 2089595"/>
              <a:gd name="connsiteY2" fmla="*/ 389002 h 2561350"/>
              <a:gd name="connsiteX3" fmla="*/ 1976321 w 2089595"/>
              <a:gd name="connsiteY3" fmla="*/ 369108 h 2561350"/>
              <a:gd name="connsiteX4" fmla="*/ 1969689 w 2089595"/>
              <a:gd name="connsiteY4" fmla="*/ 1096546 h 2561350"/>
              <a:gd name="connsiteX5" fmla="*/ 1867109 w 2089595"/>
              <a:gd name="connsiteY5" fmla="*/ 1037347 h 2561350"/>
              <a:gd name="connsiteX6" fmla="*/ 1851467 w 2089595"/>
              <a:gd name="connsiteY6" fmla="*/ 1520560 h 2561350"/>
              <a:gd name="connsiteX7" fmla="*/ 2002847 w 2089595"/>
              <a:gd name="connsiteY7" fmla="*/ 1456260 h 2561350"/>
              <a:gd name="connsiteX8" fmla="*/ 1956427 w 2089595"/>
              <a:gd name="connsiteY8" fmla="*/ 2180265 h 2561350"/>
              <a:gd name="connsiteX9" fmla="*/ 1227296 w 2089595"/>
              <a:gd name="connsiteY9" fmla="*/ 2167002 h 2561350"/>
              <a:gd name="connsiteX10" fmla="*/ 1247169 w 2089595"/>
              <a:gd name="connsiteY10" fmla="*/ 2275300 h 2561350"/>
              <a:gd name="connsiteX11" fmla="*/ 797113 w 2089595"/>
              <a:gd name="connsiteY11" fmla="*/ 2277680 h 2561350"/>
              <a:gd name="connsiteX12" fmla="*/ 827046 w 2089595"/>
              <a:gd name="connsiteY12" fmla="*/ 2167002 h 2561350"/>
              <a:gd name="connsiteX13" fmla="*/ 134121 w 2089595"/>
              <a:gd name="connsiteY13" fmla="*/ 2200159 h 2561350"/>
              <a:gd name="connsiteX14" fmla="*/ 5144 w 2089595"/>
              <a:gd name="connsiteY14" fmla="*/ 1657531 h 2561350"/>
              <a:gd name="connsiteX15" fmla="*/ 275540 w 2089595"/>
              <a:gd name="connsiteY15" fmla="*/ 1561668 h 2561350"/>
              <a:gd name="connsiteX16" fmla="*/ 253266 w 2089595"/>
              <a:gd name="connsiteY16" fmla="*/ 1045298 h 2561350"/>
              <a:gd name="connsiteX17" fmla="*/ 12604 w 2089595"/>
              <a:gd name="connsiteY17" fmla="*/ 1018431 h 2561350"/>
              <a:gd name="connsiteX18" fmla="*/ 114227 w 2089595"/>
              <a:gd name="connsiteY18" fmla="*/ 382371 h 2561350"/>
              <a:gd name="connsiteX19" fmla="*/ 832017 w 2089595"/>
              <a:gd name="connsiteY19" fmla="*/ 389002 h 2561350"/>
              <a:gd name="connsiteX20" fmla="*/ 797113 w 2089595"/>
              <a:gd name="connsiteY20" fmla="*/ 283670 h 2561350"/>
              <a:gd name="connsiteX21" fmla="*/ 1032856 w 2089595"/>
              <a:gd name="connsiteY21" fmla="*/ 3 h 2561350"/>
              <a:gd name="connsiteX0" fmla="*/ 1028762 w 2085501"/>
              <a:gd name="connsiteY0" fmla="*/ 3 h 2561350"/>
              <a:gd name="connsiteX1" fmla="*/ 1243075 w 2085501"/>
              <a:gd name="connsiteY1" fmla="*/ 286050 h 2561350"/>
              <a:gd name="connsiteX2" fmla="*/ 1220939 w 2085501"/>
              <a:gd name="connsiteY2" fmla="*/ 389002 h 2561350"/>
              <a:gd name="connsiteX3" fmla="*/ 1972227 w 2085501"/>
              <a:gd name="connsiteY3" fmla="*/ 369108 h 2561350"/>
              <a:gd name="connsiteX4" fmla="*/ 1965595 w 2085501"/>
              <a:gd name="connsiteY4" fmla="*/ 1096546 h 2561350"/>
              <a:gd name="connsiteX5" fmla="*/ 1863015 w 2085501"/>
              <a:gd name="connsiteY5" fmla="*/ 1037347 h 2561350"/>
              <a:gd name="connsiteX6" fmla="*/ 1847373 w 2085501"/>
              <a:gd name="connsiteY6" fmla="*/ 1520560 h 2561350"/>
              <a:gd name="connsiteX7" fmla="*/ 1998753 w 2085501"/>
              <a:gd name="connsiteY7" fmla="*/ 1456260 h 2561350"/>
              <a:gd name="connsiteX8" fmla="*/ 1952333 w 2085501"/>
              <a:gd name="connsiteY8" fmla="*/ 2180265 h 2561350"/>
              <a:gd name="connsiteX9" fmla="*/ 1223202 w 2085501"/>
              <a:gd name="connsiteY9" fmla="*/ 2167002 h 2561350"/>
              <a:gd name="connsiteX10" fmla="*/ 1243075 w 2085501"/>
              <a:gd name="connsiteY10" fmla="*/ 2275300 h 2561350"/>
              <a:gd name="connsiteX11" fmla="*/ 793019 w 2085501"/>
              <a:gd name="connsiteY11" fmla="*/ 2277680 h 2561350"/>
              <a:gd name="connsiteX12" fmla="*/ 822952 w 2085501"/>
              <a:gd name="connsiteY12" fmla="*/ 2167002 h 2561350"/>
              <a:gd name="connsiteX13" fmla="*/ 130027 w 2085501"/>
              <a:gd name="connsiteY13" fmla="*/ 2200159 h 2561350"/>
              <a:gd name="connsiteX14" fmla="*/ 1050 w 2085501"/>
              <a:gd name="connsiteY14" fmla="*/ 1657531 h 2561350"/>
              <a:gd name="connsiteX15" fmla="*/ 271446 w 2085501"/>
              <a:gd name="connsiteY15" fmla="*/ 1561668 h 2561350"/>
              <a:gd name="connsiteX16" fmla="*/ 249172 w 2085501"/>
              <a:gd name="connsiteY16" fmla="*/ 1045298 h 2561350"/>
              <a:gd name="connsiteX17" fmla="*/ 8510 w 2085501"/>
              <a:gd name="connsiteY17" fmla="*/ 1018431 h 2561350"/>
              <a:gd name="connsiteX18" fmla="*/ 110133 w 2085501"/>
              <a:gd name="connsiteY18" fmla="*/ 382371 h 2561350"/>
              <a:gd name="connsiteX19" fmla="*/ 827923 w 2085501"/>
              <a:gd name="connsiteY19" fmla="*/ 389002 h 2561350"/>
              <a:gd name="connsiteX20" fmla="*/ 793019 w 2085501"/>
              <a:gd name="connsiteY20" fmla="*/ 283670 h 2561350"/>
              <a:gd name="connsiteX21" fmla="*/ 1028762 w 2085501"/>
              <a:gd name="connsiteY21" fmla="*/ 3 h 2561350"/>
              <a:gd name="connsiteX0" fmla="*/ 1028762 w 2085501"/>
              <a:gd name="connsiteY0" fmla="*/ 3 h 2561350"/>
              <a:gd name="connsiteX1" fmla="*/ 1243075 w 2085501"/>
              <a:gd name="connsiteY1" fmla="*/ 286050 h 2561350"/>
              <a:gd name="connsiteX2" fmla="*/ 1220939 w 2085501"/>
              <a:gd name="connsiteY2" fmla="*/ 389002 h 2561350"/>
              <a:gd name="connsiteX3" fmla="*/ 1972227 w 2085501"/>
              <a:gd name="connsiteY3" fmla="*/ 369108 h 2561350"/>
              <a:gd name="connsiteX4" fmla="*/ 1965595 w 2085501"/>
              <a:gd name="connsiteY4" fmla="*/ 1096546 h 2561350"/>
              <a:gd name="connsiteX5" fmla="*/ 1863015 w 2085501"/>
              <a:gd name="connsiteY5" fmla="*/ 1037347 h 2561350"/>
              <a:gd name="connsiteX6" fmla="*/ 1847373 w 2085501"/>
              <a:gd name="connsiteY6" fmla="*/ 1520560 h 2561350"/>
              <a:gd name="connsiteX7" fmla="*/ 1998753 w 2085501"/>
              <a:gd name="connsiteY7" fmla="*/ 1456260 h 2561350"/>
              <a:gd name="connsiteX8" fmla="*/ 1952333 w 2085501"/>
              <a:gd name="connsiteY8" fmla="*/ 2180265 h 2561350"/>
              <a:gd name="connsiteX9" fmla="*/ 1223202 w 2085501"/>
              <a:gd name="connsiteY9" fmla="*/ 2167002 h 2561350"/>
              <a:gd name="connsiteX10" fmla="*/ 1243075 w 2085501"/>
              <a:gd name="connsiteY10" fmla="*/ 2275300 h 2561350"/>
              <a:gd name="connsiteX11" fmla="*/ 793019 w 2085501"/>
              <a:gd name="connsiteY11" fmla="*/ 2277680 h 2561350"/>
              <a:gd name="connsiteX12" fmla="*/ 822952 w 2085501"/>
              <a:gd name="connsiteY12" fmla="*/ 2167002 h 2561350"/>
              <a:gd name="connsiteX13" fmla="*/ 130027 w 2085501"/>
              <a:gd name="connsiteY13" fmla="*/ 2200159 h 2561350"/>
              <a:gd name="connsiteX14" fmla="*/ 1050 w 2085501"/>
              <a:gd name="connsiteY14" fmla="*/ 1657531 h 2561350"/>
              <a:gd name="connsiteX15" fmla="*/ 271446 w 2085501"/>
              <a:gd name="connsiteY15" fmla="*/ 1561668 h 2561350"/>
              <a:gd name="connsiteX16" fmla="*/ 249172 w 2085501"/>
              <a:gd name="connsiteY16" fmla="*/ 1045298 h 2561350"/>
              <a:gd name="connsiteX17" fmla="*/ 8510 w 2085501"/>
              <a:gd name="connsiteY17" fmla="*/ 1018431 h 2561350"/>
              <a:gd name="connsiteX18" fmla="*/ 110133 w 2085501"/>
              <a:gd name="connsiteY18" fmla="*/ 382371 h 2561350"/>
              <a:gd name="connsiteX19" fmla="*/ 827923 w 2085501"/>
              <a:gd name="connsiteY19" fmla="*/ 389002 h 2561350"/>
              <a:gd name="connsiteX20" fmla="*/ 793019 w 2085501"/>
              <a:gd name="connsiteY20" fmla="*/ 283670 h 2561350"/>
              <a:gd name="connsiteX21" fmla="*/ 1028762 w 2085501"/>
              <a:gd name="connsiteY21" fmla="*/ 3 h 2561350"/>
              <a:gd name="connsiteX0" fmla="*/ 1028762 w 2085501"/>
              <a:gd name="connsiteY0" fmla="*/ 3 h 2561350"/>
              <a:gd name="connsiteX1" fmla="*/ 1243075 w 2085501"/>
              <a:gd name="connsiteY1" fmla="*/ 286050 h 2561350"/>
              <a:gd name="connsiteX2" fmla="*/ 1220939 w 2085501"/>
              <a:gd name="connsiteY2" fmla="*/ 389002 h 2561350"/>
              <a:gd name="connsiteX3" fmla="*/ 1972227 w 2085501"/>
              <a:gd name="connsiteY3" fmla="*/ 369108 h 2561350"/>
              <a:gd name="connsiteX4" fmla="*/ 1965595 w 2085501"/>
              <a:gd name="connsiteY4" fmla="*/ 1096546 h 2561350"/>
              <a:gd name="connsiteX5" fmla="*/ 1863015 w 2085501"/>
              <a:gd name="connsiteY5" fmla="*/ 1037347 h 2561350"/>
              <a:gd name="connsiteX6" fmla="*/ 1847373 w 2085501"/>
              <a:gd name="connsiteY6" fmla="*/ 1520560 h 2561350"/>
              <a:gd name="connsiteX7" fmla="*/ 1998753 w 2085501"/>
              <a:gd name="connsiteY7" fmla="*/ 1456260 h 2561350"/>
              <a:gd name="connsiteX8" fmla="*/ 1952333 w 2085501"/>
              <a:gd name="connsiteY8" fmla="*/ 2180265 h 2561350"/>
              <a:gd name="connsiteX9" fmla="*/ 1223202 w 2085501"/>
              <a:gd name="connsiteY9" fmla="*/ 2167002 h 2561350"/>
              <a:gd name="connsiteX10" fmla="*/ 1243075 w 2085501"/>
              <a:gd name="connsiteY10" fmla="*/ 2275300 h 2561350"/>
              <a:gd name="connsiteX11" fmla="*/ 793019 w 2085501"/>
              <a:gd name="connsiteY11" fmla="*/ 2277680 h 2561350"/>
              <a:gd name="connsiteX12" fmla="*/ 822952 w 2085501"/>
              <a:gd name="connsiteY12" fmla="*/ 2167002 h 2561350"/>
              <a:gd name="connsiteX13" fmla="*/ 130027 w 2085501"/>
              <a:gd name="connsiteY13" fmla="*/ 2200159 h 2561350"/>
              <a:gd name="connsiteX14" fmla="*/ 1050 w 2085501"/>
              <a:gd name="connsiteY14" fmla="*/ 1657531 h 2561350"/>
              <a:gd name="connsiteX15" fmla="*/ 271446 w 2085501"/>
              <a:gd name="connsiteY15" fmla="*/ 1561668 h 2561350"/>
              <a:gd name="connsiteX16" fmla="*/ 249172 w 2085501"/>
              <a:gd name="connsiteY16" fmla="*/ 1045298 h 2561350"/>
              <a:gd name="connsiteX17" fmla="*/ 8510 w 2085501"/>
              <a:gd name="connsiteY17" fmla="*/ 1018431 h 2561350"/>
              <a:gd name="connsiteX18" fmla="*/ 110133 w 2085501"/>
              <a:gd name="connsiteY18" fmla="*/ 382371 h 2561350"/>
              <a:gd name="connsiteX19" fmla="*/ 827923 w 2085501"/>
              <a:gd name="connsiteY19" fmla="*/ 389002 h 2561350"/>
              <a:gd name="connsiteX20" fmla="*/ 793019 w 2085501"/>
              <a:gd name="connsiteY20" fmla="*/ 283670 h 2561350"/>
              <a:gd name="connsiteX21" fmla="*/ 1028762 w 2085501"/>
              <a:gd name="connsiteY21" fmla="*/ 3 h 2561350"/>
              <a:gd name="connsiteX0" fmla="*/ 1028762 w 2085501"/>
              <a:gd name="connsiteY0" fmla="*/ 3 h 2561350"/>
              <a:gd name="connsiteX1" fmla="*/ 1243075 w 2085501"/>
              <a:gd name="connsiteY1" fmla="*/ 286050 h 2561350"/>
              <a:gd name="connsiteX2" fmla="*/ 1220939 w 2085501"/>
              <a:gd name="connsiteY2" fmla="*/ 389002 h 2561350"/>
              <a:gd name="connsiteX3" fmla="*/ 1972227 w 2085501"/>
              <a:gd name="connsiteY3" fmla="*/ 369108 h 2561350"/>
              <a:gd name="connsiteX4" fmla="*/ 1965595 w 2085501"/>
              <a:gd name="connsiteY4" fmla="*/ 1096546 h 2561350"/>
              <a:gd name="connsiteX5" fmla="*/ 1863015 w 2085501"/>
              <a:gd name="connsiteY5" fmla="*/ 1037347 h 2561350"/>
              <a:gd name="connsiteX6" fmla="*/ 1847373 w 2085501"/>
              <a:gd name="connsiteY6" fmla="*/ 1520560 h 2561350"/>
              <a:gd name="connsiteX7" fmla="*/ 1998753 w 2085501"/>
              <a:gd name="connsiteY7" fmla="*/ 1456260 h 2561350"/>
              <a:gd name="connsiteX8" fmla="*/ 1952333 w 2085501"/>
              <a:gd name="connsiteY8" fmla="*/ 2180265 h 2561350"/>
              <a:gd name="connsiteX9" fmla="*/ 1223202 w 2085501"/>
              <a:gd name="connsiteY9" fmla="*/ 2167002 h 2561350"/>
              <a:gd name="connsiteX10" fmla="*/ 1243075 w 2085501"/>
              <a:gd name="connsiteY10" fmla="*/ 2275300 h 2561350"/>
              <a:gd name="connsiteX11" fmla="*/ 793019 w 2085501"/>
              <a:gd name="connsiteY11" fmla="*/ 2277680 h 2561350"/>
              <a:gd name="connsiteX12" fmla="*/ 822952 w 2085501"/>
              <a:gd name="connsiteY12" fmla="*/ 2167002 h 2561350"/>
              <a:gd name="connsiteX13" fmla="*/ 130027 w 2085501"/>
              <a:gd name="connsiteY13" fmla="*/ 2200159 h 2561350"/>
              <a:gd name="connsiteX14" fmla="*/ 1050 w 2085501"/>
              <a:gd name="connsiteY14" fmla="*/ 1657531 h 2561350"/>
              <a:gd name="connsiteX15" fmla="*/ 271446 w 2085501"/>
              <a:gd name="connsiteY15" fmla="*/ 1561668 h 2561350"/>
              <a:gd name="connsiteX16" fmla="*/ 249172 w 2085501"/>
              <a:gd name="connsiteY16" fmla="*/ 1045298 h 2561350"/>
              <a:gd name="connsiteX17" fmla="*/ 8510 w 2085501"/>
              <a:gd name="connsiteY17" fmla="*/ 1018431 h 2561350"/>
              <a:gd name="connsiteX18" fmla="*/ 110133 w 2085501"/>
              <a:gd name="connsiteY18" fmla="*/ 382371 h 2561350"/>
              <a:gd name="connsiteX19" fmla="*/ 827923 w 2085501"/>
              <a:gd name="connsiteY19" fmla="*/ 389002 h 2561350"/>
              <a:gd name="connsiteX20" fmla="*/ 793019 w 2085501"/>
              <a:gd name="connsiteY20" fmla="*/ 283670 h 2561350"/>
              <a:gd name="connsiteX21" fmla="*/ 1028762 w 2085501"/>
              <a:gd name="connsiteY21" fmla="*/ 3 h 2561350"/>
              <a:gd name="connsiteX0" fmla="*/ 1028762 w 2085501"/>
              <a:gd name="connsiteY0" fmla="*/ 3 h 2561350"/>
              <a:gd name="connsiteX1" fmla="*/ 1243075 w 2085501"/>
              <a:gd name="connsiteY1" fmla="*/ 286050 h 2561350"/>
              <a:gd name="connsiteX2" fmla="*/ 1220939 w 2085501"/>
              <a:gd name="connsiteY2" fmla="*/ 389002 h 2561350"/>
              <a:gd name="connsiteX3" fmla="*/ 1972227 w 2085501"/>
              <a:gd name="connsiteY3" fmla="*/ 369108 h 2561350"/>
              <a:gd name="connsiteX4" fmla="*/ 1965595 w 2085501"/>
              <a:gd name="connsiteY4" fmla="*/ 1096546 h 2561350"/>
              <a:gd name="connsiteX5" fmla="*/ 1863015 w 2085501"/>
              <a:gd name="connsiteY5" fmla="*/ 1037347 h 2561350"/>
              <a:gd name="connsiteX6" fmla="*/ 1847373 w 2085501"/>
              <a:gd name="connsiteY6" fmla="*/ 1520560 h 2561350"/>
              <a:gd name="connsiteX7" fmla="*/ 1998753 w 2085501"/>
              <a:gd name="connsiteY7" fmla="*/ 1456260 h 2561350"/>
              <a:gd name="connsiteX8" fmla="*/ 1952333 w 2085501"/>
              <a:gd name="connsiteY8" fmla="*/ 2180265 h 2561350"/>
              <a:gd name="connsiteX9" fmla="*/ 1223202 w 2085501"/>
              <a:gd name="connsiteY9" fmla="*/ 2167002 h 2561350"/>
              <a:gd name="connsiteX10" fmla="*/ 1243075 w 2085501"/>
              <a:gd name="connsiteY10" fmla="*/ 2275300 h 2561350"/>
              <a:gd name="connsiteX11" fmla="*/ 793019 w 2085501"/>
              <a:gd name="connsiteY11" fmla="*/ 2277680 h 2561350"/>
              <a:gd name="connsiteX12" fmla="*/ 822952 w 2085501"/>
              <a:gd name="connsiteY12" fmla="*/ 2167002 h 2561350"/>
              <a:gd name="connsiteX13" fmla="*/ 130027 w 2085501"/>
              <a:gd name="connsiteY13" fmla="*/ 2200159 h 2561350"/>
              <a:gd name="connsiteX14" fmla="*/ 1050 w 2085501"/>
              <a:gd name="connsiteY14" fmla="*/ 1657531 h 2561350"/>
              <a:gd name="connsiteX15" fmla="*/ 271446 w 2085501"/>
              <a:gd name="connsiteY15" fmla="*/ 1561668 h 2561350"/>
              <a:gd name="connsiteX16" fmla="*/ 249172 w 2085501"/>
              <a:gd name="connsiteY16" fmla="*/ 1045298 h 2561350"/>
              <a:gd name="connsiteX17" fmla="*/ 8510 w 2085501"/>
              <a:gd name="connsiteY17" fmla="*/ 1018431 h 2561350"/>
              <a:gd name="connsiteX18" fmla="*/ 110133 w 2085501"/>
              <a:gd name="connsiteY18" fmla="*/ 382371 h 2561350"/>
              <a:gd name="connsiteX19" fmla="*/ 827923 w 2085501"/>
              <a:gd name="connsiteY19" fmla="*/ 389002 h 2561350"/>
              <a:gd name="connsiteX20" fmla="*/ 793019 w 2085501"/>
              <a:gd name="connsiteY20" fmla="*/ 283670 h 2561350"/>
              <a:gd name="connsiteX21" fmla="*/ 1028762 w 2085501"/>
              <a:gd name="connsiteY21" fmla="*/ 3 h 2561350"/>
              <a:gd name="connsiteX0" fmla="*/ 1028762 w 2085501"/>
              <a:gd name="connsiteY0" fmla="*/ 3 h 2561350"/>
              <a:gd name="connsiteX1" fmla="*/ 1243075 w 2085501"/>
              <a:gd name="connsiteY1" fmla="*/ 286050 h 2561350"/>
              <a:gd name="connsiteX2" fmla="*/ 1220939 w 2085501"/>
              <a:gd name="connsiteY2" fmla="*/ 389002 h 2561350"/>
              <a:gd name="connsiteX3" fmla="*/ 1972227 w 2085501"/>
              <a:gd name="connsiteY3" fmla="*/ 369108 h 2561350"/>
              <a:gd name="connsiteX4" fmla="*/ 1965595 w 2085501"/>
              <a:gd name="connsiteY4" fmla="*/ 1096546 h 2561350"/>
              <a:gd name="connsiteX5" fmla="*/ 1863015 w 2085501"/>
              <a:gd name="connsiteY5" fmla="*/ 1037347 h 2561350"/>
              <a:gd name="connsiteX6" fmla="*/ 1847373 w 2085501"/>
              <a:gd name="connsiteY6" fmla="*/ 1520560 h 2561350"/>
              <a:gd name="connsiteX7" fmla="*/ 1998753 w 2085501"/>
              <a:gd name="connsiteY7" fmla="*/ 1456260 h 2561350"/>
              <a:gd name="connsiteX8" fmla="*/ 1952333 w 2085501"/>
              <a:gd name="connsiteY8" fmla="*/ 2180265 h 2561350"/>
              <a:gd name="connsiteX9" fmla="*/ 1223202 w 2085501"/>
              <a:gd name="connsiteY9" fmla="*/ 2167002 h 2561350"/>
              <a:gd name="connsiteX10" fmla="*/ 1243075 w 2085501"/>
              <a:gd name="connsiteY10" fmla="*/ 2275300 h 2561350"/>
              <a:gd name="connsiteX11" fmla="*/ 793019 w 2085501"/>
              <a:gd name="connsiteY11" fmla="*/ 2277680 h 2561350"/>
              <a:gd name="connsiteX12" fmla="*/ 822952 w 2085501"/>
              <a:gd name="connsiteY12" fmla="*/ 2167002 h 2561350"/>
              <a:gd name="connsiteX13" fmla="*/ 130027 w 2085501"/>
              <a:gd name="connsiteY13" fmla="*/ 2200159 h 2561350"/>
              <a:gd name="connsiteX14" fmla="*/ 1050 w 2085501"/>
              <a:gd name="connsiteY14" fmla="*/ 1657531 h 2561350"/>
              <a:gd name="connsiteX15" fmla="*/ 271446 w 2085501"/>
              <a:gd name="connsiteY15" fmla="*/ 1561668 h 2561350"/>
              <a:gd name="connsiteX16" fmla="*/ 249172 w 2085501"/>
              <a:gd name="connsiteY16" fmla="*/ 1045298 h 2561350"/>
              <a:gd name="connsiteX17" fmla="*/ 8510 w 2085501"/>
              <a:gd name="connsiteY17" fmla="*/ 1018431 h 2561350"/>
              <a:gd name="connsiteX18" fmla="*/ 110133 w 2085501"/>
              <a:gd name="connsiteY18" fmla="*/ 382371 h 2561350"/>
              <a:gd name="connsiteX19" fmla="*/ 827923 w 2085501"/>
              <a:gd name="connsiteY19" fmla="*/ 389002 h 2561350"/>
              <a:gd name="connsiteX20" fmla="*/ 793019 w 2085501"/>
              <a:gd name="connsiteY20" fmla="*/ 283670 h 2561350"/>
              <a:gd name="connsiteX21" fmla="*/ 1028762 w 2085501"/>
              <a:gd name="connsiteY21" fmla="*/ 3 h 2561350"/>
              <a:gd name="connsiteX0" fmla="*/ 1028762 w 2085501"/>
              <a:gd name="connsiteY0" fmla="*/ 3 h 2561350"/>
              <a:gd name="connsiteX1" fmla="*/ 1243075 w 2085501"/>
              <a:gd name="connsiteY1" fmla="*/ 286050 h 2561350"/>
              <a:gd name="connsiteX2" fmla="*/ 1220939 w 2085501"/>
              <a:gd name="connsiteY2" fmla="*/ 389002 h 2561350"/>
              <a:gd name="connsiteX3" fmla="*/ 1972227 w 2085501"/>
              <a:gd name="connsiteY3" fmla="*/ 369108 h 2561350"/>
              <a:gd name="connsiteX4" fmla="*/ 1965595 w 2085501"/>
              <a:gd name="connsiteY4" fmla="*/ 1096546 h 2561350"/>
              <a:gd name="connsiteX5" fmla="*/ 1863015 w 2085501"/>
              <a:gd name="connsiteY5" fmla="*/ 1037347 h 2561350"/>
              <a:gd name="connsiteX6" fmla="*/ 1847373 w 2085501"/>
              <a:gd name="connsiteY6" fmla="*/ 1520560 h 2561350"/>
              <a:gd name="connsiteX7" fmla="*/ 1998753 w 2085501"/>
              <a:gd name="connsiteY7" fmla="*/ 1456260 h 2561350"/>
              <a:gd name="connsiteX8" fmla="*/ 1952333 w 2085501"/>
              <a:gd name="connsiteY8" fmla="*/ 2180265 h 2561350"/>
              <a:gd name="connsiteX9" fmla="*/ 1223202 w 2085501"/>
              <a:gd name="connsiteY9" fmla="*/ 2167002 h 2561350"/>
              <a:gd name="connsiteX10" fmla="*/ 1243075 w 2085501"/>
              <a:gd name="connsiteY10" fmla="*/ 2275300 h 2561350"/>
              <a:gd name="connsiteX11" fmla="*/ 793019 w 2085501"/>
              <a:gd name="connsiteY11" fmla="*/ 2277680 h 2561350"/>
              <a:gd name="connsiteX12" fmla="*/ 822952 w 2085501"/>
              <a:gd name="connsiteY12" fmla="*/ 2167002 h 2561350"/>
              <a:gd name="connsiteX13" fmla="*/ 130027 w 2085501"/>
              <a:gd name="connsiteY13" fmla="*/ 2200159 h 2561350"/>
              <a:gd name="connsiteX14" fmla="*/ 1050 w 2085501"/>
              <a:gd name="connsiteY14" fmla="*/ 1657531 h 2561350"/>
              <a:gd name="connsiteX15" fmla="*/ 271446 w 2085501"/>
              <a:gd name="connsiteY15" fmla="*/ 1561668 h 2561350"/>
              <a:gd name="connsiteX16" fmla="*/ 249172 w 2085501"/>
              <a:gd name="connsiteY16" fmla="*/ 1045298 h 2561350"/>
              <a:gd name="connsiteX17" fmla="*/ 8510 w 2085501"/>
              <a:gd name="connsiteY17" fmla="*/ 1018431 h 2561350"/>
              <a:gd name="connsiteX18" fmla="*/ 110133 w 2085501"/>
              <a:gd name="connsiteY18" fmla="*/ 382371 h 2561350"/>
              <a:gd name="connsiteX19" fmla="*/ 827923 w 2085501"/>
              <a:gd name="connsiteY19" fmla="*/ 389002 h 2561350"/>
              <a:gd name="connsiteX20" fmla="*/ 793019 w 2085501"/>
              <a:gd name="connsiteY20" fmla="*/ 283670 h 2561350"/>
              <a:gd name="connsiteX21" fmla="*/ 1028762 w 2085501"/>
              <a:gd name="connsiteY21" fmla="*/ 3 h 2561350"/>
              <a:gd name="connsiteX0" fmla="*/ 1028762 w 2085501"/>
              <a:gd name="connsiteY0" fmla="*/ 3 h 2561350"/>
              <a:gd name="connsiteX1" fmla="*/ 1243075 w 2085501"/>
              <a:gd name="connsiteY1" fmla="*/ 286050 h 2561350"/>
              <a:gd name="connsiteX2" fmla="*/ 1220939 w 2085501"/>
              <a:gd name="connsiteY2" fmla="*/ 389002 h 2561350"/>
              <a:gd name="connsiteX3" fmla="*/ 1972227 w 2085501"/>
              <a:gd name="connsiteY3" fmla="*/ 369108 h 2561350"/>
              <a:gd name="connsiteX4" fmla="*/ 1965595 w 2085501"/>
              <a:gd name="connsiteY4" fmla="*/ 1096546 h 2561350"/>
              <a:gd name="connsiteX5" fmla="*/ 1863015 w 2085501"/>
              <a:gd name="connsiteY5" fmla="*/ 1037347 h 2561350"/>
              <a:gd name="connsiteX6" fmla="*/ 1847373 w 2085501"/>
              <a:gd name="connsiteY6" fmla="*/ 1520560 h 2561350"/>
              <a:gd name="connsiteX7" fmla="*/ 1998753 w 2085501"/>
              <a:gd name="connsiteY7" fmla="*/ 1456260 h 2561350"/>
              <a:gd name="connsiteX8" fmla="*/ 1952333 w 2085501"/>
              <a:gd name="connsiteY8" fmla="*/ 2180265 h 2561350"/>
              <a:gd name="connsiteX9" fmla="*/ 1223202 w 2085501"/>
              <a:gd name="connsiteY9" fmla="*/ 2167002 h 2561350"/>
              <a:gd name="connsiteX10" fmla="*/ 1243075 w 2085501"/>
              <a:gd name="connsiteY10" fmla="*/ 2275300 h 2561350"/>
              <a:gd name="connsiteX11" fmla="*/ 793019 w 2085501"/>
              <a:gd name="connsiteY11" fmla="*/ 2277680 h 2561350"/>
              <a:gd name="connsiteX12" fmla="*/ 822952 w 2085501"/>
              <a:gd name="connsiteY12" fmla="*/ 2167002 h 2561350"/>
              <a:gd name="connsiteX13" fmla="*/ 130027 w 2085501"/>
              <a:gd name="connsiteY13" fmla="*/ 2200159 h 2561350"/>
              <a:gd name="connsiteX14" fmla="*/ 1050 w 2085501"/>
              <a:gd name="connsiteY14" fmla="*/ 1657531 h 2561350"/>
              <a:gd name="connsiteX15" fmla="*/ 271446 w 2085501"/>
              <a:gd name="connsiteY15" fmla="*/ 1561668 h 2561350"/>
              <a:gd name="connsiteX16" fmla="*/ 249172 w 2085501"/>
              <a:gd name="connsiteY16" fmla="*/ 1045298 h 2561350"/>
              <a:gd name="connsiteX17" fmla="*/ 8510 w 2085501"/>
              <a:gd name="connsiteY17" fmla="*/ 1018431 h 2561350"/>
              <a:gd name="connsiteX18" fmla="*/ 110133 w 2085501"/>
              <a:gd name="connsiteY18" fmla="*/ 382371 h 2561350"/>
              <a:gd name="connsiteX19" fmla="*/ 827923 w 2085501"/>
              <a:gd name="connsiteY19" fmla="*/ 389002 h 2561350"/>
              <a:gd name="connsiteX20" fmla="*/ 793019 w 2085501"/>
              <a:gd name="connsiteY20" fmla="*/ 283670 h 2561350"/>
              <a:gd name="connsiteX21" fmla="*/ 1028762 w 2085501"/>
              <a:gd name="connsiteY21" fmla="*/ 3 h 2561350"/>
              <a:gd name="connsiteX0" fmla="*/ 1028762 w 2085501"/>
              <a:gd name="connsiteY0" fmla="*/ 3 h 2561350"/>
              <a:gd name="connsiteX1" fmla="*/ 1243075 w 2085501"/>
              <a:gd name="connsiteY1" fmla="*/ 286050 h 2561350"/>
              <a:gd name="connsiteX2" fmla="*/ 1220939 w 2085501"/>
              <a:gd name="connsiteY2" fmla="*/ 389002 h 2561350"/>
              <a:gd name="connsiteX3" fmla="*/ 1972227 w 2085501"/>
              <a:gd name="connsiteY3" fmla="*/ 369108 h 2561350"/>
              <a:gd name="connsiteX4" fmla="*/ 1965595 w 2085501"/>
              <a:gd name="connsiteY4" fmla="*/ 1096546 h 2561350"/>
              <a:gd name="connsiteX5" fmla="*/ 1863015 w 2085501"/>
              <a:gd name="connsiteY5" fmla="*/ 1037347 h 2561350"/>
              <a:gd name="connsiteX6" fmla="*/ 1847373 w 2085501"/>
              <a:gd name="connsiteY6" fmla="*/ 1520560 h 2561350"/>
              <a:gd name="connsiteX7" fmla="*/ 1998753 w 2085501"/>
              <a:gd name="connsiteY7" fmla="*/ 1456260 h 2561350"/>
              <a:gd name="connsiteX8" fmla="*/ 1952333 w 2085501"/>
              <a:gd name="connsiteY8" fmla="*/ 2180265 h 2561350"/>
              <a:gd name="connsiteX9" fmla="*/ 1223202 w 2085501"/>
              <a:gd name="connsiteY9" fmla="*/ 2167002 h 2561350"/>
              <a:gd name="connsiteX10" fmla="*/ 1243075 w 2085501"/>
              <a:gd name="connsiteY10" fmla="*/ 2275300 h 2561350"/>
              <a:gd name="connsiteX11" fmla="*/ 793019 w 2085501"/>
              <a:gd name="connsiteY11" fmla="*/ 2277680 h 2561350"/>
              <a:gd name="connsiteX12" fmla="*/ 822952 w 2085501"/>
              <a:gd name="connsiteY12" fmla="*/ 2167002 h 2561350"/>
              <a:gd name="connsiteX13" fmla="*/ 130027 w 2085501"/>
              <a:gd name="connsiteY13" fmla="*/ 2200159 h 2561350"/>
              <a:gd name="connsiteX14" fmla="*/ 1050 w 2085501"/>
              <a:gd name="connsiteY14" fmla="*/ 1657531 h 2561350"/>
              <a:gd name="connsiteX15" fmla="*/ 271446 w 2085501"/>
              <a:gd name="connsiteY15" fmla="*/ 1561668 h 2561350"/>
              <a:gd name="connsiteX16" fmla="*/ 249172 w 2085501"/>
              <a:gd name="connsiteY16" fmla="*/ 1045298 h 2561350"/>
              <a:gd name="connsiteX17" fmla="*/ 8510 w 2085501"/>
              <a:gd name="connsiteY17" fmla="*/ 1018431 h 2561350"/>
              <a:gd name="connsiteX18" fmla="*/ 110133 w 2085501"/>
              <a:gd name="connsiteY18" fmla="*/ 382371 h 2561350"/>
              <a:gd name="connsiteX19" fmla="*/ 827923 w 2085501"/>
              <a:gd name="connsiteY19" fmla="*/ 389002 h 2561350"/>
              <a:gd name="connsiteX20" fmla="*/ 793019 w 2085501"/>
              <a:gd name="connsiteY20" fmla="*/ 283670 h 2561350"/>
              <a:gd name="connsiteX21" fmla="*/ 1028762 w 2085501"/>
              <a:gd name="connsiteY21" fmla="*/ 3 h 2561350"/>
              <a:gd name="connsiteX0" fmla="*/ 1028762 w 2085501"/>
              <a:gd name="connsiteY0" fmla="*/ 3 h 2561350"/>
              <a:gd name="connsiteX1" fmla="*/ 1243075 w 2085501"/>
              <a:gd name="connsiteY1" fmla="*/ 286050 h 2561350"/>
              <a:gd name="connsiteX2" fmla="*/ 1220939 w 2085501"/>
              <a:gd name="connsiteY2" fmla="*/ 389002 h 2561350"/>
              <a:gd name="connsiteX3" fmla="*/ 1972227 w 2085501"/>
              <a:gd name="connsiteY3" fmla="*/ 369108 h 2561350"/>
              <a:gd name="connsiteX4" fmla="*/ 1965595 w 2085501"/>
              <a:gd name="connsiteY4" fmla="*/ 1096546 h 2561350"/>
              <a:gd name="connsiteX5" fmla="*/ 1863015 w 2085501"/>
              <a:gd name="connsiteY5" fmla="*/ 1037347 h 2561350"/>
              <a:gd name="connsiteX6" fmla="*/ 1847373 w 2085501"/>
              <a:gd name="connsiteY6" fmla="*/ 1520560 h 2561350"/>
              <a:gd name="connsiteX7" fmla="*/ 1998753 w 2085501"/>
              <a:gd name="connsiteY7" fmla="*/ 1456260 h 2561350"/>
              <a:gd name="connsiteX8" fmla="*/ 1952333 w 2085501"/>
              <a:gd name="connsiteY8" fmla="*/ 2180265 h 2561350"/>
              <a:gd name="connsiteX9" fmla="*/ 1223202 w 2085501"/>
              <a:gd name="connsiteY9" fmla="*/ 2167002 h 2561350"/>
              <a:gd name="connsiteX10" fmla="*/ 1243075 w 2085501"/>
              <a:gd name="connsiteY10" fmla="*/ 2275300 h 2561350"/>
              <a:gd name="connsiteX11" fmla="*/ 793019 w 2085501"/>
              <a:gd name="connsiteY11" fmla="*/ 2277680 h 2561350"/>
              <a:gd name="connsiteX12" fmla="*/ 822952 w 2085501"/>
              <a:gd name="connsiteY12" fmla="*/ 2167002 h 2561350"/>
              <a:gd name="connsiteX13" fmla="*/ 130027 w 2085501"/>
              <a:gd name="connsiteY13" fmla="*/ 2200159 h 2561350"/>
              <a:gd name="connsiteX14" fmla="*/ 1050 w 2085501"/>
              <a:gd name="connsiteY14" fmla="*/ 1657531 h 2561350"/>
              <a:gd name="connsiteX15" fmla="*/ 271446 w 2085501"/>
              <a:gd name="connsiteY15" fmla="*/ 1561668 h 2561350"/>
              <a:gd name="connsiteX16" fmla="*/ 249172 w 2085501"/>
              <a:gd name="connsiteY16" fmla="*/ 1045298 h 2561350"/>
              <a:gd name="connsiteX17" fmla="*/ 8510 w 2085501"/>
              <a:gd name="connsiteY17" fmla="*/ 1018431 h 2561350"/>
              <a:gd name="connsiteX18" fmla="*/ 110133 w 2085501"/>
              <a:gd name="connsiteY18" fmla="*/ 382371 h 2561350"/>
              <a:gd name="connsiteX19" fmla="*/ 827923 w 2085501"/>
              <a:gd name="connsiteY19" fmla="*/ 389002 h 2561350"/>
              <a:gd name="connsiteX20" fmla="*/ 793019 w 2085501"/>
              <a:gd name="connsiteY20" fmla="*/ 283670 h 2561350"/>
              <a:gd name="connsiteX21" fmla="*/ 1028762 w 2085501"/>
              <a:gd name="connsiteY21" fmla="*/ 3 h 2561350"/>
              <a:gd name="connsiteX0" fmla="*/ 1028762 w 2081039"/>
              <a:gd name="connsiteY0" fmla="*/ 3 h 2561350"/>
              <a:gd name="connsiteX1" fmla="*/ 1243075 w 2081039"/>
              <a:gd name="connsiteY1" fmla="*/ 286050 h 2561350"/>
              <a:gd name="connsiteX2" fmla="*/ 1220939 w 2081039"/>
              <a:gd name="connsiteY2" fmla="*/ 389002 h 2561350"/>
              <a:gd name="connsiteX3" fmla="*/ 1972227 w 2081039"/>
              <a:gd name="connsiteY3" fmla="*/ 369108 h 2561350"/>
              <a:gd name="connsiteX4" fmla="*/ 1863015 w 2081039"/>
              <a:gd name="connsiteY4" fmla="*/ 1037347 h 2561350"/>
              <a:gd name="connsiteX5" fmla="*/ 1847373 w 2081039"/>
              <a:gd name="connsiteY5" fmla="*/ 1520560 h 2561350"/>
              <a:gd name="connsiteX6" fmla="*/ 1998753 w 2081039"/>
              <a:gd name="connsiteY6" fmla="*/ 1456260 h 2561350"/>
              <a:gd name="connsiteX7" fmla="*/ 1952333 w 2081039"/>
              <a:gd name="connsiteY7" fmla="*/ 2180265 h 2561350"/>
              <a:gd name="connsiteX8" fmla="*/ 1223202 w 2081039"/>
              <a:gd name="connsiteY8" fmla="*/ 2167002 h 2561350"/>
              <a:gd name="connsiteX9" fmla="*/ 1243075 w 2081039"/>
              <a:gd name="connsiteY9" fmla="*/ 2275300 h 2561350"/>
              <a:gd name="connsiteX10" fmla="*/ 793019 w 2081039"/>
              <a:gd name="connsiteY10" fmla="*/ 2277680 h 2561350"/>
              <a:gd name="connsiteX11" fmla="*/ 822952 w 2081039"/>
              <a:gd name="connsiteY11" fmla="*/ 2167002 h 2561350"/>
              <a:gd name="connsiteX12" fmla="*/ 130027 w 2081039"/>
              <a:gd name="connsiteY12" fmla="*/ 2200159 h 2561350"/>
              <a:gd name="connsiteX13" fmla="*/ 1050 w 2081039"/>
              <a:gd name="connsiteY13" fmla="*/ 1657531 h 2561350"/>
              <a:gd name="connsiteX14" fmla="*/ 271446 w 2081039"/>
              <a:gd name="connsiteY14" fmla="*/ 1561668 h 2561350"/>
              <a:gd name="connsiteX15" fmla="*/ 249172 w 2081039"/>
              <a:gd name="connsiteY15" fmla="*/ 1045298 h 2561350"/>
              <a:gd name="connsiteX16" fmla="*/ 8510 w 2081039"/>
              <a:gd name="connsiteY16" fmla="*/ 1018431 h 2561350"/>
              <a:gd name="connsiteX17" fmla="*/ 110133 w 2081039"/>
              <a:gd name="connsiteY17" fmla="*/ 382371 h 2561350"/>
              <a:gd name="connsiteX18" fmla="*/ 827923 w 2081039"/>
              <a:gd name="connsiteY18" fmla="*/ 389002 h 2561350"/>
              <a:gd name="connsiteX19" fmla="*/ 793019 w 2081039"/>
              <a:gd name="connsiteY19" fmla="*/ 283670 h 2561350"/>
              <a:gd name="connsiteX20" fmla="*/ 1028762 w 2081039"/>
              <a:gd name="connsiteY20" fmla="*/ 3 h 2561350"/>
              <a:gd name="connsiteX0" fmla="*/ 1028762 w 2081039"/>
              <a:gd name="connsiteY0" fmla="*/ 3 h 2561350"/>
              <a:gd name="connsiteX1" fmla="*/ 1243075 w 2081039"/>
              <a:gd name="connsiteY1" fmla="*/ 286050 h 2561350"/>
              <a:gd name="connsiteX2" fmla="*/ 1220939 w 2081039"/>
              <a:gd name="connsiteY2" fmla="*/ 389002 h 2561350"/>
              <a:gd name="connsiteX3" fmla="*/ 1972227 w 2081039"/>
              <a:gd name="connsiteY3" fmla="*/ 369108 h 2561350"/>
              <a:gd name="connsiteX4" fmla="*/ 1933270 w 2081039"/>
              <a:gd name="connsiteY4" fmla="*/ 764780 h 2561350"/>
              <a:gd name="connsiteX5" fmla="*/ 1863015 w 2081039"/>
              <a:gd name="connsiteY5" fmla="*/ 1037347 h 2561350"/>
              <a:gd name="connsiteX6" fmla="*/ 1847373 w 2081039"/>
              <a:gd name="connsiteY6" fmla="*/ 1520560 h 2561350"/>
              <a:gd name="connsiteX7" fmla="*/ 1998753 w 2081039"/>
              <a:gd name="connsiteY7" fmla="*/ 1456260 h 2561350"/>
              <a:gd name="connsiteX8" fmla="*/ 1952333 w 2081039"/>
              <a:gd name="connsiteY8" fmla="*/ 2180265 h 2561350"/>
              <a:gd name="connsiteX9" fmla="*/ 1223202 w 2081039"/>
              <a:gd name="connsiteY9" fmla="*/ 2167002 h 2561350"/>
              <a:gd name="connsiteX10" fmla="*/ 1243075 w 2081039"/>
              <a:gd name="connsiteY10" fmla="*/ 2275300 h 2561350"/>
              <a:gd name="connsiteX11" fmla="*/ 793019 w 2081039"/>
              <a:gd name="connsiteY11" fmla="*/ 2277680 h 2561350"/>
              <a:gd name="connsiteX12" fmla="*/ 822952 w 2081039"/>
              <a:gd name="connsiteY12" fmla="*/ 2167002 h 2561350"/>
              <a:gd name="connsiteX13" fmla="*/ 130027 w 2081039"/>
              <a:gd name="connsiteY13" fmla="*/ 2200159 h 2561350"/>
              <a:gd name="connsiteX14" fmla="*/ 1050 w 2081039"/>
              <a:gd name="connsiteY14" fmla="*/ 1657531 h 2561350"/>
              <a:gd name="connsiteX15" fmla="*/ 271446 w 2081039"/>
              <a:gd name="connsiteY15" fmla="*/ 1561668 h 2561350"/>
              <a:gd name="connsiteX16" fmla="*/ 249172 w 2081039"/>
              <a:gd name="connsiteY16" fmla="*/ 1045298 h 2561350"/>
              <a:gd name="connsiteX17" fmla="*/ 8510 w 2081039"/>
              <a:gd name="connsiteY17" fmla="*/ 1018431 h 2561350"/>
              <a:gd name="connsiteX18" fmla="*/ 110133 w 2081039"/>
              <a:gd name="connsiteY18" fmla="*/ 382371 h 2561350"/>
              <a:gd name="connsiteX19" fmla="*/ 827923 w 2081039"/>
              <a:gd name="connsiteY19" fmla="*/ 389002 h 2561350"/>
              <a:gd name="connsiteX20" fmla="*/ 793019 w 2081039"/>
              <a:gd name="connsiteY20" fmla="*/ 283670 h 2561350"/>
              <a:gd name="connsiteX21" fmla="*/ 1028762 w 2081039"/>
              <a:gd name="connsiteY21" fmla="*/ 3 h 2561350"/>
              <a:gd name="connsiteX0" fmla="*/ 1028762 w 2081039"/>
              <a:gd name="connsiteY0" fmla="*/ 3 h 2561350"/>
              <a:gd name="connsiteX1" fmla="*/ 1243075 w 2081039"/>
              <a:gd name="connsiteY1" fmla="*/ 286050 h 2561350"/>
              <a:gd name="connsiteX2" fmla="*/ 1220939 w 2081039"/>
              <a:gd name="connsiteY2" fmla="*/ 389002 h 2561350"/>
              <a:gd name="connsiteX3" fmla="*/ 1972227 w 2081039"/>
              <a:gd name="connsiteY3" fmla="*/ 369108 h 2561350"/>
              <a:gd name="connsiteX4" fmla="*/ 2067556 w 2081039"/>
              <a:gd name="connsiteY4" fmla="*/ 961234 h 2561350"/>
              <a:gd name="connsiteX5" fmla="*/ 1863015 w 2081039"/>
              <a:gd name="connsiteY5" fmla="*/ 1037347 h 2561350"/>
              <a:gd name="connsiteX6" fmla="*/ 1847373 w 2081039"/>
              <a:gd name="connsiteY6" fmla="*/ 1520560 h 2561350"/>
              <a:gd name="connsiteX7" fmla="*/ 1998753 w 2081039"/>
              <a:gd name="connsiteY7" fmla="*/ 1456260 h 2561350"/>
              <a:gd name="connsiteX8" fmla="*/ 1952333 w 2081039"/>
              <a:gd name="connsiteY8" fmla="*/ 2180265 h 2561350"/>
              <a:gd name="connsiteX9" fmla="*/ 1223202 w 2081039"/>
              <a:gd name="connsiteY9" fmla="*/ 2167002 h 2561350"/>
              <a:gd name="connsiteX10" fmla="*/ 1243075 w 2081039"/>
              <a:gd name="connsiteY10" fmla="*/ 2275300 h 2561350"/>
              <a:gd name="connsiteX11" fmla="*/ 793019 w 2081039"/>
              <a:gd name="connsiteY11" fmla="*/ 2277680 h 2561350"/>
              <a:gd name="connsiteX12" fmla="*/ 822952 w 2081039"/>
              <a:gd name="connsiteY12" fmla="*/ 2167002 h 2561350"/>
              <a:gd name="connsiteX13" fmla="*/ 130027 w 2081039"/>
              <a:gd name="connsiteY13" fmla="*/ 2200159 h 2561350"/>
              <a:gd name="connsiteX14" fmla="*/ 1050 w 2081039"/>
              <a:gd name="connsiteY14" fmla="*/ 1657531 h 2561350"/>
              <a:gd name="connsiteX15" fmla="*/ 271446 w 2081039"/>
              <a:gd name="connsiteY15" fmla="*/ 1561668 h 2561350"/>
              <a:gd name="connsiteX16" fmla="*/ 249172 w 2081039"/>
              <a:gd name="connsiteY16" fmla="*/ 1045298 h 2561350"/>
              <a:gd name="connsiteX17" fmla="*/ 8510 w 2081039"/>
              <a:gd name="connsiteY17" fmla="*/ 1018431 h 2561350"/>
              <a:gd name="connsiteX18" fmla="*/ 110133 w 2081039"/>
              <a:gd name="connsiteY18" fmla="*/ 382371 h 2561350"/>
              <a:gd name="connsiteX19" fmla="*/ 827923 w 2081039"/>
              <a:gd name="connsiteY19" fmla="*/ 389002 h 2561350"/>
              <a:gd name="connsiteX20" fmla="*/ 793019 w 2081039"/>
              <a:gd name="connsiteY20" fmla="*/ 283670 h 2561350"/>
              <a:gd name="connsiteX21" fmla="*/ 1028762 w 2081039"/>
              <a:gd name="connsiteY21" fmla="*/ 3 h 2561350"/>
              <a:gd name="connsiteX0" fmla="*/ 1028762 w 2081039"/>
              <a:gd name="connsiteY0" fmla="*/ 3 h 2561350"/>
              <a:gd name="connsiteX1" fmla="*/ 1243075 w 2081039"/>
              <a:gd name="connsiteY1" fmla="*/ 286050 h 2561350"/>
              <a:gd name="connsiteX2" fmla="*/ 1220939 w 2081039"/>
              <a:gd name="connsiteY2" fmla="*/ 389002 h 2561350"/>
              <a:gd name="connsiteX3" fmla="*/ 1972227 w 2081039"/>
              <a:gd name="connsiteY3" fmla="*/ 369108 h 2561350"/>
              <a:gd name="connsiteX4" fmla="*/ 2067556 w 2081039"/>
              <a:gd name="connsiteY4" fmla="*/ 961234 h 2561350"/>
              <a:gd name="connsiteX5" fmla="*/ 1863015 w 2081039"/>
              <a:gd name="connsiteY5" fmla="*/ 1037347 h 2561350"/>
              <a:gd name="connsiteX6" fmla="*/ 1847373 w 2081039"/>
              <a:gd name="connsiteY6" fmla="*/ 1520560 h 2561350"/>
              <a:gd name="connsiteX7" fmla="*/ 1998753 w 2081039"/>
              <a:gd name="connsiteY7" fmla="*/ 1456260 h 2561350"/>
              <a:gd name="connsiteX8" fmla="*/ 1952333 w 2081039"/>
              <a:gd name="connsiteY8" fmla="*/ 2180265 h 2561350"/>
              <a:gd name="connsiteX9" fmla="*/ 1223202 w 2081039"/>
              <a:gd name="connsiteY9" fmla="*/ 2167002 h 2561350"/>
              <a:gd name="connsiteX10" fmla="*/ 1243075 w 2081039"/>
              <a:gd name="connsiteY10" fmla="*/ 2275300 h 2561350"/>
              <a:gd name="connsiteX11" fmla="*/ 793019 w 2081039"/>
              <a:gd name="connsiteY11" fmla="*/ 2277680 h 2561350"/>
              <a:gd name="connsiteX12" fmla="*/ 822952 w 2081039"/>
              <a:gd name="connsiteY12" fmla="*/ 2167002 h 2561350"/>
              <a:gd name="connsiteX13" fmla="*/ 130027 w 2081039"/>
              <a:gd name="connsiteY13" fmla="*/ 2200159 h 2561350"/>
              <a:gd name="connsiteX14" fmla="*/ 1050 w 2081039"/>
              <a:gd name="connsiteY14" fmla="*/ 1657531 h 2561350"/>
              <a:gd name="connsiteX15" fmla="*/ 271446 w 2081039"/>
              <a:gd name="connsiteY15" fmla="*/ 1561668 h 2561350"/>
              <a:gd name="connsiteX16" fmla="*/ 249172 w 2081039"/>
              <a:gd name="connsiteY16" fmla="*/ 1045298 h 2561350"/>
              <a:gd name="connsiteX17" fmla="*/ 8510 w 2081039"/>
              <a:gd name="connsiteY17" fmla="*/ 1018431 h 2561350"/>
              <a:gd name="connsiteX18" fmla="*/ 110133 w 2081039"/>
              <a:gd name="connsiteY18" fmla="*/ 382371 h 2561350"/>
              <a:gd name="connsiteX19" fmla="*/ 827923 w 2081039"/>
              <a:gd name="connsiteY19" fmla="*/ 389002 h 2561350"/>
              <a:gd name="connsiteX20" fmla="*/ 793019 w 2081039"/>
              <a:gd name="connsiteY20" fmla="*/ 283670 h 2561350"/>
              <a:gd name="connsiteX21" fmla="*/ 1028762 w 2081039"/>
              <a:gd name="connsiteY21" fmla="*/ 3 h 2561350"/>
              <a:gd name="connsiteX0" fmla="*/ 1028762 w 2081039"/>
              <a:gd name="connsiteY0" fmla="*/ 3 h 2561350"/>
              <a:gd name="connsiteX1" fmla="*/ 1243075 w 2081039"/>
              <a:gd name="connsiteY1" fmla="*/ 286050 h 2561350"/>
              <a:gd name="connsiteX2" fmla="*/ 1220939 w 2081039"/>
              <a:gd name="connsiteY2" fmla="*/ 389002 h 2561350"/>
              <a:gd name="connsiteX3" fmla="*/ 1957307 w 2081039"/>
              <a:gd name="connsiteY3" fmla="*/ 371595 h 2561350"/>
              <a:gd name="connsiteX4" fmla="*/ 2067556 w 2081039"/>
              <a:gd name="connsiteY4" fmla="*/ 961234 h 2561350"/>
              <a:gd name="connsiteX5" fmla="*/ 1863015 w 2081039"/>
              <a:gd name="connsiteY5" fmla="*/ 1037347 h 2561350"/>
              <a:gd name="connsiteX6" fmla="*/ 1847373 w 2081039"/>
              <a:gd name="connsiteY6" fmla="*/ 1520560 h 2561350"/>
              <a:gd name="connsiteX7" fmla="*/ 1998753 w 2081039"/>
              <a:gd name="connsiteY7" fmla="*/ 1456260 h 2561350"/>
              <a:gd name="connsiteX8" fmla="*/ 1952333 w 2081039"/>
              <a:gd name="connsiteY8" fmla="*/ 2180265 h 2561350"/>
              <a:gd name="connsiteX9" fmla="*/ 1223202 w 2081039"/>
              <a:gd name="connsiteY9" fmla="*/ 2167002 h 2561350"/>
              <a:gd name="connsiteX10" fmla="*/ 1243075 w 2081039"/>
              <a:gd name="connsiteY10" fmla="*/ 2275300 h 2561350"/>
              <a:gd name="connsiteX11" fmla="*/ 793019 w 2081039"/>
              <a:gd name="connsiteY11" fmla="*/ 2277680 h 2561350"/>
              <a:gd name="connsiteX12" fmla="*/ 822952 w 2081039"/>
              <a:gd name="connsiteY12" fmla="*/ 2167002 h 2561350"/>
              <a:gd name="connsiteX13" fmla="*/ 130027 w 2081039"/>
              <a:gd name="connsiteY13" fmla="*/ 2200159 h 2561350"/>
              <a:gd name="connsiteX14" fmla="*/ 1050 w 2081039"/>
              <a:gd name="connsiteY14" fmla="*/ 1657531 h 2561350"/>
              <a:gd name="connsiteX15" fmla="*/ 271446 w 2081039"/>
              <a:gd name="connsiteY15" fmla="*/ 1561668 h 2561350"/>
              <a:gd name="connsiteX16" fmla="*/ 249172 w 2081039"/>
              <a:gd name="connsiteY16" fmla="*/ 1045298 h 2561350"/>
              <a:gd name="connsiteX17" fmla="*/ 8510 w 2081039"/>
              <a:gd name="connsiteY17" fmla="*/ 1018431 h 2561350"/>
              <a:gd name="connsiteX18" fmla="*/ 110133 w 2081039"/>
              <a:gd name="connsiteY18" fmla="*/ 382371 h 2561350"/>
              <a:gd name="connsiteX19" fmla="*/ 827923 w 2081039"/>
              <a:gd name="connsiteY19" fmla="*/ 389002 h 2561350"/>
              <a:gd name="connsiteX20" fmla="*/ 793019 w 2081039"/>
              <a:gd name="connsiteY20" fmla="*/ 283670 h 2561350"/>
              <a:gd name="connsiteX21" fmla="*/ 1028762 w 2081039"/>
              <a:gd name="connsiteY21" fmla="*/ 3 h 2561350"/>
              <a:gd name="connsiteX0" fmla="*/ 1028762 w 2081039"/>
              <a:gd name="connsiteY0" fmla="*/ 3 h 2561350"/>
              <a:gd name="connsiteX1" fmla="*/ 1243075 w 2081039"/>
              <a:gd name="connsiteY1" fmla="*/ 286050 h 2561350"/>
              <a:gd name="connsiteX2" fmla="*/ 1220939 w 2081039"/>
              <a:gd name="connsiteY2" fmla="*/ 389002 h 2561350"/>
              <a:gd name="connsiteX3" fmla="*/ 1957307 w 2081039"/>
              <a:gd name="connsiteY3" fmla="*/ 371595 h 2561350"/>
              <a:gd name="connsiteX4" fmla="*/ 2067556 w 2081039"/>
              <a:gd name="connsiteY4" fmla="*/ 961234 h 2561350"/>
              <a:gd name="connsiteX5" fmla="*/ 1863015 w 2081039"/>
              <a:gd name="connsiteY5" fmla="*/ 1037347 h 2561350"/>
              <a:gd name="connsiteX6" fmla="*/ 1847373 w 2081039"/>
              <a:gd name="connsiteY6" fmla="*/ 1520560 h 2561350"/>
              <a:gd name="connsiteX7" fmla="*/ 1998753 w 2081039"/>
              <a:gd name="connsiteY7" fmla="*/ 1456260 h 2561350"/>
              <a:gd name="connsiteX8" fmla="*/ 1952333 w 2081039"/>
              <a:gd name="connsiteY8" fmla="*/ 2180265 h 2561350"/>
              <a:gd name="connsiteX9" fmla="*/ 1223202 w 2081039"/>
              <a:gd name="connsiteY9" fmla="*/ 2167002 h 2561350"/>
              <a:gd name="connsiteX10" fmla="*/ 1243075 w 2081039"/>
              <a:gd name="connsiteY10" fmla="*/ 2275300 h 2561350"/>
              <a:gd name="connsiteX11" fmla="*/ 793019 w 2081039"/>
              <a:gd name="connsiteY11" fmla="*/ 2277680 h 2561350"/>
              <a:gd name="connsiteX12" fmla="*/ 822952 w 2081039"/>
              <a:gd name="connsiteY12" fmla="*/ 2167002 h 2561350"/>
              <a:gd name="connsiteX13" fmla="*/ 130027 w 2081039"/>
              <a:gd name="connsiteY13" fmla="*/ 2200159 h 2561350"/>
              <a:gd name="connsiteX14" fmla="*/ 1050 w 2081039"/>
              <a:gd name="connsiteY14" fmla="*/ 1657531 h 2561350"/>
              <a:gd name="connsiteX15" fmla="*/ 271446 w 2081039"/>
              <a:gd name="connsiteY15" fmla="*/ 1561668 h 2561350"/>
              <a:gd name="connsiteX16" fmla="*/ 249172 w 2081039"/>
              <a:gd name="connsiteY16" fmla="*/ 1045298 h 2561350"/>
              <a:gd name="connsiteX17" fmla="*/ 8510 w 2081039"/>
              <a:gd name="connsiteY17" fmla="*/ 1018431 h 2561350"/>
              <a:gd name="connsiteX18" fmla="*/ 110133 w 2081039"/>
              <a:gd name="connsiteY18" fmla="*/ 382371 h 2561350"/>
              <a:gd name="connsiteX19" fmla="*/ 827923 w 2081039"/>
              <a:gd name="connsiteY19" fmla="*/ 389002 h 2561350"/>
              <a:gd name="connsiteX20" fmla="*/ 793019 w 2081039"/>
              <a:gd name="connsiteY20" fmla="*/ 283670 h 2561350"/>
              <a:gd name="connsiteX21" fmla="*/ 1028762 w 2081039"/>
              <a:gd name="connsiteY21" fmla="*/ 3 h 2561350"/>
              <a:gd name="connsiteX0" fmla="*/ 1028762 w 2081039"/>
              <a:gd name="connsiteY0" fmla="*/ 3 h 2561350"/>
              <a:gd name="connsiteX1" fmla="*/ 1243075 w 2081039"/>
              <a:gd name="connsiteY1" fmla="*/ 286050 h 2561350"/>
              <a:gd name="connsiteX2" fmla="*/ 1220939 w 2081039"/>
              <a:gd name="connsiteY2" fmla="*/ 389002 h 2561350"/>
              <a:gd name="connsiteX3" fmla="*/ 1959793 w 2081039"/>
              <a:gd name="connsiteY3" fmla="*/ 361648 h 2561350"/>
              <a:gd name="connsiteX4" fmla="*/ 2067556 w 2081039"/>
              <a:gd name="connsiteY4" fmla="*/ 961234 h 2561350"/>
              <a:gd name="connsiteX5" fmla="*/ 1863015 w 2081039"/>
              <a:gd name="connsiteY5" fmla="*/ 1037347 h 2561350"/>
              <a:gd name="connsiteX6" fmla="*/ 1847373 w 2081039"/>
              <a:gd name="connsiteY6" fmla="*/ 1520560 h 2561350"/>
              <a:gd name="connsiteX7" fmla="*/ 1998753 w 2081039"/>
              <a:gd name="connsiteY7" fmla="*/ 1456260 h 2561350"/>
              <a:gd name="connsiteX8" fmla="*/ 1952333 w 2081039"/>
              <a:gd name="connsiteY8" fmla="*/ 2180265 h 2561350"/>
              <a:gd name="connsiteX9" fmla="*/ 1223202 w 2081039"/>
              <a:gd name="connsiteY9" fmla="*/ 2167002 h 2561350"/>
              <a:gd name="connsiteX10" fmla="*/ 1243075 w 2081039"/>
              <a:gd name="connsiteY10" fmla="*/ 2275300 h 2561350"/>
              <a:gd name="connsiteX11" fmla="*/ 793019 w 2081039"/>
              <a:gd name="connsiteY11" fmla="*/ 2277680 h 2561350"/>
              <a:gd name="connsiteX12" fmla="*/ 822952 w 2081039"/>
              <a:gd name="connsiteY12" fmla="*/ 2167002 h 2561350"/>
              <a:gd name="connsiteX13" fmla="*/ 130027 w 2081039"/>
              <a:gd name="connsiteY13" fmla="*/ 2200159 h 2561350"/>
              <a:gd name="connsiteX14" fmla="*/ 1050 w 2081039"/>
              <a:gd name="connsiteY14" fmla="*/ 1657531 h 2561350"/>
              <a:gd name="connsiteX15" fmla="*/ 271446 w 2081039"/>
              <a:gd name="connsiteY15" fmla="*/ 1561668 h 2561350"/>
              <a:gd name="connsiteX16" fmla="*/ 249172 w 2081039"/>
              <a:gd name="connsiteY16" fmla="*/ 1045298 h 2561350"/>
              <a:gd name="connsiteX17" fmla="*/ 8510 w 2081039"/>
              <a:gd name="connsiteY17" fmla="*/ 1018431 h 2561350"/>
              <a:gd name="connsiteX18" fmla="*/ 110133 w 2081039"/>
              <a:gd name="connsiteY18" fmla="*/ 382371 h 2561350"/>
              <a:gd name="connsiteX19" fmla="*/ 827923 w 2081039"/>
              <a:gd name="connsiteY19" fmla="*/ 389002 h 2561350"/>
              <a:gd name="connsiteX20" fmla="*/ 793019 w 2081039"/>
              <a:gd name="connsiteY20" fmla="*/ 283670 h 2561350"/>
              <a:gd name="connsiteX21" fmla="*/ 1028762 w 2081039"/>
              <a:gd name="connsiteY21" fmla="*/ 3 h 2561350"/>
              <a:gd name="connsiteX0" fmla="*/ 1028762 w 2081039"/>
              <a:gd name="connsiteY0" fmla="*/ 3 h 2561350"/>
              <a:gd name="connsiteX1" fmla="*/ 1243075 w 2081039"/>
              <a:gd name="connsiteY1" fmla="*/ 286050 h 2561350"/>
              <a:gd name="connsiteX2" fmla="*/ 1220939 w 2081039"/>
              <a:gd name="connsiteY2" fmla="*/ 389002 h 2561350"/>
              <a:gd name="connsiteX3" fmla="*/ 1959793 w 2081039"/>
              <a:gd name="connsiteY3" fmla="*/ 361648 h 2561350"/>
              <a:gd name="connsiteX4" fmla="*/ 2067556 w 2081039"/>
              <a:gd name="connsiteY4" fmla="*/ 961234 h 2561350"/>
              <a:gd name="connsiteX5" fmla="*/ 1863015 w 2081039"/>
              <a:gd name="connsiteY5" fmla="*/ 1037347 h 2561350"/>
              <a:gd name="connsiteX6" fmla="*/ 1847373 w 2081039"/>
              <a:gd name="connsiteY6" fmla="*/ 1520560 h 2561350"/>
              <a:gd name="connsiteX7" fmla="*/ 1998753 w 2081039"/>
              <a:gd name="connsiteY7" fmla="*/ 1456260 h 2561350"/>
              <a:gd name="connsiteX8" fmla="*/ 1952333 w 2081039"/>
              <a:gd name="connsiteY8" fmla="*/ 2180265 h 2561350"/>
              <a:gd name="connsiteX9" fmla="*/ 1223202 w 2081039"/>
              <a:gd name="connsiteY9" fmla="*/ 2167002 h 2561350"/>
              <a:gd name="connsiteX10" fmla="*/ 1243075 w 2081039"/>
              <a:gd name="connsiteY10" fmla="*/ 2275300 h 2561350"/>
              <a:gd name="connsiteX11" fmla="*/ 793019 w 2081039"/>
              <a:gd name="connsiteY11" fmla="*/ 2277680 h 2561350"/>
              <a:gd name="connsiteX12" fmla="*/ 822952 w 2081039"/>
              <a:gd name="connsiteY12" fmla="*/ 2167002 h 2561350"/>
              <a:gd name="connsiteX13" fmla="*/ 130027 w 2081039"/>
              <a:gd name="connsiteY13" fmla="*/ 2200159 h 2561350"/>
              <a:gd name="connsiteX14" fmla="*/ 1050 w 2081039"/>
              <a:gd name="connsiteY14" fmla="*/ 1657531 h 2561350"/>
              <a:gd name="connsiteX15" fmla="*/ 271446 w 2081039"/>
              <a:gd name="connsiteY15" fmla="*/ 1561668 h 2561350"/>
              <a:gd name="connsiteX16" fmla="*/ 249172 w 2081039"/>
              <a:gd name="connsiteY16" fmla="*/ 1045298 h 2561350"/>
              <a:gd name="connsiteX17" fmla="*/ 8510 w 2081039"/>
              <a:gd name="connsiteY17" fmla="*/ 1018431 h 2561350"/>
              <a:gd name="connsiteX18" fmla="*/ 110133 w 2081039"/>
              <a:gd name="connsiteY18" fmla="*/ 382371 h 2561350"/>
              <a:gd name="connsiteX19" fmla="*/ 827923 w 2081039"/>
              <a:gd name="connsiteY19" fmla="*/ 389002 h 2561350"/>
              <a:gd name="connsiteX20" fmla="*/ 793019 w 2081039"/>
              <a:gd name="connsiteY20" fmla="*/ 283670 h 2561350"/>
              <a:gd name="connsiteX21" fmla="*/ 1028762 w 2081039"/>
              <a:gd name="connsiteY21" fmla="*/ 3 h 2561350"/>
              <a:gd name="connsiteX0" fmla="*/ 1028762 w 2072429"/>
              <a:gd name="connsiteY0" fmla="*/ 3 h 2561350"/>
              <a:gd name="connsiteX1" fmla="*/ 1243075 w 2072429"/>
              <a:gd name="connsiteY1" fmla="*/ 286050 h 2561350"/>
              <a:gd name="connsiteX2" fmla="*/ 1220939 w 2072429"/>
              <a:gd name="connsiteY2" fmla="*/ 389002 h 2561350"/>
              <a:gd name="connsiteX3" fmla="*/ 1959793 w 2072429"/>
              <a:gd name="connsiteY3" fmla="*/ 361648 h 2561350"/>
              <a:gd name="connsiteX4" fmla="*/ 2067556 w 2072429"/>
              <a:gd name="connsiteY4" fmla="*/ 961234 h 2561350"/>
              <a:gd name="connsiteX5" fmla="*/ 1863015 w 2072429"/>
              <a:gd name="connsiteY5" fmla="*/ 1037347 h 2561350"/>
              <a:gd name="connsiteX6" fmla="*/ 1847373 w 2072429"/>
              <a:gd name="connsiteY6" fmla="*/ 1520560 h 2561350"/>
              <a:gd name="connsiteX7" fmla="*/ 1952333 w 2072429"/>
              <a:gd name="connsiteY7" fmla="*/ 2180265 h 2561350"/>
              <a:gd name="connsiteX8" fmla="*/ 1223202 w 2072429"/>
              <a:gd name="connsiteY8" fmla="*/ 2167002 h 2561350"/>
              <a:gd name="connsiteX9" fmla="*/ 1243075 w 2072429"/>
              <a:gd name="connsiteY9" fmla="*/ 2275300 h 2561350"/>
              <a:gd name="connsiteX10" fmla="*/ 793019 w 2072429"/>
              <a:gd name="connsiteY10" fmla="*/ 2277680 h 2561350"/>
              <a:gd name="connsiteX11" fmla="*/ 822952 w 2072429"/>
              <a:gd name="connsiteY11" fmla="*/ 2167002 h 2561350"/>
              <a:gd name="connsiteX12" fmla="*/ 130027 w 2072429"/>
              <a:gd name="connsiteY12" fmla="*/ 2200159 h 2561350"/>
              <a:gd name="connsiteX13" fmla="*/ 1050 w 2072429"/>
              <a:gd name="connsiteY13" fmla="*/ 1657531 h 2561350"/>
              <a:gd name="connsiteX14" fmla="*/ 271446 w 2072429"/>
              <a:gd name="connsiteY14" fmla="*/ 1561668 h 2561350"/>
              <a:gd name="connsiteX15" fmla="*/ 249172 w 2072429"/>
              <a:gd name="connsiteY15" fmla="*/ 1045298 h 2561350"/>
              <a:gd name="connsiteX16" fmla="*/ 8510 w 2072429"/>
              <a:gd name="connsiteY16" fmla="*/ 1018431 h 2561350"/>
              <a:gd name="connsiteX17" fmla="*/ 110133 w 2072429"/>
              <a:gd name="connsiteY17" fmla="*/ 382371 h 2561350"/>
              <a:gd name="connsiteX18" fmla="*/ 827923 w 2072429"/>
              <a:gd name="connsiteY18" fmla="*/ 389002 h 2561350"/>
              <a:gd name="connsiteX19" fmla="*/ 793019 w 2072429"/>
              <a:gd name="connsiteY19" fmla="*/ 283670 h 2561350"/>
              <a:gd name="connsiteX20" fmla="*/ 1028762 w 2072429"/>
              <a:gd name="connsiteY20" fmla="*/ 3 h 2561350"/>
              <a:gd name="connsiteX0" fmla="*/ 1028762 w 2072429"/>
              <a:gd name="connsiteY0" fmla="*/ 3 h 2561350"/>
              <a:gd name="connsiteX1" fmla="*/ 1243075 w 2072429"/>
              <a:gd name="connsiteY1" fmla="*/ 286050 h 2561350"/>
              <a:gd name="connsiteX2" fmla="*/ 1220939 w 2072429"/>
              <a:gd name="connsiteY2" fmla="*/ 389002 h 2561350"/>
              <a:gd name="connsiteX3" fmla="*/ 1959793 w 2072429"/>
              <a:gd name="connsiteY3" fmla="*/ 361648 h 2561350"/>
              <a:gd name="connsiteX4" fmla="*/ 2067556 w 2072429"/>
              <a:gd name="connsiteY4" fmla="*/ 961234 h 2561350"/>
              <a:gd name="connsiteX5" fmla="*/ 1863015 w 2072429"/>
              <a:gd name="connsiteY5" fmla="*/ 1037347 h 2561350"/>
              <a:gd name="connsiteX6" fmla="*/ 1847373 w 2072429"/>
              <a:gd name="connsiteY6" fmla="*/ 1520560 h 2561350"/>
              <a:gd name="connsiteX7" fmla="*/ 1890996 w 2072429"/>
              <a:gd name="connsiteY7" fmla="*/ 1722186 h 2561350"/>
              <a:gd name="connsiteX8" fmla="*/ 1952333 w 2072429"/>
              <a:gd name="connsiteY8" fmla="*/ 2180265 h 2561350"/>
              <a:gd name="connsiteX9" fmla="*/ 1223202 w 2072429"/>
              <a:gd name="connsiteY9" fmla="*/ 2167002 h 2561350"/>
              <a:gd name="connsiteX10" fmla="*/ 1243075 w 2072429"/>
              <a:gd name="connsiteY10" fmla="*/ 2275300 h 2561350"/>
              <a:gd name="connsiteX11" fmla="*/ 793019 w 2072429"/>
              <a:gd name="connsiteY11" fmla="*/ 2277680 h 2561350"/>
              <a:gd name="connsiteX12" fmla="*/ 822952 w 2072429"/>
              <a:gd name="connsiteY12" fmla="*/ 2167002 h 2561350"/>
              <a:gd name="connsiteX13" fmla="*/ 130027 w 2072429"/>
              <a:gd name="connsiteY13" fmla="*/ 2200159 h 2561350"/>
              <a:gd name="connsiteX14" fmla="*/ 1050 w 2072429"/>
              <a:gd name="connsiteY14" fmla="*/ 1657531 h 2561350"/>
              <a:gd name="connsiteX15" fmla="*/ 271446 w 2072429"/>
              <a:gd name="connsiteY15" fmla="*/ 1561668 h 2561350"/>
              <a:gd name="connsiteX16" fmla="*/ 249172 w 2072429"/>
              <a:gd name="connsiteY16" fmla="*/ 1045298 h 2561350"/>
              <a:gd name="connsiteX17" fmla="*/ 8510 w 2072429"/>
              <a:gd name="connsiteY17" fmla="*/ 1018431 h 2561350"/>
              <a:gd name="connsiteX18" fmla="*/ 110133 w 2072429"/>
              <a:gd name="connsiteY18" fmla="*/ 382371 h 2561350"/>
              <a:gd name="connsiteX19" fmla="*/ 827923 w 2072429"/>
              <a:gd name="connsiteY19" fmla="*/ 389002 h 2561350"/>
              <a:gd name="connsiteX20" fmla="*/ 793019 w 2072429"/>
              <a:gd name="connsiteY20" fmla="*/ 283670 h 2561350"/>
              <a:gd name="connsiteX21" fmla="*/ 1028762 w 2072429"/>
              <a:gd name="connsiteY21" fmla="*/ 3 h 2561350"/>
              <a:gd name="connsiteX0" fmla="*/ 1028762 w 2072429"/>
              <a:gd name="connsiteY0" fmla="*/ 3 h 2561350"/>
              <a:gd name="connsiteX1" fmla="*/ 1243075 w 2072429"/>
              <a:gd name="connsiteY1" fmla="*/ 286050 h 2561350"/>
              <a:gd name="connsiteX2" fmla="*/ 1220939 w 2072429"/>
              <a:gd name="connsiteY2" fmla="*/ 389002 h 2561350"/>
              <a:gd name="connsiteX3" fmla="*/ 1959793 w 2072429"/>
              <a:gd name="connsiteY3" fmla="*/ 361648 h 2561350"/>
              <a:gd name="connsiteX4" fmla="*/ 2067556 w 2072429"/>
              <a:gd name="connsiteY4" fmla="*/ 961234 h 2561350"/>
              <a:gd name="connsiteX5" fmla="*/ 1863015 w 2072429"/>
              <a:gd name="connsiteY5" fmla="*/ 1037347 h 2561350"/>
              <a:gd name="connsiteX6" fmla="*/ 1847373 w 2072429"/>
              <a:gd name="connsiteY6" fmla="*/ 1520560 h 2561350"/>
              <a:gd name="connsiteX7" fmla="*/ 2065070 w 2072429"/>
              <a:gd name="connsiteY7" fmla="*/ 1597847 h 2561350"/>
              <a:gd name="connsiteX8" fmla="*/ 1952333 w 2072429"/>
              <a:gd name="connsiteY8" fmla="*/ 2180265 h 2561350"/>
              <a:gd name="connsiteX9" fmla="*/ 1223202 w 2072429"/>
              <a:gd name="connsiteY9" fmla="*/ 2167002 h 2561350"/>
              <a:gd name="connsiteX10" fmla="*/ 1243075 w 2072429"/>
              <a:gd name="connsiteY10" fmla="*/ 2275300 h 2561350"/>
              <a:gd name="connsiteX11" fmla="*/ 793019 w 2072429"/>
              <a:gd name="connsiteY11" fmla="*/ 2277680 h 2561350"/>
              <a:gd name="connsiteX12" fmla="*/ 822952 w 2072429"/>
              <a:gd name="connsiteY12" fmla="*/ 2167002 h 2561350"/>
              <a:gd name="connsiteX13" fmla="*/ 130027 w 2072429"/>
              <a:gd name="connsiteY13" fmla="*/ 2200159 h 2561350"/>
              <a:gd name="connsiteX14" fmla="*/ 1050 w 2072429"/>
              <a:gd name="connsiteY14" fmla="*/ 1657531 h 2561350"/>
              <a:gd name="connsiteX15" fmla="*/ 271446 w 2072429"/>
              <a:gd name="connsiteY15" fmla="*/ 1561668 h 2561350"/>
              <a:gd name="connsiteX16" fmla="*/ 249172 w 2072429"/>
              <a:gd name="connsiteY16" fmla="*/ 1045298 h 2561350"/>
              <a:gd name="connsiteX17" fmla="*/ 8510 w 2072429"/>
              <a:gd name="connsiteY17" fmla="*/ 1018431 h 2561350"/>
              <a:gd name="connsiteX18" fmla="*/ 110133 w 2072429"/>
              <a:gd name="connsiteY18" fmla="*/ 382371 h 2561350"/>
              <a:gd name="connsiteX19" fmla="*/ 827923 w 2072429"/>
              <a:gd name="connsiteY19" fmla="*/ 389002 h 2561350"/>
              <a:gd name="connsiteX20" fmla="*/ 793019 w 2072429"/>
              <a:gd name="connsiteY20" fmla="*/ 283670 h 2561350"/>
              <a:gd name="connsiteX21" fmla="*/ 1028762 w 2072429"/>
              <a:gd name="connsiteY21" fmla="*/ 3 h 2561350"/>
              <a:gd name="connsiteX0" fmla="*/ 1028762 w 2072429"/>
              <a:gd name="connsiteY0" fmla="*/ 3 h 2561350"/>
              <a:gd name="connsiteX1" fmla="*/ 1243075 w 2072429"/>
              <a:gd name="connsiteY1" fmla="*/ 286050 h 2561350"/>
              <a:gd name="connsiteX2" fmla="*/ 1220939 w 2072429"/>
              <a:gd name="connsiteY2" fmla="*/ 389002 h 2561350"/>
              <a:gd name="connsiteX3" fmla="*/ 1959793 w 2072429"/>
              <a:gd name="connsiteY3" fmla="*/ 361648 h 2561350"/>
              <a:gd name="connsiteX4" fmla="*/ 2067556 w 2072429"/>
              <a:gd name="connsiteY4" fmla="*/ 961234 h 2561350"/>
              <a:gd name="connsiteX5" fmla="*/ 1863015 w 2072429"/>
              <a:gd name="connsiteY5" fmla="*/ 1037347 h 2561350"/>
              <a:gd name="connsiteX6" fmla="*/ 1847373 w 2072429"/>
              <a:gd name="connsiteY6" fmla="*/ 1520560 h 2561350"/>
              <a:gd name="connsiteX7" fmla="*/ 2065070 w 2072429"/>
              <a:gd name="connsiteY7" fmla="*/ 1597847 h 2561350"/>
              <a:gd name="connsiteX8" fmla="*/ 1952333 w 2072429"/>
              <a:gd name="connsiteY8" fmla="*/ 2180265 h 2561350"/>
              <a:gd name="connsiteX9" fmla="*/ 1223202 w 2072429"/>
              <a:gd name="connsiteY9" fmla="*/ 2167002 h 2561350"/>
              <a:gd name="connsiteX10" fmla="*/ 1243075 w 2072429"/>
              <a:gd name="connsiteY10" fmla="*/ 2275300 h 2561350"/>
              <a:gd name="connsiteX11" fmla="*/ 793019 w 2072429"/>
              <a:gd name="connsiteY11" fmla="*/ 2277680 h 2561350"/>
              <a:gd name="connsiteX12" fmla="*/ 822952 w 2072429"/>
              <a:gd name="connsiteY12" fmla="*/ 2167002 h 2561350"/>
              <a:gd name="connsiteX13" fmla="*/ 130027 w 2072429"/>
              <a:gd name="connsiteY13" fmla="*/ 2200159 h 2561350"/>
              <a:gd name="connsiteX14" fmla="*/ 1050 w 2072429"/>
              <a:gd name="connsiteY14" fmla="*/ 1657531 h 2561350"/>
              <a:gd name="connsiteX15" fmla="*/ 271446 w 2072429"/>
              <a:gd name="connsiteY15" fmla="*/ 1561668 h 2561350"/>
              <a:gd name="connsiteX16" fmla="*/ 249172 w 2072429"/>
              <a:gd name="connsiteY16" fmla="*/ 1045298 h 2561350"/>
              <a:gd name="connsiteX17" fmla="*/ 8510 w 2072429"/>
              <a:gd name="connsiteY17" fmla="*/ 1018431 h 2561350"/>
              <a:gd name="connsiteX18" fmla="*/ 110133 w 2072429"/>
              <a:gd name="connsiteY18" fmla="*/ 382371 h 2561350"/>
              <a:gd name="connsiteX19" fmla="*/ 827923 w 2072429"/>
              <a:gd name="connsiteY19" fmla="*/ 389002 h 2561350"/>
              <a:gd name="connsiteX20" fmla="*/ 793019 w 2072429"/>
              <a:gd name="connsiteY20" fmla="*/ 283670 h 2561350"/>
              <a:gd name="connsiteX21" fmla="*/ 1028762 w 2072429"/>
              <a:gd name="connsiteY21" fmla="*/ 3 h 2561350"/>
              <a:gd name="connsiteX0" fmla="*/ 1028762 w 2072429"/>
              <a:gd name="connsiteY0" fmla="*/ 3 h 2561350"/>
              <a:gd name="connsiteX1" fmla="*/ 1243075 w 2072429"/>
              <a:gd name="connsiteY1" fmla="*/ 286050 h 2561350"/>
              <a:gd name="connsiteX2" fmla="*/ 1220939 w 2072429"/>
              <a:gd name="connsiteY2" fmla="*/ 389002 h 2561350"/>
              <a:gd name="connsiteX3" fmla="*/ 1959793 w 2072429"/>
              <a:gd name="connsiteY3" fmla="*/ 361648 h 2561350"/>
              <a:gd name="connsiteX4" fmla="*/ 2067556 w 2072429"/>
              <a:gd name="connsiteY4" fmla="*/ 961234 h 2561350"/>
              <a:gd name="connsiteX5" fmla="*/ 1863015 w 2072429"/>
              <a:gd name="connsiteY5" fmla="*/ 1037347 h 2561350"/>
              <a:gd name="connsiteX6" fmla="*/ 1847373 w 2072429"/>
              <a:gd name="connsiteY6" fmla="*/ 1520560 h 2561350"/>
              <a:gd name="connsiteX7" fmla="*/ 2065070 w 2072429"/>
              <a:gd name="connsiteY7" fmla="*/ 1597847 h 2561350"/>
              <a:gd name="connsiteX8" fmla="*/ 1952333 w 2072429"/>
              <a:gd name="connsiteY8" fmla="*/ 2180265 h 2561350"/>
              <a:gd name="connsiteX9" fmla="*/ 1223202 w 2072429"/>
              <a:gd name="connsiteY9" fmla="*/ 2167002 h 2561350"/>
              <a:gd name="connsiteX10" fmla="*/ 1243075 w 2072429"/>
              <a:gd name="connsiteY10" fmla="*/ 2275300 h 2561350"/>
              <a:gd name="connsiteX11" fmla="*/ 793019 w 2072429"/>
              <a:gd name="connsiteY11" fmla="*/ 2277680 h 2561350"/>
              <a:gd name="connsiteX12" fmla="*/ 822952 w 2072429"/>
              <a:gd name="connsiteY12" fmla="*/ 2167002 h 2561350"/>
              <a:gd name="connsiteX13" fmla="*/ 130027 w 2072429"/>
              <a:gd name="connsiteY13" fmla="*/ 2200159 h 2561350"/>
              <a:gd name="connsiteX14" fmla="*/ 1050 w 2072429"/>
              <a:gd name="connsiteY14" fmla="*/ 1657531 h 2561350"/>
              <a:gd name="connsiteX15" fmla="*/ 271446 w 2072429"/>
              <a:gd name="connsiteY15" fmla="*/ 1561668 h 2561350"/>
              <a:gd name="connsiteX16" fmla="*/ 249172 w 2072429"/>
              <a:gd name="connsiteY16" fmla="*/ 1045298 h 2561350"/>
              <a:gd name="connsiteX17" fmla="*/ 8510 w 2072429"/>
              <a:gd name="connsiteY17" fmla="*/ 1018431 h 2561350"/>
              <a:gd name="connsiteX18" fmla="*/ 110133 w 2072429"/>
              <a:gd name="connsiteY18" fmla="*/ 382371 h 2561350"/>
              <a:gd name="connsiteX19" fmla="*/ 827923 w 2072429"/>
              <a:gd name="connsiteY19" fmla="*/ 389002 h 2561350"/>
              <a:gd name="connsiteX20" fmla="*/ 793019 w 2072429"/>
              <a:gd name="connsiteY20" fmla="*/ 283670 h 2561350"/>
              <a:gd name="connsiteX21" fmla="*/ 1028762 w 2072429"/>
              <a:gd name="connsiteY21" fmla="*/ 3 h 2561350"/>
              <a:gd name="connsiteX0" fmla="*/ 1028762 w 2072429"/>
              <a:gd name="connsiteY0" fmla="*/ 3 h 2561350"/>
              <a:gd name="connsiteX1" fmla="*/ 1243075 w 2072429"/>
              <a:gd name="connsiteY1" fmla="*/ 286050 h 2561350"/>
              <a:gd name="connsiteX2" fmla="*/ 1220939 w 2072429"/>
              <a:gd name="connsiteY2" fmla="*/ 389002 h 2561350"/>
              <a:gd name="connsiteX3" fmla="*/ 1959793 w 2072429"/>
              <a:gd name="connsiteY3" fmla="*/ 361648 h 2561350"/>
              <a:gd name="connsiteX4" fmla="*/ 2067556 w 2072429"/>
              <a:gd name="connsiteY4" fmla="*/ 961234 h 2561350"/>
              <a:gd name="connsiteX5" fmla="*/ 1863015 w 2072429"/>
              <a:gd name="connsiteY5" fmla="*/ 1037347 h 2561350"/>
              <a:gd name="connsiteX6" fmla="*/ 1847373 w 2072429"/>
              <a:gd name="connsiteY6" fmla="*/ 1535481 h 2561350"/>
              <a:gd name="connsiteX7" fmla="*/ 2065070 w 2072429"/>
              <a:gd name="connsiteY7" fmla="*/ 1597847 h 2561350"/>
              <a:gd name="connsiteX8" fmla="*/ 1952333 w 2072429"/>
              <a:gd name="connsiteY8" fmla="*/ 2180265 h 2561350"/>
              <a:gd name="connsiteX9" fmla="*/ 1223202 w 2072429"/>
              <a:gd name="connsiteY9" fmla="*/ 2167002 h 2561350"/>
              <a:gd name="connsiteX10" fmla="*/ 1243075 w 2072429"/>
              <a:gd name="connsiteY10" fmla="*/ 2275300 h 2561350"/>
              <a:gd name="connsiteX11" fmla="*/ 793019 w 2072429"/>
              <a:gd name="connsiteY11" fmla="*/ 2277680 h 2561350"/>
              <a:gd name="connsiteX12" fmla="*/ 822952 w 2072429"/>
              <a:gd name="connsiteY12" fmla="*/ 2167002 h 2561350"/>
              <a:gd name="connsiteX13" fmla="*/ 130027 w 2072429"/>
              <a:gd name="connsiteY13" fmla="*/ 2200159 h 2561350"/>
              <a:gd name="connsiteX14" fmla="*/ 1050 w 2072429"/>
              <a:gd name="connsiteY14" fmla="*/ 1657531 h 2561350"/>
              <a:gd name="connsiteX15" fmla="*/ 271446 w 2072429"/>
              <a:gd name="connsiteY15" fmla="*/ 1561668 h 2561350"/>
              <a:gd name="connsiteX16" fmla="*/ 249172 w 2072429"/>
              <a:gd name="connsiteY16" fmla="*/ 1045298 h 2561350"/>
              <a:gd name="connsiteX17" fmla="*/ 8510 w 2072429"/>
              <a:gd name="connsiteY17" fmla="*/ 1018431 h 2561350"/>
              <a:gd name="connsiteX18" fmla="*/ 110133 w 2072429"/>
              <a:gd name="connsiteY18" fmla="*/ 382371 h 2561350"/>
              <a:gd name="connsiteX19" fmla="*/ 827923 w 2072429"/>
              <a:gd name="connsiteY19" fmla="*/ 389002 h 2561350"/>
              <a:gd name="connsiteX20" fmla="*/ 793019 w 2072429"/>
              <a:gd name="connsiteY20" fmla="*/ 283670 h 2561350"/>
              <a:gd name="connsiteX21" fmla="*/ 1028762 w 2072429"/>
              <a:gd name="connsiteY21" fmla="*/ 3 h 2561350"/>
              <a:gd name="connsiteX0" fmla="*/ 1028762 w 2072429"/>
              <a:gd name="connsiteY0" fmla="*/ 3 h 2561350"/>
              <a:gd name="connsiteX1" fmla="*/ 1243075 w 2072429"/>
              <a:gd name="connsiteY1" fmla="*/ 286050 h 2561350"/>
              <a:gd name="connsiteX2" fmla="*/ 1220939 w 2072429"/>
              <a:gd name="connsiteY2" fmla="*/ 389002 h 2561350"/>
              <a:gd name="connsiteX3" fmla="*/ 1959793 w 2072429"/>
              <a:gd name="connsiteY3" fmla="*/ 361648 h 2561350"/>
              <a:gd name="connsiteX4" fmla="*/ 2067556 w 2072429"/>
              <a:gd name="connsiteY4" fmla="*/ 961234 h 2561350"/>
              <a:gd name="connsiteX5" fmla="*/ 1863015 w 2072429"/>
              <a:gd name="connsiteY5" fmla="*/ 1037347 h 2561350"/>
              <a:gd name="connsiteX6" fmla="*/ 1847373 w 2072429"/>
              <a:gd name="connsiteY6" fmla="*/ 1535481 h 2561350"/>
              <a:gd name="connsiteX7" fmla="*/ 2065070 w 2072429"/>
              <a:gd name="connsiteY7" fmla="*/ 1597847 h 2561350"/>
              <a:gd name="connsiteX8" fmla="*/ 1952333 w 2072429"/>
              <a:gd name="connsiteY8" fmla="*/ 2180265 h 2561350"/>
              <a:gd name="connsiteX9" fmla="*/ 1223202 w 2072429"/>
              <a:gd name="connsiteY9" fmla="*/ 2167002 h 2561350"/>
              <a:gd name="connsiteX10" fmla="*/ 1243075 w 2072429"/>
              <a:gd name="connsiteY10" fmla="*/ 2275300 h 2561350"/>
              <a:gd name="connsiteX11" fmla="*/ 793019 w 2072429"/>
              <a:gd name="connsiteY11" fmla="*/ 2277680 h 2561350"/>
              <a:gd name="connsiteX12" fmla="*/ 822952 w 2072429"/>
              <a:gd name="connsiteY12" fmla="*/ 2167002 h 2561350"/>
              <a:gd name="connsiteX13" fmla="*/ 130027 w 2072429"/>
              <a:gd name="connsiteY13" fmla="*/ 2200159 h 2561350"/>
              <a:gd name="connsiteX14" fmla="*/ 1050 w 2072429"/>
              <a:gd name="connsiteY14" fmla="*/ 1657531 h 2561350"/>
              <a:gd name="connsiteX15" fmla="*/ 271446 w 2072429"/>
              <a:gd name="connsiteY15" fmla="*/ 1561668 h 2561350"/>
              <a:gd name="connsiteX16" fmla="*/ 249172 w 2072429"/>
              <a:gd name="connsiteY16" fmla="*/ 1045298 h 2561350"/>
              <a:gd name="connsiteX17" fmla="*/ 8510 w 2072429"/>
              <a:gd name="connsiteY17" fmla="*/ 1018431 h 2561350"/>
              <a:gd name="connsiteX18" fmla="*/ 110133 w 2072429"/>
              <a:gd name="connsiteY18" fmla="*/ 382371 h 2561350"/>
              <a:gd name="connsiteX19" fmla="*/ 827923 w 2072429"/>
              <a:gd name="connsiteY19" fmla="*/ 389002 h 2561350"/>
              <a:gd name="connsiteX20" fmla="*/ 793019 w 2072429"/>
              <a:gd name="connsiteY20" fmla="*/ 283670 h 2561350"/>
              <a:gd name="connsiteX21" fmla="*/ 1028762 w 2072429"/>
              <a:gd name="connsiteY21" fmla="*/ 3 h 2561350"/>
              <a:gd name="connsiteX0" fmla="*/ 1028762 w 2072429"/>
              <a:gd name="connsiteY0" fmla="*/ 3 h 2561350"/>
              <a:gd name="connsiteX1" fmla="*/ 1243075 w 2072429"/>
              <a:gd name="connsiteY1" fmla="*/ 286050 h 2561350"/>
              <a:gd name="connsiteX2" fmla="*/ 1220939 w 2072429"/>
              <a:gd name="connsiteY2" fmla="*/ 389002 h 2561350"/>
              <a:gd name="connsiteX3" fmla="*/ 1959793 w 2072429"/>
              <a:gd name="connsiteY3" fmla="*/ 361648 h 2561350"/>
              <a:gd name="connsiteX4" fmla="*/ 2067556 w 2072429"/>
              <a:gd name="connsiteY4" fmla="*/ 961234 h 2561350"/>
              <a:gd name="connsiteX5" fmla="*/ 1863015 w 2072429"/>
              <a:gd name="connsiteY5" fmla="*/ 1037347 h 2561350"/>
              <a:gd name="connsiteX6" fmla="*/ 1847373 w 2072429"/>
              <a:gd name="connsiteY6" fmla="*/ 1535481 h 2561350"/>
              <a:gd name="connsiteX7" fmla="*/ 2065070 w 2072429"/>
              <a:gd name="connsiteY7" fmla="*/ 1597847 h 2561350"/>
              <a:gd name="connsiteX8" fmla="*/ 1952333 w 2072429"/>
              <a:gd name="connsiteY8" fmla="*/ 2180265 h 2561350"/>
              <a:gd name="connsiteX9" fmla="*/ 1223202 w 2072429"/>
              <a:gd name="connsiteY9" fmla="*/ 2167002 h 2561350"/>
              <a:gd name="connsiteX10" fmla="*/ 1243075 w 2072429"/>
              <a:gd name="connsiteY10" fmla="*/ 2275300 h 2561350"/>
              <a:gd name="connsiteX11" fmla="*/ 793019 w 2072429"/>
              <a:gd name="connsiteY11" fmla="*/ 2277680 h 2561350"/>
              <a:gd name="connsiteX12" fmla="*/ 822952 w 2072429"/>
              <a:gd name="connsiteY12" fmla="*/ 2167002 h 2561350"/>
              <a:gd name="connsiteX13" fmla="*/ 130027 w 2072429"/>
              <a:gd name="connsiteY13" fmla="*/ 2200159 h 2561350"/>
              <a:gd name="connsiteX14" fmla="*/ 1050 w 2072429"/>
              <a:gd name="connsiteY14" fmla="*/ 1657531 h 2561350"/>
              <a:gd name="connsiteX15" fmla="*/ 271446 w 2072429"/>
              <a:gd name="connsiteY15" fmla="*/ 1561668 h 2561350"/>
              <a:gd name="connsiteX16" fmla="*/ 249172 w 2072429"/>
              <a:gd name="connsiteY16" fmla="*/ 1045298 h 2561350"/>
              <a:gd name="connsiteX17" fmla="*/ 8510 w 2072429"/>
              <a:gd name="connsiteY17" fmla="*/ 1018431 h 2561350"/>
              <a:gd name="connsiteX18" fmla="*/ 110133 w 2072429"/>
              <a:gd name="connsiteY18" fmla="*/ 382371 h 2561350"/>
              <a:gd name="connsiteX19" fmla="*/ 827923 w 2072429"/>
              <a:gd name="connsiteY19" fmla="*/ 389002 h 2561350"/>
              <a:gd name="connsiteX20" fmla="*/ 793019 w 2072429"/>
              <a:gd name="connsiteY20" fmla="*/ 283670 h 2561350"/>
              <a:gd name="connsiteX21" fmla="*/ 1028762 w 2072429"/>
              <a:gd name="connsiteY21" fmla="*/ 3 h 2561350"/>
              <a:gd name="connsiteX0" fmla="*/ 1028762 w 2072429"/>
              <a:gd name="connsiteY0" fmla="*/ 3 h 2561350"/>
              <a:gd name="connsiteX1" fmla="*/ 1243075 w 2072429"/>
              <a:gd name="connsiteY1" fmla="*/ 286050 h 2561350"/>
              <a:gd name="connsiteX2" fmla="*/ 1220939 w 2072429"/>
              <a:gd name="connsiteY2" fmla="*/ 389002 h 2561350"/>
              <a:gd name="connsiteX3" fmla="*/ 1959793 w 2072429"/>
              <a:gd name="connsiteY3" fmla="*/ 361648 h 2561350"/>
              <a:gd name="connsiteX4" fmla="*/ 2067556 w 2072429"/>
              <a:gd name="connsiteY4" fmla="*/ 961234 h 2561350"/>
              <a:gd name="connsiteX5" fmla="*/ 1863015 w 2072429"/>
              <a:gd name="connsiteY5" fmla="*/ 1037347 h 2561350"/>
              <a:gd name="connsiteX6" fmla="*/ 1847373 w 2072429"/>
              <a:gd name="connsiteY6" fmla="*/ 1535481 h 2561350"/>
              <a:gd name="connsiteX7" fmla="*/ 2065070 w 2072429"/>
              <a:gd name="connsiteY7" fmla="*/ 1597847 h 2561350"/>
              <a:gd name="connsiteX8" fmla="*/ 1952333 w 2072429"/>
              <a:gd name="connsiteY8" fmla="*/ 2180265 h 2561350"/>
              <a:gd name="connsiteX9" fmla="*/ 1223202 w 2072429"/>
              <a:gd name="connsiteY9" fmla="*/ 2167002 h 2561350"/>
              <a:gd name="connsiteX10" fmla="*/ 1243075 w 2072429"/>
              <a:gd name="connsiteY10" fmla="*/ 2275300 h 2561350"/>
              <a:gd name="connsiteX11" fmla="*/ 793019 w 2072429"/>
              <a:gd name="connsiteY11" fmla="*/ 2277680 h 2561350"/>
              <a:gd name="connsiteX12" fmla="*/ 822952 w 2072429"/>
              <a:gd name="connsiteY12" fmla="*/ 2167002 h 2561350"/>
              <a:gd name="connsiteX13" fmla="*/ 130027 w 2072429"/>
              <a:gd name="connsiteY13" fmla="*/ 2200159 h 2561350"/>
              <a:gd name="connsiteX14" fmla="*/ 1050 w 2072429"/>
              <a:gd name="connsiteY14" fmla="*/ 1657531 h 2561350"/>
              <a:gd name="connsiteX15" fmla="*/ 271446 w 2072429"/>
              <a:gd name="connsiteY15" fmla="*/ 1561668 h 2561350"/>
              <a:gd name="connsiteX16" fmla="*/ 249172 w 2072429"/>
              <a:gd name="connsiteY16" fmla="*/ 1045298 h 2561350"/>
              <a:gd name="connsiteX17" fmla="*/ 8510 w 2072429"/>
              <a:gd name="connsiteY17" fmla="*/ 1018431 h 2561350"/>
              <a:gd name="connsiteX18" fmla="*/ 110133 w 2072429"/>
              <a:gd name="connsiteY18" fmla="*/ 382371 h 2561350"/>
              <a:gd name="connsiteX19" fmla="*/ 827923 w 2072429"/>
              <a:gd name="connsiteY19" fmla="*/ 389002 h 2561350"/>
              <a:gd name="connsiteX20" fmla="*/ 793019 w 2072429"/>
              <a:gd name="connsiteY20" fmla="*/ 283670 h 2561350"/>
              <a:gd name="connsiteX21" fmla="*/ 1028762 w 2072429"/>
              <a:gd name="connsiteY21" fmla="*/ 3 h 2561350"/>
              <a:gd name="connsiteX0" fmla="*/ 1028762 w 2072429"/>
              <a:gd name="connsiteY0" fmla="*/ 3 h 2561350"/>
              <a:gd name="connsiteX1" fmla="*/ 1243075 w 2072429"/>
              <a:gd name="connsiteY1" fmla="*/ 286050 h 2561350"/>
              <a:gd name="connsiteX2" fmla="*/ 1220939 w 2072429"/>
              <a:gd name="connsiteY2" fmla="*/ 389002 h 2561350"/>
              <a:gd name="connsiteX3" fmla="*/ 1959793 w 2072429"/>
              <a:gd name="connsiteY3" fmla="*/ 361648 h 2561350"/>
              <a:gd name="connsiteX4" fmla="*/ 2067556 w 2072429"/>
              <a:gd name="connsiteY4" fmla="*/ 961234 h 2561350"/>
              <a:gd name="connsiteX5" fmla="*/ 1863015 w 2072429"/>
              <a:gd name="connsiteY5" fmla="*/ 1037347 h 2561350"/>
              <a:gd name="connsiteX6" fmla="*/ 1847373 w 2072429"/>
              <a:gd name="connsiteY6" fmla="*/ 1535481 h 2561350"/>
              <a:gd name="connsiteX7" fmla="*/ 2065070 w 2072429"/>
              <a:gd name="connsiteY7" fmla="*/ 1597847 h 2561350"/>
              <a:gd name="connsiteX8" fmla="*/ 1952333 w 2072429"/>
              <a:gd name="connsiteY8" fmla="*/ 2180265 h 2561350"/>
              <a:gd name="connsiteX9" fmla="*/ 1223202 w 2072429"/>
              <a:gd name="connsiteY9" fmla="*/ 2167002 h 2561350"/>
              <a:gd name="connsiteX10" fmla="*/ 1243075 w 2072429"/>
              <a:gd name="connsiteY10" fmla="*/ 2275300 h 2561350"/>
              <a:gd name="connsiteX11" fmla="*/ 793019 w 2072429"/>
              <a:gd name="connsiteY11" fmla="*/ 2277680 h 2561350"/>
              <a:gd name="connsiteX12" fmla="*/ 822952 w 2072429"/>
              <a:gd name="connsiteY12" fmla="*/ 2167002 h 2561350"/>
              <a:gd name="connsiteX13" fmla="*/ 130027 w 2072429"/>
              <a:gd name="connsiteY13" fmla="*/ 2200159 h 2561350"/>
              <a:gd name="connsiteX14" fmla="*/ 1050 w 2072429"/>
              <a:gd name="connsiteY14" fmla="*/ 1657531 h 2561350"/>
              <a:gd name="connsiteX15" fmla="*/ 271446 w 2072429"/>
              <a:gd name="connsiteY15" fmla="*/ 1561668 h 2561350"/>
              <a:gd name="connsiteX16" fmla="*/ 249172 w 2072429"/>
              <a:gd name="connsiteY16" fmla="*/ 1045298 h 2561350"/>
              <a:gd name="connsiteX17" fmla="*/ 8510 w 2072429"/>
              <a:gd name="connsiteY17" fmla="*/ 1018431 h 2561350"/>
              <a:gd name="connsiteX18" fmla="*/ 110133 w 2072429"/>
              <a:gd name="connsiteY18" fmla="*/ 382371 h 2561350"/>
              <a:gd name="connsiteX19" fmla="*/ 827923 w 2072429"/>
              <a:gd name="connsiteY19" fmla="*/ 389002 h 2561350"/>
              <a:gd name="connsiteX20" fmla="*/ 793019 w 2072429"/>
              <a:gd name="connsiteY20" fmla="*/ 283670 h 2561350"/>
              <a:gd name="connsiteX21" fmla="*/ 1028762 w 2072429"/>
              <a:gd name="connsiteY21" fmla="*/ 3 h 2561350"/>
              <a:gd name="connsiteX0" fmla="*/ 1028762 w 2072429"/>
              <a:gd name="connsiteY0" fmla="*/ 3 h 2561350"/>
              <a:gd name="connsiteX1" fmla="*/ 1243075 w 2072429"/>
              <a:gd name="connsiteY1" fmla="*/ 286050 h 2561350"/>
              <a:gd name="connsiteX2" fmla="*/ 1220939 w 2072429"/>
              <a:gd name="connsiteY2" fmla="*/ 389002 h 2561350"/>
              <a:gd name="connsiteX3" fmla="*/ 1959793 w 2072429"/>
              <a:gd name="connsiteY3" fmla="*/ 361648 h 2561350"/>
              <a:gd name="connsiteX4" fmla="*/ 2067556 w 2072429"/>
              <a:gd name="connsiteY4" fmla="*/ 961234 h 2561350"/>
              <a:gd name="connsiteX5" fmla="*/ 1863015 w 2072429"/>
              <a:gd name="connsiteY5" fmla="*/ 1037347 h 2561350"/>
              <a:gd name="connsiteX6" fmla="*/ 1847373 w 2072429"/>
              <a:gd name="connsiteY6" fmla="*/ 1535481 h 2561350"/>
              <a:gd name="connsiteX7" fmla="*/ 2065070 w 2072429"/>
              <a:gd name="connsiteY7" fmla="*/ 1597847 h 2561350"/>
              <a:gd name="connsiteX8" fmla="*/ 1952333 w 2072429"/>
              <a:gd name="connsiteY8" fmla="*/ 2180265 h 2561350"/>
              <a:gd name="connsiteX9" fmla="*/ 1223202 w 2072429"/>
              <a:gd name="connsiteY9" fmla="*/ 2167002 h 2561350"/>
              <a:gd name="connsiteX10" fmla="*/ 1243075 w 2072429"/>
              <a:gd name="connsiteY10" fmla="*/ 2275300 h 2561350"/>
              <a:gd name="connsiteX11" fmla="*/ 793019 w 2072429"/>
              <a:gd name="connsiteY11" fmla="*/ 2277680 h 2561350"/>
              <a:gd name="connsiteX12" fmla="*/ 822952 w 2072429"/>
              <a:gd name="connsiteY12" fmla="*/ 2167002 h 2561350"/>
              <a:gd name="connsiteX13" fmla="*/ 130027 w 2072429"/>
              <a:gd name="connsiteY13" fmla="*/ 2200159 h 2561350"/>
              <a:gd name="connsiteX14" fmla="*/ 1050 w 2072429"/>
              <a:gd name="connsiteY14" fmla="*/ 1657531 h 2561350"/>
              <a:gd name="connsiteX15" fmla="*/ 271446 w 2072429"/>
              <a:gd name="connsiteY15" fmla="*/ 1561668 h 2561350"/>
              <a:gd name="connsiteX16" fmla="*/ 249172 w 2072429"/>
              <a:gd name="connsiteY16" fmla="*/ 1045298 h 2561350"/>
              <a:gd name="connsiteX17" fmla="*/ 8510 w 2072429"/>
              <a:gd name="connsiteY17" fmla="*/ 1018431 h 2561350"/>
              <a:gd name="connsiteX18" fmla="*/ 110133 w 2072429"/>
              <a:gd name="connsiteY18" fmla="*/ 382371 h 2561350"/>
              <a:gd name="connsiteX19" fmla="*/ 827923 w 2072429"/>
              <a:gd name="connsiteY19" fmla="*/ 389002 h 2561350"/>
              <a:gd name="connsiteX20" fmla="*/ 793019 w 2072429"/>
              <a:gd name="connsiteY20" fmla="*/ 283670 h 2561350"/>
              <a:gd name="connsiteX21" fmla="*/ 1028762 w 2072429"/>
              <a:gd name="connsiteY21" fmla="*/ 3 h 2561350"/>
              <a:gd name="connsiteX0" fmla="*/ 1028762 w 2072429"/>
              <a:gd name="connsiteY0" fmla="*/ 3 h 2561350"/>
              <a:gd name="connsiteX1" fmla="*/ 1243075 w 2072429"/>
              <a:gd name="connsiteY1" fmla="*/ 286050 h 2561350"/>
              <a:gd name="connsiteX2" fmla="*/ 1220939 w 2072429"/>
              <a:gd name="connsiteY2" fmla="*/ 389002 h 2561350"/>
              <a:gd name="connsiteX3" fmla="*/ 1959793 w 2072429"/>
              <a:gd name="connsiteY3" fmla="*/ 361648 h 2561350"/>
              <a:gd name="connsiteX4" fmla="*/ 2067556 w 2072429"/>
              <a:gd name="connsiteY4" fmla="*/ 961234 h 2561350"/>
              <a:gd name="connsiteX5" fmla="*/ 1863015 w 2072429"/>
              <a:gd name="connsiteY5" fmla="*/ 1037347 h 2561350"/>
              <a:gd name="connsiteX6" fmla="*/ 1847373 w 2072429"/>
              <a:gd name="connsiteY6" fmla="*/ 1535481 h 2561350"/>
              <a:gd name="connsiteX7" fmla="*/ 2065070 w 2072429"/>
              <a:gd name="connsiteY7" fmla="*/ 1597847 h 2561350"/>
              <a:gd name="connsiteX8" fmla="*/ 1952333 w 2072429"/>
              <a:gd name="connsiteY8" fmla="*/ 2180265 h 2561350"/>
              <a:gd name="connsiteX9" fmla="*/ 1223202 w 2072429"/>
              <a:gd name="connsiteY9" fmla="*/ 2167002 h 2561350"/>
              <a:gd name="connsiteX10" fmla="*/ 1243075 w 2072429"/>
              <a:gd name="connsiteY10" fmla="*/ 2275300 h 2561350"/>
              <a:gd name="connsiteX11" fmla="*/ 793019 w 2072429"/>
              <a:gd name="connsiteY11" fmla="*/ 2277680 h 2561350"/>
              <a:gd name="connsiteX12" fmla="*/ 822952 w 2072429"/>
              <a:gd name="connsiteY12" fmla="*/ 2167002 h 2561350"/>
              <a:gd name="connsiteX13" fmla="*/ 130027 w 2072429"/>
              <a:gd name="connsiteY13" fmla="*/ 2200159 h 2561350"/>
              <a:gd name="connsiteX14" fmla="*/ 1050 w 2072429"/>
              <a:gd name="connsiteY14" fmla="*/ 1657531 h 2561350"/>
              <a:gd name="connsiteX15" fmla="*/ 271446 w 2072429"/>
              <a:gd name="connsiteY15" fmla="*/ 1561668 h 2561350"/>
              <a:gd name="connsiteX16" fmla="*/ 249172 w 2072429"/>
              <a:gd name="connsiteY16" fmla="*/ 1045298 h 2561350"/>
              <a:gd name="connsiteX17" fmla="*/ 8510 w 2072429"/>
              <a:gd name="connsiteY17" fmla="*/ 1018431 h 2561350"/>
              <a:gd name="connsiteX18" fmla="*/ 110133 w 2072429"/>
              <a:gd name="connsiteY18" fmla="*/ 382371 h 2561350"/>
              <a:gd name="connsiteX19" fmla="*/ 827923 w 2072429"/>
              <a:gd name="connsiteY19" fmla="*/ 389002 h 2561350"/>
              <a:gd name="connsiteX20" fmla="*/ 793019 w 2072429"/>
              <a:gd name="connsiteY20" fmla="*/ 283670 h 2561350"/>
              <a:gd name="connsiteX21" fmla="*/ 1028762 w 2072429"/>
              <a:gd name="connsiteY21" fmla="*/ 3 h 2561350"/>
              <a:gd name="connsiteX0" fmla="*/ 1028762 w 2072429"/>
              <a:gd name="connsiteY0" fmla="*/ 3 h 2561350"/>
              <a:gd name="connsiteX1" fmla="*/ 1243075 w 2072429"/>
              <a:gd name="connsiteY1" fmla="*/ 286050 h 2561350"/>
              <a:gd name="connsiteX2" fmla="*/ 1220939 w 2072429"/>
              <a:gd name="connsiteY2" fmla="*/ 389002 h 2561350"/>
              <a:gd name="connsiteX3" fmla="*/ 1959793 w 2072429"/>
              <a:gd name="connsiteY3" fmla="*/ 361648 h 2561350"/>
              <a:gd name="connsiteX4" fmla="*/ 2067556 w 2072429"/>
              <a:gd name="connsiteY4" fmla="*/ 961234 h 2561350"/>
              <a:gd name="connsiteX5" fmla="*/ 1863015 w 2072429"/>
              <a:gd name="connsiteY5" fmla="*/ 1037347 h 2561350"/>
              <a:gd name="connsiteX6" fmla="*/ 1847373 w 2072429"/>
              <a:gd name="connsiteY6" fmla="*/ 1535481 h 2561350"/>
              <a:gd name="connsiteX7" fmla="*/ 2065070 w 2072429"/>
              <a:gd name="connsiteY7" fmla="*/ 1597847 h 2561350"/>
              <a:gd name="connsiteX8" fmla="*/ 1952333 w 2072429"/>
              <a:gd name="connsiteY8" fmla="*/ 2180265 h 2561350"/>
              <a:gd name="connsiteX9" fmla="*/ 1223202 w 2072429"/>
              <a:gd name="connsiteY9" fmla="*/ 2167002 h 2561350"/>
              <a:gd name="connsiteX10" fmla="*/ 1243075 w 2072429"/>
              <a:gd name="connsiteY10" fmla="*/ 2275300 h 2561350"/>
              <a:gd name="connsiteX11" fmla="*/ 793019 w 2072429"/>
              <a:gd name="connsiteY11" fmla="*/ 2277680 h 2561350"/>
              <a:gd name="connsiteX12" fmla="*/ 822952 w 2072429"/>
              <a:gd name="connsiteY12" fmla="*/ 2167002 h 2561350"/>
              <a:gd name="connsiteX13" fmla="*/ 130027 w 2072429"/>
              <a:gd name="connsiteY13" fmla="*/ 2200159 h 2561350"/>
              <a:gd name="connsiteX14" fmla="*/ 1050 w 2072429"/>
              <a:gd name="connsiteY14" fmla="*/ 1657531 h 2561350"/>
              <a:gd name="connsiteX15" fmla="*/ 271446 w 2072429"/>
              <a:gd name="connsiteY15" fmla="*/ 1561668 h 2561350"/>
              <a:gd name="connsiteX16" fmla="*/ 249172 w 2072429"/>
              <a:gd name="connsiteY16" fmla="*/ 1045298 h 2561350"/>
              <a:gd name="connsiteX17" fmla="*/ 8510 w 2072429"/>
              <a:gd name="connsiteY17" fmla="*/ 1018431 h 2561350"/>
              <a:gd name="connsiteX18" fmla="*/ 110133 w 2072429"/>
              <a:gd name="connsiteY18" fmla="*/ 382371 h 2561350"/>
              <a:gd name="connsiteX19" fmla="*/ 827923 w 2072429"/>
              <a:gd name="connsiteY19" fmla="*/ 389002 h 2561350"/>
              <a:gd name="connsiteX20" fmla="*/ 793019 w 2072429"/>
              <a:gd name="connsiteY20" fmla="*/ 283670 h 2561350"/>
              <a:gd name="connsiteX21" fmla="*/ 1028762 w 2072429"/>
              <a:gd name="connsiteY21" fmla="*/ 3 h 2561350"/>
              <a:gd name="connsiteX0" fmla="*/ 1028762 w 2072429"/>
              <a:gd name="connsiteY0" fmla="*/ 3 h 2561350"/>
              <a:gd name="connsiteX1" fmla="*/ 1243075 w 2072429"/>
              <a:gd name="connsiteY1" fmla="*/ 286050 h 2561350"/>
              <a:gd name="connsiteX2" fmla="*/ 1220939 w 2072429"/>
              <a:gd name="connsiteY2" fmla="*/ 389002 h 2561350"/>
              <a:gd name="connsiteX3" fmla="*/ 1959793 w 2072429"/>
              <a:gd name="connsiteY3" fmla="*/ 361648 h 2561350"/>
              <a:gd name="connsiteX4" fmla="*/ 2067556 w 2072429"/>
              <a:gd name="connsiteY4" fmla="*/ 961234 h 2561350"/>
              <a:gd name="connsiteX5" fmla="*/ 1847373 w 2072429"/>
              <a:gd name="connsiteY5" fmla="*/ 1535481 h 2561350"/>
              <a:gd name="connsiteX6" fmla="*/ 2065070 w 2072429"/>
              <a:gd name="connsiteY6" fmla="*/ 1597847 h 2561350"/>
              <a:gd name="connsiteX7" fmla="*/ 1952333 w 2072429"/>
              <a:gd name="connsiteY7" fmla="*/ 2180265 h 2561350"/>
              <a:gd name="connsiteX8" fmla="*/ 1223202 w 2072429"/>
              <a:gd name="connsiteY8" fmla="*/ 2167002 h 2561350"/>
              <a:gd name="connsiteX9" fmla="*/ 1243075 w 2072429"/>
              <a:gd name="connsiteY9" fmla="*/ 2275300 h 2561350"/>
              <a:gd name="connsiteX10" fmla="*/ 793019 w 2072429"/>
              <a:gd name="connsiteY10" fmla="*/ 2277680 h 2561350"/>
              <a:gd name="connsiteX11" fmla="*/ 822952 w 2072429"/>
              <a:gd name="connsiteY11" fmla="*/ 2167002 h 2561350"/>
              <a:gd name="connsiteX12" fmla="*/ 130027 w 2072429"/>
              <a:gd name="connsiteY12" fmla="*/ 2200159 h 2561350"/>
              <a:gd name="connsiteX13" fmla="*/ 1050 w 2072429"/>
              <a:gd name="connsiteY13" fmla="*/ 1657531 h 2561350"/>
              <a:gd name="connsiteX14" fmla="*/ 271446 w 2072429"/>
              <a:gd name="connsiteY14" fmla="*/ 1561668 h 2561350"/>
              <a:gd name="connsiteX15" fmla="*/ 249172 w 2072429"/>
              <a:gd name="connsiteY15" fmla="*/ 1045298 h 2561350"/>
              <a:gd name="connsiteX16" fmla="*/ 8510 w 2072429"/>
              <a:gd name="connsiteY16" fmla="*/ 1018431 h 2561350"/>
              <a:gd name="connsiteX17" fmla="*/ 110133 w 2072429"/>
              <a:gd name="connsiteY17" fmla="*/ 382371 h 2561350"/>
              <a:gd name="connsiteX18" fmla="*/ 827923 w 2072429"/>
              <a:gd name="connsiteY18" fmla="*/ 389002 h 2561350"/>
              <a:gd name="connsiteX19" fmla="*/ 793019 w 2072429"/>
              <a:gd name="connsiteY19" fmla="*/ 283670 h 2561350"/>
              <a:gd name="connsiteX20" fmla="*/ 1028762 w 2072429"/>
              <a:gd name="connsiteY20" fmla="*/ 3 h 2561350"/>
              <a:gd name="connsiteX0" fmla="*/ 1028762 w 2072429"/>
              <a:gd name="connsiteY0" fmla="*/ 3 h 2561350"/>
              <a:gd name="connsiteX1" fmla="*/ 1243075 w 2072429"/>
              <a:gd name="connsiteY1" fmla="*/ 286050 h 2561350"/>
              <a:gd name="connsiteX2" fmla="*/ 1220939 w 2072429"/>
              <a:gd name="connsiteY2" fmla="*/ 389002 h 2561350"/>
              <a:gd name="connsiteX3" fmla="*/ 1959793 w 2072429"/>
              <a:gd name="connsiteY3" fmla="*/ 361648 h 2561350"/>
              <a:gd name="connsiteX4" fmla="*/ 2067556 w 2072429"/>
              <a:gd name="connsiteY4" fmla="*/ 961234 h 2561350"/>
              <a:gd name="connsiteX5" fmla="*/ 1997927 w 2072429"/>
              <a:gd name="connsiteY5" fmla="*/ 1180071 h 2561350"/>
              <a:gd name="connsiteX6" fmla="*/ 1847373 w 2072429"/>
              <a:gd name="connsiteY6" fmla="*/ 1535481 h 2561350"/>
              <a:gd name="connsiteX7" fmla="*/ 2065070 w 2072429"/>
              <a:gd name="connsiteY7" fmla="*/ 1597847 h 2561350"/>
              <a:gd name="connsiteX8" fmla="*/ 1952333 w 2072429"/>
              <a:gd name="connsiteY8" fmla="*/ 2180265 h 2561350"/>
              <a:gd name="connsiteX9" fmla="*/ 1223202 w 2072429"/>
              <a:gd name="connsiteY9" fmla="*/ 2167002 h 2561350"/>
              <a:gd name="connsiteX10" fmla="*/ 1243075 w 2072429"/>
              <a:gd name="connsiteY10" fmla="*/ 2275300 h 2561350"/>
              <a:gd name="connsiteX11" fmla="*/ 793019 w 2072429"/>
              <a:gd name="connsiteY11" fmla="*/ 2277680 h 2561350"/>
              <a:gd name="connsiteX12" fmla="*/ 822952 w 2072429"/>
              <a:gd name="connsiteY12" fmla="*/ 2167002 h 2561350"/>
              <a:gd name="connsiteX13" fmla="*/ 130027 w 2072429"/>
              <a:gd name="connsiteY13" fmla="*/ 2200159 h 2561350"/>
              <a:gd name="connsiteX14" fmla="*/ 1050 w 2072429"/>
              <a:gd name="connsiteY14" fmla="*/ 1657531 h 2561350"/>
              <a:gd name="connsiteX15" fmla="*/ 271446 w 2072429"/>
              <a:gd name="connsiteY15" fmla="*/ 1561668 h 2561350"/>
              <a:gd name="connsiteX16" fmla="*/ 249172 w 2072429"/>
              <a:gd name="connsiteY16" fmla="*/ 1045298 h 2561350"/>
              <a:gd name="connsiteX17" fmla="*/ 8510 w 2072429"/>
              <a:gd name="connsiteY17" fmla="*/ 1018431 h 2561350"/>
              <a:gd name="connsiteX18" fmla="*/ 110133 w 2072429"/>
              <a:gd name="connsiteY18" fmla="*/ 382371 h 2561350"/>
              <a:gd name="connsiteX19" fmla="*/ 827923 w 2072429"/>
              <a:gd name="connsiteY19" fmla="*/ 389002 h 2561350"/>
              <a:gd name="connsiteX20" fmla="*/ 793019 w 2072429"/>
              <a:gd name="connsiteY20" fmla="*/ 283670 h 2561350"/>
              <a:gd name="connsiteX21" fmla="*/ 1028762 w 2072429"/>
              <a:gd name="connsiteY21" fmla="*/ 3 h 2561350"/>
              <a:gd name="connsiteX0" fmla="*/ 1028762 w 2072429"/>
              <a:gd name="connsiteY0" fmla="*/ 3 h 2561350"/>
              <a:gd name="connsiteX1" fmla="*/ 1243075 w 2072429"/>
              <a:gd name="connsiteY1" fmla="*/ 286050 h 2561350"/>
              <a:gd name="connsiteX2" fmla="*/ 1220939 w 2072429"/>
              <a:gd name="connsiteY2" fmla="*/ 389002 h 2561350"/>
              <a:gd name="connsiteX3" fmla="*/ 1959793 w 2072429"/>
              <a:gd name="connsiteY3" fmla="*/ 361648 h 2561350"/>
              <a:gd name="connsiteX4" fmla="*/ 2067556 w 2072429"/>
              <a:gd name="connsiteY4" fmla="*/ 961234 h 2561350"/>
              <a:gd name="connsiteX5" fmla="*/ 1883536 w 2072429"/>
              <a:gd name="connsiteY5" fmla="*/ 1025891 h 2561350"/>
              <a:gd name="connsiteX6" fmla="*/ 1847373 w 2072429"/>
              <a:gd name="connsiteY6" fmla="*/ 1535481 h 2561350"/>
              <a:gd name="connsiteX7" fmla="*/ 2065070 w 2072429"/>
              <a:gd name="connsiteY7" fmla="*/ 1597847 h 2561350"/>
              <a:gd name="connsiteX8" fmla="*/ 1952333 w 2072429"/>
              <a:gd name="connsiteY8" fmla="*/ 2180265 h 2561350"/>
              <a:gd name="connsiteX9" fmla="*/ 1223202 w 2072429"/>
              <a:gd name="connsiteY9" fmla="*/ 2167002 h 2561350"/>
              <a:gd name="connsiteX10" fmla="*/ 1243075 w 2072429"/>
              <a:gd name="connsiteY10" fmla="*/ 2275300 h 2561350"/>
              <a:gd name="connsiteX11" fmla="*/ 793019 w 2072429"/>
              <a:gd name="connsiteY11" fmla="*/ 2277680 h 2561350"/>
              <a:gd name="connsiteX12" fmla="*/ 822952 w 2072429"/>
              <a:gd name="connsiteY12" fmla="*/ 2167002 h 2561350"/>
              <a:gd name="connsiteX13" fmla="*/ 130027 w 2072429"/>
              <a:gd name="connsiteY13" fmla="*/ 2200159 h 2561350"/>
              <a:gd name="connsiteX14" fmla="*/ 1050 w 2072429"/>
              <a:gd name="connsiteY14" fmla="*/ 1657531 h 2561350"/>
              <a:gd name="connsiteX15" fmla="*/ 271446 w 2072429"/>
              <a:gd name="connsiteY15" fmla="*/ 1561668 h 2561350"/>
              <a:gd name="connsiteX16" fmla="*/ 249172 w 2072429"/>
              <a:gd name="connsiteY16" fmla="*/ 1045298 h 2561350"/>
              <a:gd name="connsiteX17" fmla="*/ 8510 w 2072429"/>
              <a:gd name="connsiteY17" fmla="*/ 1018431 h 2561350"/>
              <a:gd name="connsiteX18" fmla="*/ 110133 w 2072429"/>
              <a:gd name="connsiteY18" fmla="*/ 382371 h 2561350"/>
              <a:gd name="connsiteX19" fmla="*/ 827923 w 2072429"/>
              <a:gd name="connsiteY19" fmla="*/ 389002 h 2561350"/>
              <a:gd name="connsiteX20" fmla="*/ 793019 w 2072429"/>
              <a:gd name="connsiteY20" fmla="*/ 283670 h 2561350"/>
              <a:gd name="connsiteX21" fmla="*/ 1028762 w 2072429"/>
              <a:gd name="connsiteY21" fmla="*/ 3 h 2561350"/>
              <a:gd name="connsiteX0" fmla="*/ 1028762 w 2072429"/>
              <a:gd name="connsiteY0" fmla="*/ 3 h 2561350"/>
              <a:gd name="connsiteX1" fmla="*/ 1243075 w 2072429"/>
              <a:gd name="connsiteY1" fmla="*/ 286050 h 2561350"/>
              <a:gd name="connsiteX2" fmla="*/ 1220939 w 2072429"/>
              <a:gd name="connsiteY2" fmla="*/ 389002 h 2561350"/>
              <a:gd name="connsiteX3" fmla="*/ 1959793 w 2072429"/>
              <a:gd name="connsiteY3" fmla="*/ 361648 h 2561350"/>
              <a:gd name="connsiteX4" fmla="*/ 2067556 w 2072429"/>
              <a:gd name="connsiteY4" fmla="*/ 961234 h 2561350"/>
              <a:gd name="connsiteX5" fmla="*/ 1883536 w 2072429"/>
              <a:gd name="connsiteY5" fmla="*/ 1025891 h 2561350"/>
              <a:gd name="connsiteX6" fmla="*/ 1847373 w 2072429"/>
              <a:gd name="connsiteY6" fmla="*/ 1535481 h 2561350"/>
              <a:gd name="connsiteX7" fmla="*/ 2065070 w 2072429"/>
              <a:gd name="connsiteY7" fmla="*/ 1597847 h 2561350"/>
              <a:gd name="connsiteX8" fmla="*/ 1952333 w 2072429"/>
              <a:gd name="connsiteY8" fmla="*/ 2180265 h 2561350"/>
              <a:gd name="connsiteX9" fmla="*/ 1223202 w 2072429"/>
              <a:gd name="connsiteY9" fmla="*/ 2167002 h 2561350"/>
              <a:gd name="connsiteX10" fmla="*/ 1243075 w 2072429"/>
              <a:gd name="connsiteY10" fmla="*/ 2275300 h 2561350"/>
              <a:gd name="connsiteX11" fmla="*/ 793019 w 2072429"/>
              <a:gd name="connsiteY11" fmla="*/ 2277680 h 2561350"/>
              <a:gd name="connsiteX12" fmla="*/ 822952 w 2072429"/>
              <a:gd name="connsiteY12" fmla="*/ 2167002 h 2561350"/>
              <a:gd name="connsiteX13" fmla="*/ 130027 w 2072429"/>
              <a:gd name="connsiteY13" fmla="*/ 2200159 h 2561350"/>
              <a:gd name="connsiteX14" fmla="*/ 1050 w 2072429"/>
              <a:gd name="connsiteY14" fmla="*/ 1657531 h 2561350"/>
              <a:gd name="connsiteX15" fmla="*/ 271446 w 2072429"/>
              <a:gd name="connsiteY15" fmla="*/ 1561668 h 2561350"/>
              <a:gd name="connsiteX16" fmla="*/ 249172 w 2072429"/>
              <a:gd name="connsiteY16" fmla="*/ 1045298 h 2561350"/>
              <a:gd name="connsiteX17" fmla="*/ 8510 w 2072429"/>
              <a:gd name="connsiteY17" fmla="*/ 1018431 h 2561350"/>
              <a:gd name="connsiteX18" fmla="*/ 110133 w 2072429"/>
              <a:gd name="connsiteY18" fmla="*/ 382371 h 2561350"/>
              <a:gd name="connsiteX19" fmla="*/ 827923 w 2072429"/>
              <a:gd name="connsiteY19" fmla="*/ 389002 h 2561350"/>
              <a:gd name="connsiteX20" fmla="*/ 793019 w 2072429"/>
              <a:gd name="connsiteY20" fmla="*/ 283670 h 2561350"/>
              <a:gd name="connsiteX21" fmla="*/ 1028762 w 2072429"/>
              <a:gd name="connsiteY21" fmla="*/ 3 h 2561350"/>
              <a:gd name="connsiteX0" fmla="*/ 1028762 w 2072429"/>
              <a:gd name="connsiteY0" fmla="*/ 3 h 2561350"/>
              <a:gd name="connsiteX1" fmla="*/ 1243075 w 2072429"/>
              <a:gd name="connsiteY1" fmla="*/ 286050 h 2561350"/>
              <a:gd name="connsiteX2" fmla="*/ 1220939 w 2072429"/>
              <a:gd name="connsiteY2" fmla="*/ 389002 h 2561350"/>
              <a:gd name="connsiteX3" fmla="*/ 1959793 w 2072429"/>
              <a:gd name="connsiteY3" fmla="*/ 361648 h 2561350"/>
              <a:gd name="connsiteX4" fmla="*/ 2067556 w 2072429"/>
              <a:gd name="connsiteY4" fmla="*/ 961234 h 2561350"/>
              <a:gd name="connsiteX5" fmla="*/ 1883536 w 2072429"/>
              <a:gd name="connsiteY5" fmla="*/ 1025891 h 2561350"/>
              <a:gd name="connsiteX6" fmla="*/ 1847373 w 2072429"/>
              <a:gd name="connsiteY6" fmla="*/ 1535481 h 2561350"/>
              <a:gd name="connsiteX7" fmla="*/ 2065070 w 2072429"/>
              <a:gd name="connsiteY7" fmla="*/ 1597847 h 2561350"/>
              <a:gd name="connsiteX8" fmla="*/ 1952333 w 2072429"/>
              <a:gd name="connsiteY8" fmla="*/ 2180265 h 2561350"/>
              <a:gd name="connsiteX9" fmla="*/ 1223202 w 2072429"/>
              <a:gd name="connsiteY9" fmla="*/ 2167002 h 2561350"/>
              <a:gd name="connsiteX10" fmla="*/ 1243075 w 2072429"/>
              <a:gd name="connsiteY10" fmla="*/ 2275300 h 2561350"/>
              <a:gd name="connsiteX11" fmla="*/ 793019 w 2072429"/>
              <a:gd name="connsiteY11" fmla="*/ 2277680 h 2561350"/>
              <a:gd name="connsiteX12" fmla="*/ 822952 w 2072429"/>
              <a:gd name="connsiteY12" fmla="*/ 2167002 h 2561350"/>
              <a:gd name="connsiteX13" fmla="*/ 130027 w 2072429"/>
              <a:gd name="connsiteY13" fmla="*/ 2200159 h 2561350"/>
              <a:gd name="connsiteX14" fmla="*/ 1050 w 2072429"/>
              <a:gd name="connsiteY14" fmla="*/ 1657531 h 2561350"/>
              <a:gd name="connsiteX15" fmla="*/ 271446 w 2072429"/>
              <a:gd name="connsiteY15" fmla="*/ 1561668 h 2561350"/>
              <a:gd name="connsiteX16" fmla="*/ 249172 w 2072429"/>
              <a:gd name="connsiteY16" fmla="*/ 1045298 h 2561350"/>
              <a:gd name="connsiteX17" fmla="*/ 8510 w 2072429"/>
              <a:gd name="connsiteY17" fmla="*/ 1018431 h 2561350"/>
              <a:gd name="connsiteX18" fmla="*/ 110133 w 2072429"/>
              <a:gd name="connsiteY18" fmla="*/ 382371 h 2561350"/>
              <a:gd name="connsiteX19" fmla="*/ 827923 w 2072429"/>
              <a:gd name="connsiteY19" fmla="*/ 389002 h 2561350"/>
              <a:gd name="connsiteX20" fmla="*/ 793019 w 2072429"/>
              <a:gd name="connsiteY20" fmla="*/ 283670 h 2561350"/>
              <a:gd name="connsiteX21" fmla="*/ 1028762 w 2072429"/>
              <a:gd name="connsiteY21" fmla="*/ 3 h 2561350"/>
              <a:gd name="connsiteX0" fmla="*/ 1028762 w 2072429"/>
              <a:gd name="connsiteY0" fmla="*/ 3 h 2561350"/>
              <a:gd name="connsiteX1" fmla="*/ 1243075 w 2072429"/>
              <a:gd name="connsiteY1" fmla="*/ 286050 h 2561350"/>
              <a:gd name="connsiteX2" fmla="*/ 1220939 w 2072429"/>
              <a:gd name="connsiteY2" fmla="*/ 389002 h 2561350"/>
              <a:gd name="connsiteX3" fmla="*/ 1959793 w 2072429"/>
              <a:gd name="connsiteY3" fmla="*/ 361648 h 2561350"/>
              <a:gd name="connsiteX4" fmla="*/ 2067556 w 2072429"/>
              <a:gd name="connsiteY4" fmla="*/ 961234 h 2561350"/>
              <a:gd name="connsiteX5" fmla="*/ 1883536 w 2072429"/>
              <a:gd name="connsiteY5" fmla="*/ 1025891 h 2561350"/>
              <a:gd name="connsiteX6" fmla="*/ 1847373 w 2072429"/>
              <a:gd name="connsiteY6" fmla="*/ 1535481 h 2561350"/>
              <a:gd name="connsiteX7" fmla="*/ 2065070 w 2072429"/>
              <a:gd name="connsiteY7" fmla="*/ 1597847 h 2561350"/>
              <a:gd name="connsiteX8" fmla="*/ 1952333 w 2072429"/>
              <a:gd name="connsiteY8" fmla="*/ 2180265 h 2561350"/>
              <a:gd name="connsiteX9" fmla="*/ 1223202 w 2072429"/>
              <a:gd name="connsiteY9" fmla="*/ 2167002 h 2561350"/>
              <a:gd name="connsiteX10" fmla="*/ 1243075 w 2072429"/>
              <a:gd name="connsiteY10" fmla="*/ 2275300 h 2561350"/>
              <a:gd name="connsiteX11" fmla="*/ 793019 w 2072429"/>
              <a:gd name="connsiteY11" fmla="*/ 2277680 h 2561350"/>
              <a:gd name="connsiteX12" fmla="*/ 822952 w 2072429"/>
              <a:gd name="connsiteY12" fmla="*/ 2167002 h 2561350"/>
              <a:gd name="connsiteX13" fmla="*/ 130027 w 2072429"/>
              <a:gd name="connsiteY13" fmla="*/ 2200159 h 2561350"/>
              <a:gd name="connsiteX14" fmla="*/ 1050 w 2072429"/>
              <a:gd name="connsiteY14" fmla="*/ 1657531 h 2561350"/>
              <a:gd name="connsiteX15" fmla="*/ 271446 w 2072429"/>
              <a:gd name="connsiteY15" fmla="*/ 1561668 h 2561350"/>
              <a:gd name="connsiteX16" fmla="*/ 249172 w 2072429"/>
              <a:gd name="connsiteY16" fmla="*/ 1045298 h 2561350"/>
              <a:gd name="connsiteX17" fmla="*/ 8510 w 2072429"/>
              <a:gd name="connsiteY17" fmla="*/ 1018431 h 2561350"/>
              <a:gd name="connsiteX18" fmla="*/ 110133 w 2072429"/>
              <a:gd name="connsiteY18" fmla="*/ 382371 h 2561350"/>
              <a:gd name="connsiteX19" fmla="*/ 827923 w 2072429"/>
              <a:gd name="connsiteY19" fmla="*/ 389002 h 2561350"/>
              <a:gd name="connsiteX20" fmla="*/ 793019 w 2072429"/>
              <a:gd name="connsiteY20" fmla="*/ 283670 h 2561350"/>
              <a:gd name="connsiteX21" fmla="*/ 1028762 w 2072429"/>
              <a:gd name="connsiteY21" fmla="*/ 3 h 2561350"/>
              <a:gd name="connsiteX0" fmla="*/ 1028762 w 2072429"/>
              <a:gd name="connsiteY0" fmla="*/ 3 h 2561350"/>
              <a:gd name="connsiteX1" fmla="*/ 1243075 w 2072429"/>
              <a:gd name="connsiteY1" fmla="*/ 286050 h 2561350"/>
              <a:gd name="connsiteX2" fmla="*/ 1220939 w 2072429"/>
              <a:gd name="connsiteY2" fmla="*/ 389002 h 2561350"/>
              <a:gd name="connsiteX3" fmla="*/ 1959793 w 2072429"/>
              <a:gd name="connsiteY3" fmla="*/ 361648 h 2561350"/>
              <a:gd name="connsiteX4" fmla="*/ 2067556 w 2072429"/>
              <a:gd name="connsiteY4" fmla="*/ 961234 h 2561350"/>
              <a:gd name="connsiteX5" fmla="*/ 1883536 w 2072429"/>
              <a:gd name="connsiteY5" fmla="*/ 1025891 h 2561350"/>
              <a:gd name="connsiteX6" fmla="*/ 1847373 w 2072429"/>
              <a:gd name="connsiteY6" fmla="*/ 1535481 h 2561350"/>
              <a:gd name="connsiteX7" fmla="*/ 2065070 w 2072429"/>
              <a:gd name="connsiteY7" fmla="*/ 1597847 h 2561350"/>
              <a:gd name="connsiteX8" fmla="*/ 1952333 w 2072429"/>
              <a:gd name="connsiteY8" fmla="*/ 2180265 h 2561350"/>
              <a:gd name="connsiteX9" fmla="*/ 1223202 w 2072429"/>
              <a:gd name="connsiteY9" fmla="*/ 2167002 h 2561350"/>
              <a:gd name="connsiteX10" fmla="*/ 1243075 w 2072429"/>
              <a:gd name="connsiteY10" fmla="*/ 2275300 h 2561350"/>
              <a:gd name="connsiteX11" fmla="*/ 793019 w 2072429"/>
              <a:gd name="connsiteY11" fmla="*/ 2277680 h 2561350"/>
              <a:gd name="connsiteX12" fmla="*/ 822952 w 2072429"/>
              <a:gd name="connsiteY12" fmla="*/ 2167002 h 2561350"/>
              <a:gd name="connsiteX13" fmla="*/ 130027 w 2072429"/>
              <a:gd name="connsiteY13" fmla="*/ 2200159 h 2561350"/>
              <a:gd name="connsiteX14" fmla="*/ 1050 w 2072429"/>
              <a:gd name="connsiteY14" fmla="*/ 1657531 h 2561350"/>
              <a:gd name="connsiteX15" fmla="*/ 271446 w 2072429"/>
              <a:gd name="connsiteY15" fmla="*/ 1561668 h 2561350"/>
              <a:gd name="connsiteX16" fmla="*/ 249172 w 2072429"/>
              <a:gd name="connsiteY16" fmla="*/ 1045298 h 2561350"/>
              <a:gd name="connsiteX17" fmla="*/ 8510 w 2072429"/>
              <a:gd name="connsiteY17" fmla="*/ 1018431 h 2561350"/>
              <a:gd name="connsiteX18" fmla="*/ 110133 w 2072429"/>
              <a:gd name="connsiteY18" fmla="*/ 382371 h 2561350"/>
              <a:gd name="connsiteX19" fmla="*/ 827923 w 2072429"/>
              <a:gd name="connsiteY19" fmla="*/ 389002 h 2561350"/>
              <a:gd name="connsiteX20" fmla="*/ 793019 w 2072429"/>
              <a:gd name="connsiteY20" fmla="*/ 283670 h 2561350"/>
              <a:gd name="connsiteX21" fmla="*/ 1028762 w 2072429"/>
              <a:gd name="connsiteY21" fmla="*/ 3 h 2561350"/>
              <a:gd name="connsiteX0" fmla="*/ 1028762 w 2072429"/>
              <a:gd name="connsiteY0" fmla="*/ 3 h 2561350"/>
              <a:gd name="connsiteX1" fmla="*/ 1243075 w 2072429"/>
              <a:gd name="connsiteY1" fmla="*/ 286050 h 2561350"/>
              <a:gd name="connsiteX2" fmla="*/ 1220939 w 2072429"/>
              <a:gd name="connsiteY2" fmla="*/ 389002 h 2561350"/>
              <a:gd name="connsiteX3" fmla="*/ 1959793 w 2072429"/>
              <a:gd name="connsiteY3" fmla="*/ 361648 h 2561350"/>
              <a:gd name="connsiteX4" fmla="*/ 2067556 w 2072429"/>
              <a:gd name="connsiteY4" fmla="*/ 961234 h 2561350"/>
              <a:gd name="connsiteX5" fmla="*/ 1883536 w 2072429"/>
              <a:gd name="connsiteY5" fmla="*/ 1025891 h 2561350"/>
              <a:gd name="connsiteX6" fmla="*/ 1847373 w 2072429"/>
              <a:gd name="connsiteY6" fmla="*/ 1535481 h 2561350"/>
              <a:gd name="connsiteX7" fmla="*/ 2065070 w 2072429"/>
              <a:gd name="connsiteY7" fmla="*/ 1597847 h 2561350"/>
              <a:gd name="connsiteX8" fmla="*/ 1952333 w 2072429"/>
              <a:gd name="connsiteY8" fmla="*/ 2180265 h 2561350"/>
              <a:gd name="connsiteX9" fmla="*/ 1223202 w 2072429"/>
              <a:gd name="connsiteY9" fmla="*/ 2167002 h 2561350"/>
              <a:gd name="connsiteX10" fmla="*/ 1243075 w 2072429"/>
              <a:gd name="connsiteY10" fmla="*/ 2275300 h 2561350"/>
              <a:gd name="connsiteX11" fmla="*/ 793019 w 2072429"/>
              <a:gd name="connsiteY11" fmla="*/ 2277680 h 2561350"/>
              <a:gd name="connsiteX12" fmla="*/ 822952 w 2072429"/>
              <a:gd name="connsiteY12" fmla="*/ 2167002 h 2561350"/>
              <a:gd name="connsiteX13" fmla="*/ 130027 w 2072429"/>
              <a:gd name="connsiteY13" fmla="*/ 2200159 h 2561350"/>
              <a:gd name="connsiteX14" fmla="*/ 1050 w 2072429"/>
              <a:gd name="connsiteY14" fmla="*/ 1657531 h 2561350"/>
              <a:gd name="connsiteX15" fmla="*/ 271446 w 2072429"/>
              <a:gd name="connsiteY15" fmla="*/ 1561668 h 2561350"/>
              <a:gd name="connsiteX16" fmla="*/ 249172 w 2072429"/>
              <a:gd name="connsiteY16" fmla="*/ 1045298 h 2561350"/>
              <a:gd name="connsiteX17" fmla="*/ 8510 w 2072429"/>
              <a:gd name="connsiteY17" fmla="*/ 1018431 h 2561350"/>
              <a:gd name="connsiteX18" fmla="*/ 110133 w 2072429"/>
              <a:gd name="connsiteY18" fmla="*/ 382371 h 2561350"/>
              <a:gd name="connsiteX19" fmla="*/ 827923 w 2072429"/>
              <a:gd name="connsiteY19" fmla="*/ 389002 h 2561350"/>
              <a:gd name="connsiteX20" fmla="*/ 793019 w 2072429"/>
              <a:gd name="connsiteY20" fmla="*/ 283670 h 2561350"/>
              <a:gd name="connsiteX21" fmla="*/ 1028762 w 2072429"/>
              <a:gd name="connsiteY21" fmla="*/ 3 h 2561350"/>
              <a:gd name="connsiteX0" fmla="*/ 1028762 w 2072429"/>
              <a:gd name="connsiteY0" fmla="*/ 3 h 2561350"/>
              <a:gd name="connsiteX1" fmla="*/ 1243075 w 2072429"/>
              <a:gd name="connsiteY1" fmla="*/ 286050 h 2561350"/>
              <a:gd name="connsiteX2" fmla="*/ 1220939 w 2072429"/>
              <a:gd name="connsiteY2" fmla="*/ 389002 h 2561350"/>
              <a:gd name="connsiteX3" fmla="*/ 1959793 w 2072429"/>
              <a:gd name="connsiteY3" fmla="*/ 361648 h 2561350"/>
              <a:gd name="connsiteX4" fmla="*/ 2067556 w 2072429"/>
              <a:gd name="connsiteY4" fmla="*/ 961234 h 2561350"/>
              <a:gd name="connsiteX5" fmla="*/ 1883536 w 2072429"/>
              <a:gd name="connsiteY5" fmla="*/ 1025891 h 2561350"/>
              <a:gd name="connsiteX6" fmla="*/ 1847373 w 2072429"/>
              <a:gd name="connsiteY6" fmla="*/ 1535481 h 2561350"/>
              <a:gd name="connsiteX7" fmla="*/ 2065070 w 2072429"/>
              <a:gd name="connsiteY7" fmla="*/ 1597847 h 2561350"/>
              <a:gd name="connsiteX8" fmla="*/ 1952333 w 2072429"/>
              <a:gd name="connsiteY8" fmla="*/ 2180265 h 2561350"/>
              <a:gd name="connsiteX9" fmla="*/ 1223202 w 2072429"/>
              <a:gd name="connsiteY9" fmla="*/ 2167002 h 2561350"/>
              <a:gd name="connsiteX10" fmla="*/ 1243075 w 2072429"/>
              <a:gd name="connsiteY10" fmla="*/ 2275300 h 2561350"/>
              <a:gd name="connsiteX11" fmla="*/ 793019 w 2072429"/>
              <a:gd name="connsiteY11" fmla="*/ 2277680 h 2561350"/>
              <a:gd name="connsiteX12" fmla="*/ 822952 w 2072429"/>
              <a:gd name="connsiteY12" fmla="*/ 2167002 h 2561350"/>
              <a:gd name="connsiteX13" fmla="*/ 130027 w 2072429"/>
              <a:gd name="connsiteY13" fmla="*/ 2200159 h 2561350"/>
              <a:gd name="connsiteX14" fmla="*/ 1050 w 2072429"/>
              <a:gd name="connsiteY14" fmla="*/ 1657531 h 2561350"/>
              <a:gd name="connsiteX15" fmla="*/ 271446 w 2072429"/>
              <a:gd name="connsiteY15" fmla="*/ 1561668 h 2561350"/>
              <a:gd name="connsiteX16" fmla="*/ 249172 w 2072429"/>
              <a:gd name="connsiteY16" fmla="*/ 1045298 h 2561350"/>
              <a:gd name="connsiteX17" fmla="*/ 8510 w 2072429"/>
              <a:gd name="connsiteY17" fmla="*/ 1018431 h 2561350"/>
              <a:gd name="connsiteX18" fmla="*/ 110133 w 2072429"/>
              <a:gd name="connsiteY18" fmla="*/ 382371 h 2561350"/>
              <a:gd name="connsiteX19" fmla="*/ 827923 w 2072429"/>
              <a:gd name="connsiteY19" fmla="*/ 389002 h 2561350"/>
              <a:gd name="connsiteX20" fmla="*/ 793019 w 2072429"/>
              <a:gd name="connsiteY20" fmla="*/ 283670 h 2561350"/>
              <a:gd name="connsiteX21" fmla="*/ 1028762 w 2072429"/>
              <a:gd name="connsiteY21" fmla="*/ 3 h 2561350"/>
              <a:gd name="connsiteX0" fmla="*/ 1028762 w 2072429"/>
              <a:gd name="connsiteY0" fmla="*/ 3 h 2561350"/>
              <a:gd name="connsiteX1" fmla="*/ 1243075 w 2072429"/>
              <a:gd name="connsiteY1" fmla="*/ 286050 h 2561350"/>
              <a:gd name="connsiteX2" fmla="*/ 1220939 w 2072429"/>
              <a:gd name="connsiteY2" fmla="*/ 389002 h 2561350"/>
              <a:gd name="connsiteX3" fmla="*/ 1959793 w 2072429"/>
              <a:gd name="connsiteY3" fmla="*/ 361648 h 2561350"/>
              <a:gd name="connsiteX4" fmla="*/ 2067556 w 2072429"/>
              <a:gd name="connsiteY4" fmla="*/ 961234 h 2561350"/>
              <a:gd name="connsiteX5" fmla="*/ 1883536 w 2072429"/>
              <a:gd name="connsiteY5" fmla="*/ 1025891 h 2561350"/>
              <a:gd name="connsiteX6" fmla="*/ 1847373 w 2072429"/>
              <a:gd name="connsiteY6" fmla="*/ 1535481 h 2561350"/>
              <a:gd name="connsiteX7" fmla="*/ 2065070 w 2072429"/>
              <a:gd name="connsiteY7" fmla="*/ 1597847 h 2561350"/>
              <a:gd name="connsiteX8" fmla="*/ 1952333 w 2072429"/>
              <a:gd name="connsiteY8" fmla="*/ 2180265 h 2561350"/>
              <a:gd name="connsiteX9" fmla="*/ 1223202 w 2072429"/>
              <a:gd name="connsiteY9" fmla="*/ 2167002 h 2561350"/>
              <a:gd name="connsiteX10" fmla="*/ 1243075 w 2072429"/>
              <a:gd name="connsiteY10" fmla="*/ 2275300 h 2561350"/>
              <a:gd name="connsiteX11" fmla="*/ 793019 w 2072429"/>
              <a:gd name="connsiteY11" fmla="*/ 2277680 h 2561350"/>
              <a:gd name="connsiteX12" fmla="*/ 822952 w 2072429"/>
              <a:gd name="connsiteY12" fmla="*/ 2167002 h 2561350"/>
              <a:gd name="connsiteX13" fmla="*/ 130027 w 2072429"/>
              <a:gd name="connsiteY13" fmla="*/ 2200159 h 2561350"/>
              <a:gd name="connsiteX14" fmla="*/ 1050 w 2072429"/>
              <a:gd name="connsiteY14" fmla="*/ 1657531 h 2561350"/>
              <a:gd name="connsiteX15" fmla="*/ 271446 w 2072429"/>
              <a:gd name="connsiteY15" fmla="*/ 1561668 h 2561350"/>
              <a:gd name="connsiteX16" fmla="*/ 249172 w 2072429"/>
              <a:gd name="connsiteY16" fmla="*/ 1045298 h 2561350"/>
              <a:gd name="connsiteX17" fmla="*/ 8510 w 2072429"/>
              <a:gd name="connsiteY17" fmla="*/ 1018431 h 2561350"/>
              <a:gd name="connsiteX18" fmla="*/ 110133 w 2072429"/>
              <a:gd name="connsiteY18" fmla="*/ 382371 h 2561350"/>
              <a:gd name="connsiteX19" fmla="*/ 827923 w 2072429"/>
              <a:gd name="connsiteY19" fmla="*/ 389002 h 2561350"/>
              <a:gd name="connsiteX20" fmla="*/ 793019 w 2072429"/>
              <a:gd name="connsiteY20" fmla="*/ 283670 h 2561350"/>
              <a:gd name="connsiteX21" fmla="*/ 1028762 w 2072429"/>
              <a:gd name="connsiteY21" fmla="*/ 3 h 2561350"/>
              <a:gd name="connsiteX0" fmla="*/ 1028762 w 2072429"/>
              <a:gd name="connsiteY0" fmla="*/ 3 h 2561350"/>
              <a:gd name="connsiteX1" fmla="*/ 1243075 w 2072429"/>
              <a:gd name="connsiteY1" fmla="*/ 286050 h 2561350"/>
              <a:gd name="connsiteX2" fmla="*/ 1220939 w 2072429"/>
              <a:gd name="connsiteY2" fmla="*/ 389002 h 2561350"/>
              <a:gd name="connsiteX3" fmla="*/ 1959793 w 2072429"/>
              <a:gd name="connsiteY3" fmla="*/ 361648 h 2561350"/>
              <a:gd name="connsiteX4" fmla="*/ 2067556 w 2072429"/>
              <a:gd name="connsiteY4" fmla="*/ 961234 h 2561350"/>
              <a:gd name="connsiteX5" fmla="*/ 1883536 w 2072429"/>
              <a:gd name="connsiteY5" fmla="*/ 1025891 h 2561350"/>
              <a:gd name="connsiteX6" fmla="*/ 1847373 w 2072429"/>
              <a:gd name="connsiteY6" fmla="*/ 1535481 h 2561350"/>
              <a:gd name="connsiteX7" fmla="*/ 2065070 w 2072429"/>
              <a:gd name="connsiteY7" fmla="*/ 1597847 h 2561350"/>
              <a:gd name="connsiteX8" fmla="*/ 1952333 w 2072429"/>
              <a:gd name="connsiteY8" fmla="*/ 2180265 h 2561350"/>
              <a:gd name="connsiteX9" fmla="*/ 1223202 w 2072429"/>
              <a:gd name="connsiteY9" fmla="*/ 2167002 h 2561350"/>
              <a:gd name="connsiteX10" fmla="*/ 1243075 w 2072429"/>
              <a:gd name="connsiteY10" fmla="*/ 2275300 h 2561350"/>
              <a:gd name="connsiteX11" fmla="*/ 793019 w 2072429"/>
              <a:gd name="connsiteY11" fmla="*/ 2277680 h 2561350"/>
              <a:gd name="connsiteX12" fmla="*/ 822952 w 2072429"/>
              <a:gd name="connsiteY12" fmla="*/ 2167002 h 2561350"/>
              <a:gd name="connsiteX13" fmla="*/ 130027 w 2072429"/>
              <a:gd name="connsiteY13" fmla="*/ 2200159 h 2561350"/>
              <a:gd name="connsiteX14" fmla="*/ 1050 w 2072429"/>
              <a:gd name="connsiteY14" fmla="*/ 1657531 h 2561350"/>
              <a:gd name="connsiteX15" fmla="*/ 271446 w 2072429"/>
              <a:gd name="connsiteY15" fmla="*/ 1561668 h 2561350"/>
              <a:gd name="connsiteX16" fmla="*/ 249172 w 2072429"/>
              <a:gd name="connsiteY16" fmla="*/ 1045298 h 2561350"/>
              <a:gd name="connsiteX17" fmla="*/ 8510 w 2072429"/>
              <a:gd name="connsiteY17" fmla="*/ 1018431 h 2561350"/>
              <a:gd name="connsiteX18" fmla="*/ 110133 w 2072429"/>
              <a:gd name="connsiteY18" fmla="*/ 382371 h 2561350"/>
              <a:gd name="connsiteX19" fmla="*/ 827923 w 2072429"/>
              <a:gd name="connsiteY19" fmla="*/ 389002 h 2561350"/>
              <a:gd name="connsiteX20" fmla="*/ 793019 w 2072429"/>
              <a:gd name="connsiteY20" fmla="*/ 283670 h 2561350"/>
              <a:gd name="connsiteX21" fmla="*/ 1028762 w 2072429"/>
              <a:gd name="connsiteY21" fmla="*/ 3 h 2561350"/>
              <a:gd name="connsiteX0" fmla="*/ 1028762 w 2072429"/>
              <a:gd name="connsiteY0" fmla="*/ 3 h 2561350"/>
              <a:gd name="connsiteX1" fmla="*/ 1243075 w 2072429"/>
              <a:gd name="connsiteY1" fmla="*/ 286050 h 2561350"/>
              <a:gd name="connsiteX2" fmla="*/ 1220939 w 2072429"/>
              <a:gd name="connsiteY2" fmla="*/ 389002 h 2561350"/>
              <a:gd name="connsiteX3" fmla="*/ 1959793 w 2072429"/>
              <a:gd name="connsiteY3" fmla="*/ 361648 h 2561350"/>
              <a:gd name="connsiteX4" fmla="*/ 2067556 w 2072429"/>
              <a:gd name="connsiteY4" fmla="*/ 961234 h 2561350"/>
              <a:gd name="connsiteX5" fmla="*/ 1883536 w 2072429"/>
              <a:gd name="connsiteY5" fmla="*/ 1025891 h 2561350"/>
              <a:gd name="connsiteX6" fmla="*/ 1847373 w 2072429"/>
              <a:gd name="connsiteY6" fmla="*/ 1535481 h 2561350"/>
              <a:gd name="connsiteX7" fmla="*/ 2065070 w 2072429"/>
              <a:gd name="connsiteY7" fmla="*/ 1597847 h 2561350"/>
              <a:gd name="connsiteX8" fmla="*/ 1952333 w 2072429"/>
              <a:gd name="connsiteY8" fmla="*/ 2180265 h 2561350"/>
              <a:gd name="connsiteX9" fmla="*/ 1223202 w 2072429"/>
              <a:gd name="connsiteY9" fmla="*/ 2167002 h 2561350"/>
              <a:gd name="connsiteX10" fmla="*/ 1243075 w 2072429"/>
              <a:gd name="connsiteY10" fmla="*/ 2275300 h 2561350"/>
              <a:gd name="connsiteX11" fmla="*/ 793019 w 2072429"/>
              <a:gd name="connsiteY11" fmla="*/ 2277680 h 2561350"/>
              <a:gd name="connsiteX12" fmla="*/ 822952 w 2072429"/>
              <a:gd name="connsiteY12" fmla="*/ 2167002 h 2561350"/>
              <a:gd name="connsiteX13" fmla="*/ 130027 w 2072429"/>
              <a:gd name="connsiteY13" fmla="*/ 2200159 h 2561350"/>
              <a:gd name="connsiteX14" fmla="*/ 1050 w 2072429"/>
              <a:gd name="connsiteY14" fmla="*/ 1657531 h 2561350"/>
              <a:gd name="connsiteX15" fmla="*/ 271446 w 2072429"/>
              <a:gd name="connsiteY15" fmla="*/ 1561668 h 2561350"/>
              <a:gd name="connsiteX16" fmla="*/ 249172 w 2072429"/>
              <a:gd name="connsiteY16" fmla="*/ 1045298 h 2561350"/>
              <a:gd name="connsiteX17" fmla="*/ 8510 w 2072429"/>
              <a:gd name="connsiteY17" fmla="*/ 1018431 h 2561350"/>
              <a:gd name="connsiteX18" fmla="*/ 110133 w 2072429"/>
              <a:gd name="connsiteY18" fmla="*/ 382371 h 2561350"/>
              <a:gd name="connsiteX19" fmla="*/ 827923 w 2072429"/>
              <a:gd name="connsiteY19" fmla="*/ 389002 h 2561350"/>
              <a:gd name="connsiteX20" fmla="*/ 793019 w 2072429"/>
              <a:gd name="connsiteY20" fmla="*/ 283670 h 2561350"/>
              <a:gd name="connsiteX21" fmla="*/ 1028762 w 2072429"/>
              <a:gd name="connsiteY21" fmla="*/ 3 h 2561350"/>
              <a:gd name="connsiteX0" fmla="*/ 1028762 w 2072429"/>
              <a:gd name="connsiteY0" fmla="*/ 3 h 2561350"/>
              <a:gd name="connsiteX1" fmla="*/ 1243075 w 2072429"/>
              <a:gd name="connsiteY1" fmla="*/ 286050 h 2561350"/>
              <a:gd name="connsiteX2" fmla="*/ 1220939 w 2072429"/>
              <a:gd name="connsiteY2" fmla="*/ 389002 h 2561350"/>
              <a:gd name="connsiteX3" fmla="*/ 1959793 w 2072429"/>
              <a:gd name="connsiteY3" fmla="*/ 361648 h 2561350"/>
              <a:gd name="connsiteX4" fmla="*/ 2067556 w 2072429"/>
              <a:gd name="connsiteY4" fmla="*/ 961234 h 2561350"/>
              <a:gd name="connsiteX5" fmla="*/ 1883536 w 2072429"/>
              <a:gd name="connsiteY5" fmla="*/ 1025891 h 2561350"/>
              <a:gd name="connsiteX6" fmla="*/ 1847373 w 2072429"/>
              <a:gd name="connsiteY6" fmla="*/ 1535481 h 2561350"/>
              <a:gd name="connsiteX7" fmla="*/ 2065070 w 2072429"/>
              <a:gd name="connsiteY7" fmla="*/ 1597847 h 2561350"/>
              <a:gd name="connsiteX8" fmla="*/ 1952333 w 2072429"/>
              <a:gd name="connsiteY8" fmla="*/ 2180265 h 2561350"/>
              <a:gd name="connsiteX9" fmla="*/ 1223202 w 2072429"/>
              <a:gd name="connsiteY9" fmla="*/ 2167002 h 2561350"/>
              <a:gd name="connsiteX10" fmla="*/ 1243075 w 2072429"/>
              <a:gd name="connsiteY10" fmla="*/ 2275300 h 2561350"/>
              <a:gd name="connsiteX11" fmla="*/ 793019 w 2072429"/>
              <a:gd name="connsiteY11" fmla="*/ 2277680 h 2561350"/>
              <a:gd name="connsiteX12" fmla="*/ 822952 w 2072429"/>
              <a:gd name="connsiteY12" fmla="*/ 2167002 h 2561350"/>
              <a:gd name="connsiteX13" fmla="*/ 130027 w 2072429"/>
              <a:gd name="connsiteY13" fmla="*/ 2200159 h 2561350"/>
              <a:gd name="connsiteX14" fmla="*/ 1050 w 2072429"/>
              <a:gd name="connsiteY14" fmla="*/ 1657531 h 2561350"/>
              <a:gd name="connsiteX15" fmla="*/ 271446 w 2072429"/>
              <a:gd name="connsiteY15" fmla="*/ 1561668 h 2561350"/>
              <a:gd name="connsiteX16" fmla="*/ 249172 w 2072429"/>
              <a:gd name="connsiteY16" fmla="*/ 1045298 h 2561350"/>
              <a:gd name="connsiteX17" fmla="*/ 8510 w 2072429"/>
              <a:gd name="connsiteY17" fmla="*/ 1018431 h 2561350"/>
              <a:gd name="connsiteX18" fmla="*/ 110133 w 2072429"/>
              <a:gd name="connsiteY18" fmla="*/ 382371 h 2561350"/>
              <a:gd name="connsiteX19" fmla="*/ 827923 w 2072429"/>
              <a:gd name="connsiteY19" fmla="*/ 389002 h 2561350"/>
              <a:gd name="connsiteX20" fmla="*/ 793019 w 2072429"/>
              <a:gd name="connsiteY20" fmla="*/ 283670 h 2561350"/>
              <a:gd name="connsiteX21" fmla="*/ 1028762 w 2072429"/>
              <a:gd name="connsiteY21" fmla="*/ 3 h 2561350"/>
              <a:gd name="connsiteX0" fmla="*/ 1028762 w 2072429"/>
              <a:gd name="connsiteY0" fmla="*/ 3 h 2561350"/>
              <a:gd name="connsiteX1" fmla="*/ 1243075 w 2072429"/>
              <a:gd name="connsiteY1" fmla="*/ 286050 h 2561350"/>
              <a:gd name="connsiteX2" fmla="*/ 1220939 w 2072429"/>
              <a:gd name="connsiteY2" fmla="*/ 389002 h 2561350"/>
              <a:gd name="connsiteX3" fmla="*/ 1959793 w 2072429"/>
              <a:gd name="connsiteY3" fmla="*/ 361648 h 2561350"/>
              <a:gd name="connsiteX4" fmla="*/ 2067556 w 2072429"/>
              <a:gd name="connsiteY4" fmla="*/ 961234 h 2561350"/>
              <a:gd name="connsiteX5" fmla="*/ 1883536 w 2072429"/>
              <a:gd name="connsiteY5" fmla="*/ 1025891 h 2561350"/>
              <a:gd name="connsiteX6" fmla="*/ 1847373 w 2072429"/>
              <a:gd name="connsiteY6" fmla="*/ 1535481 h 2561350"/>
              <a:gd name="connsiteX7" fmla="*/ 2065070 w 2072429"/>
              <a:gd name="connsiteY7" fmla="*/ 1597847 h 2561350"/>
              <a:gd name="connsiteX8" fmla="*/ 1952333 w 2072429"/>
              <a:gd name="connsiteY8" fmla="*/ 2180265 h 2561350"/>
              <a:gd name="connsiteX9" fmla="*/ 1223202 w 2072429"/>
              <a:gd name="connsiteY9" fmla="*/ 2167002 h 2561350"/>
              <a:gd name="connsiteX10" fmla="*/ 1243075 w 2072429"/>
              <a:gd name="connsiteY10" fmla="*/ 2275300 h 2561350"/>
              <a:gd name="connsiteX11" fmla="*/ 793019 w 2072429"/>
              <a:gd name="connsiteY11" fmla="*/ 2277680 h 2561350"/>
              <a:gd name="connsiteX12" fmla="*/ 822952 w 2072429"/>
              <a:gd name="connsiteY12" fmla="*/ 2167002 h 2561350"/>
              <a:gd name="connsiteX13" fmla="*/ 130027 w 2072429"/>
              <a:gd name="connsiteY13" fmla="*/ 2200159 h 2561350"/>
              <a:gd name="connsiteX14" fmla="*/ 1050 w 2072429"/>
              <a:gd name="connsiteY14" fmla="*/ 1657531 h 2561350"/>
              <a:gd name="connsiteX15" fmla="*/ 271446 w 2072429"/>
              <a:gd name="connsiteY15" fmla="*/ 1561668 h 2561350"/>
              <a:gd name="connsiteX16" fmla="*/ 249172 w 2072429"/>
              <a:gd name="connsiteY16" fmla="*/ 1045298 h 2561350"/>
              <a:gd name="connsiteX17" fmla="*/ 8510 w 2072429"/>
              <a:gd name="connsiteY17" fmla="*/ 1018431 h 2561350"/>
              <a:gd name="connsiteX18" fmla="*/ 110133 w 2072429"/>
              <a:gd name="connsiteY18" fmla="*/ 382371 h 2561350"/>
              <a:gd name="connsiteX19" fmla="*/ 827923 w 2072429"/>
              <a:gd name="connsiteY19" fmla="*/ 389002 h 2561350"/>
              <a:gd name="connsiteX20" fmla="*/ 793019 w 2072429"/>
              <a:gd name="connsiteY20" fmla="*/ 283670 h 2561350"/>
              <a:gd name="connsiteX21" fmla="*/ 1028762 w 2072429"/>
              <a:gd name="connsiteY21" fmla="*/ 3 h 2561350"/>
              <a:gd name="connsiteX0" fmla="*/ 1028762 w 2072429"/>
              <a:gd name="connsiteY0" fmla="*/ 3 h 2561350"/>
              <a:gd name="connsiteX1" fmla="*/ 1243075 w 2072429"/>
              <a:gd name="connsiteY1" fmla="*/ 286050 h 2561350"/>
              <a:gd name="connsiteX2" fmla="*/ 1220939 w 2072429"/>
              <a:gd name="connsiteY2" fmla="*/ 389002 h 2561350"/>
              <a:gd name="connsiteX3" fmla="*/ 1959793 w 2072429"/>
              <a:gd name="connsiteY3" fmla="*/ 361648 h 2561350"/>
              <a:gd name="connsiteX4" fmla="*/ 2067556 w 2072429"/>
              <a:gd name="connsiteY4" fmla="*/ 961234 h 2561350"/>
              <a:gd name="connsiteX5" fmla="*/ 1881048 w 2072429"/>
              <a:gd name="connsiteY5" fmla="*/ 1030865 h 2561350"/>
              <a:gd name="connsiteX6" fmla="*/ 1847373 w 2072429"/>
              <a:gd name="connsiteY6" fmla="*/ 1535481 h 2561350"/>
              <a:gd name="connsiteX7" fmla="*/ 2065070 w 2072429"/>
              <a:gd name="connsiteY7" fmla="*/ 1597847 h 2561350"/>
              <a:gd name="connsiteX8" fmla="*/ 1952333 w 2072429"/>
              <a:gd name="connsiteY8" fmla="*/ 2180265 h 2561350"/>
              <a:gd name="connsiteX9" fmla="*/ 1223202 w 2072429"/>
              <a:gd name="connsiteY9" fmla="*/ 2167002 h 2561350"/>
              <a:gd name="connsiteX10" fmla="*/ 1243075 w 2072429"/>
              <a:gd name="connsiteY10" fmla="*/ 2275300 h 2561350"/>
              <a:gd name="connsiteX11" fmla="*/ 793019 w 2072429"/>
              <a:gd name="connsiteY11" fmla="*/ 2277680 h 2561350"/>
              <a:gd name="connsiteX12" fmla="*/ 822952 w 2072429"/>
              <a:gd name="connsiteY12" fmla="*/ 2167002 h 2561350"/>
              <a:gd name="connsiteX13" fmla="*/ 130027 w 2072429"/>
              <a:gd name="connsiteY13" fmla="*/ 2200159 h 2561350"/>
              <a:gd name="connsiteX14" fmla="*/ 1050 w 2072429"/>
              <a:gd name="connsiteY14" fmla="*/ 1657531 h 2561350"/>
              <a:gd name="connsiteX15" fmla="*/ 271446 w 2072429"/>
              <a:gd name="connsiteY15" fmla="*/ 1561668 h 2561350"/>
              <a:gd name="connsiteX16" fmla="*/ 249172 w 2072429"/>
              <a:gd name="connsiteY16" fmla="*/ 1045298 h 2561350"/>
              <a:gd name="connsiteX17" fmla="*/ 8510 w 2072429"/>
              <a:gd name="connsiteY17" fmla="*/ 1018431 h 2561350"/>
              <a:gd name="connsiteX18" fmla="*/ 110133 w 2072429"/>
              <a:gd name="connsiteY18" fmla="*/ 382371 h 2561350"/>
              <a:gd name="connsiteX19" fmla="*/ 827923 w 2072429"/>
              <a:gd name="connsiteY19" fmla="*/ 389002 h 2561350"/>
              <a:gd name="connsiteX20" fmla="*/ 793019 w 2072429"/>
              <a:gd name="connsiteY20" fmla="*/ 283670 h 2561350"/>
              <a:gd name="connsiteX21" fmla="*/ 1028762 w 2072429"/>
              <a:gd name="connsiteY21" fmla="*/ 3 h 2561350"/>
              <a:gd name="connsiteX0" fmla="*/ 1028762 w 2072429"/>
              <a:gd name="connsiteY0" fmla="*/ 3 h 2561350"/>
              <a:gd name="connsiteX1" fmla="*/ 1243075 w 2072429"/>
              <a:gd name="connsiteY1" fmla="*/ 286050 h 2561350"/>
              <a:gd name="connsiteX2" fmla="*/ 1220939 w 2072429"/>
              <a:gd name="connsiteY2" fmla="*/ 389002 h 2561350"/>
              <a:gd name="connsiteX3" fmla="*/ 1959793 w 2072429"/>
              <a:gd name="connsiteY3" fmla="*/ 361648 h 2561350"/>
              <a:gd name="connsiteX4" fmla="*/ 2067556 w 2072429"/>
              <a:gd name="connsiteY4" fmla="*/ 961234 h 2561350"/>
              <a:gd name="connsiteX5" fmla="*/ 1881048 w 2072429"/>
              <a:gd name="connsiteY5" fmla="*/ 1030865 h 2561350"/>
              <a:gd name="connsiteX6" fmla="*/ 1847373 w 2072429"/>
              <a:gd name="connsiteY6" fmla="*/ 1535481 h 2561350"/>
              <a:gd name="connsiteX7" fmla="*/ 2065070 w 2072429"/>
              <a:gd name="connsiteY7" fmla="*/ 1597847 h 2561350"/>
              <a:gd name="connsiteX8" fmla="*/ 1952333 w 2072429"/>
              <a:gd name="connsiteY8" fmla="*/ 2180265 h 2561350"/>
              <a:gd name="connsiteX9" fmla="*/ 1223202 w 2072429"/>
              <a:gd name="connsiteY9" fmla="*/ 2167002 h 2561350"/>
              <a:gd name="connsiteX10" fmla="*/ 1243075 w 2072429"/>
              <a:gd name="connsiteY10" fmla="*/ 2275300 h 2561350"/>
              <a:gd name="connsiteX11" fmla="*/ 793019 w 2072429"/>
              <a:gd name="connsiteY11" fmla="*/ 2277680 h 2561350"/>
              <a:gd name="connsiteX12" fmla="*/ 822952 w 2072429"/>
              <a:gd name="connsiteY12" fmla="*/ 2167002 h 2561350"/>
              <a:gd name="connsiteX13" fmla="*/ 130027 w 2072429"/>
              <a:gd name="connsiteY13" fmla="*/ 2200159 h 2561350"/>
              <a:gd name="connsiteX14" fmla="*/ 1050 w 2072429"/>
              <a:gd name="connsiteY14" fmla="*/ 1657531 h 2561350"/>
              <a:gd name="connsiteX15" fmla="*/ 271446 w 2072429"/>
              <a:gd name="connsiteY15" fmla="*/ 1561668 h 2561350"/>
              <a:gd name="connsiteX16" fmla="*/ 249172 w 2072429"/>
              <a:gd name="connsiteY16" fmla="*/ 1045298 h 2561350"/>
              <a:gd name="connsiteX17" fmla="*/ 8510 w 2072429"/>
              <a:gd name="connsiteY17" fmla="*/ 1018431 h 2561350"/>
              <a:gd name="connsiteX18" fmla="*/ 110133 w 2072429"/>
              <a:gd name="connsiteY18" fmla="*/ 382371 h 2561350"/>
              <a:gd name="connsiteX19" fmla="*/ 827923 w 2072429"/>
              <a:gd name="connsiteY19" fmla="*/ 389002 h 2561350"/>
              <a:gd name="connsiteX20" fmla="*/ 793019 w 2072429"/>
              <a:gd name="connsiteY20" fmla="*/ 283670 h 2561350"/>
              <a:gd name="connsiteX21" fmla="*/ 1028762 w 2072429"/>
              <a:gd name="connsiteY21" fmla="*/ 3 h 2561350"/>
              <a:gd name="connsiteX0" fmla="*/ 1028762 w 2069564"/>
              <a:gd name="connsiteY0" fmla="*/ 3 h 2561350"/>
              <a:gd name="connsiteX1" fmla="*/ 1243075 w 2069564"/>
              <a:gd name="connsiteY1" fmla="*/ 286050 h 2561350"/>
              <a:gd name="connsiteX2" fmla="*/ 1220939 w 2069564"/>
              <a:gd name="connsiteY2" fmla="*/ 389002 h 2561350"/>
              <a:gd name="connsiteX3" fmla="*/ 1959793 w 2069564"/>
              <a:gd name="connsiteY3" fmla="*/ 361648 h 2561350"/>
              <a:gd name="connsiteX4" fmla="*/ 2067556 w 2069564"/>
              <a:gd name="connsiteY4" fmla="*/ 961234 h 2561350"/>
              <a:gd name="connsiteX5" fmla="*/ 1881048 w 2069564"/>
              <a:gd name="connsiteY5" fmla="*/ 1030865 h 2561350"/>
              <a:gd name="connsiteX6" fmla="*/ 1847373 w 2069564"/>
              <a:gd name="connsiteY6" fmla="*/ 1535481 h 2561350"/>
              <a:gd name="connsiteX7" fmla="*/ 2065070 w 2069564"/>
              <a:gd name="connsiteY7" fmla="*/ 1597847 h 2561350"/>
              <a:gd name="connsiteX8" fmla="*/ 1952333 w 2069564"/>
              <a:gd name="connsiteY8" fmla="*/ 2180265 h 2561350"/>
              <a:gd name="connsiteX9" fmla="*/ 1223202 w 2069564"/>
              <a:gd name="connsiteY9" fmla="*/ 2167002 h 2561350"/>
              <a:gd name="connsiteX10" fmla="*/ 1243075 w 2069564"/>
              <a:gd name="connsiteY10" fmla="*/ 2275300 h 2561350"/>
              <a:gd name="connsiteX11" fmla="*/ 793019 w 2069564"/>
              <a:gd name="connsiteY11" fmla="*/ 2277680 h 2561350"/>
              <a:gd name="connsiteX12" fmla="*/ 822952 w 2069564"/>
              <a:gd name="connsiteY12" fmla="*/ 2167002 h 2561350"/>
              <a:gd name="connsiteX13" fmla="*/ 130027 w 2069564"/>
              <a:gd name="connsiteY13" fmla="*/ 2200159 h 2561350"/>
              <a:gd name="connsiteX14" fmla="*/ 1050 w 2069564"/>
              <a:gd name="connsiteY14" fmla="*/ 1657531 h 2561350"/>
              <a:gd name="connsiteX15" fmla="*/ 271446 w 2069564"/>
              <a:gd name="connsiteY15" fmla="*/ 1561668 h 2561350"/>
              <a:gd name="connsiteX16" fmla="*/ 249172 w 2069564"/>
              <a:gd name="connsiteY16" fmla="*/ 1045298 h 2561350"/>
              <a:gd name="connsiteX17" fmla="*/ 8510 w 2069564"/>
              <a:gd name="connsiteY17" fmla="*/ 1018431 h 2561350"/>
              <a:gd name="connsiteX18" fmla="*/ 110133 w 2069564"/>
              <a:gd name="connsiteY18" fmla="*/ 382371 h 2561350"/>
              <a:gd name="connsiteX19" fmla="*/ 827923 w 2069564"/>
              <a:gd name="connsiteY19" fmla="*/ 389002 h 2561350"/>
              <a:gd name="connsiteX20" fmla="*/ 793019 w 2069564"/>
              <a:gd name="connsiteY20" fmla="*/ 283670 h 2561350"/>
              <a:gd name="connsiteX21" fmla="*/ 1028762 w 2069564"/>
              <a:gd name="connsiteY21" fmla="*/ 3 h 2561350"/>
              <a:gd name="connsiteX0" fmla="*/ 1028762 w 2069564"/>
              <a:gd name="connsiteY0" fmla="*/ 3 h 2561350"/>
              <a:gd name="connsiteX1" fmla="*/ 1243075 w 2069564"/>
              <a:gd name="connsiteY1" fmla="*/ 286050 h 2561350"/>
              <a:gd name="connsiteX2" fmla="*/ 1220939 w 2069564"/>
              <a:gd name="connsiteY2" fmla="*/ 389002 h 2561350"/>
              <a:gd name="connsiteX3" fmla="*/ 1959793 w 2069564"/>
              <a:gd name="connsiteY3" fmla="*/ 361648 h 2561350"/>
              <a:gd name="connsiteX4" fmla="*/ 2067556 w 2069564"/>
              <a:gd name="connsiteY4" fmla="*/ 961234 h 2561350"/>
              <a:gd name="connsiteX5" fmla="*/ 1881048 w 2069564"/>
              <a:gd name="connsiteY5" fmla="*/ 1030865 h 2561350"/>
              <a:gd name="connsiteX6" fmla="*/ 1847373 w 2069564"/>
              <a:gd name="connsiteY6" fmla="*/ 1535481 h 2561350"/>
              <a:gd name="connsiteX7" fmla="*/ 2065070 w 2069564"/>
              <a:gd name="connsiteY7" fmla="*/ 1597847 h 2561350"/>
              <a:gd name="connsiteX8" fmla="*/ 1952333 w 2069564"/>
              <a:gd name="connsiteY8" fmla="*/ 2180265 h 2561350"/>
              <a:gd name="connsiteX9" fmla="*/ 1223202 w 2069564"/>
              <a:gd name="connsiteY9" fmla="*/ 2167002 h 2561350"/>
              <a:gd name="connsiteX10" fmla="*/ 1243075 w 2069564"/>
              <a:gd name="connsiteY10" fmla="*/ 2275300 h 2561350"/>
              <a:gd name="connsiteX11" fmla="*/ 793019 w 2069564"/>
              <a:gd name="connsiteY11" fmla="*/ 2277680 h 2561350"/>
              <a:gd name="connsiteX12" fmla="*/ 822952 w 2069564"/>
              <a:gd name="connsiteY12" fmla="*/ 2167002 h 2561350"/>
              <a:gd name="connsiteX13" fmla="*/ 130027 w 2069564"/>
              <a:gd name="connsiteY13" fmla="*/ 2200159 h 2561350"/>
              <a:gd name="connsiteX14" fmla="*/ 1050 w 2069564"/>
              <a:gd name="connsiteY14" fmla="*/ 1657531 h 2561350"/>
              <a:gd name="connsiteX15" fmla="*/ 271446 w 2069564"/>
              <a:gd name="connsiteY15" fmla="*/ 1561668 h 2561350"/>
              <a:gd name="connsiteX16" fmla="*/ 249172 w 2069564"/>
              <a:gd name="connsiteY16" fmla="*/ 1045298 h 2561350"/>
              <a:gd name="connsiteX17" fmla="*/ 8510 w 2069564"/>
              <a:gd name="connsiteY17" fmla="*/ 1018431 h 2561350"/>
              <a:gd name="connsiteX18" fmla="*/ 110133 w 2069564"/>
              <a:gd name="connsiteY18" fmla="*/ 382371 h 2561350"/>
              <a:gd name="connsiteX19" fmla="*/ 827923 w 2069564"/>
              <a:gd name="connsiteY19" fmla="*/ 389002 h 2561350"/>
              <a:gd name="connsiteX20" fmla="*/ 793019 w 2069564"/>
              <a:gd name="connsiteY20" fmla="*/ 283670 h 2561350"/>
              <a:gd name="connsiteX21" fmla="*/ 1028762 w 2069564"/>
              <a:gd name="connsiteY21" fmla="*/ 3 h 2561350"/>
              <a:gd name="connsiteX0" fmla="*/ 1028762 w 2069564"/>
              <a:gd name="connsiteY0" fmla="*/ 3 h 2561350"/>
              <a:gd name="connsiteX1" fmla="*/ 1243075 w 2069564"/>
              <a:gd name="connsiteY1" fmla="*/ 286050 h 2561350"/>
              <a:gd name="connsiteX2" fmla="*/ 1220939 w 2069564"/>
              <a:gd name="connsiteY2" fmla="*/ 389002 h 2561350"/>
              <a:gd name="connsiteX3" fmla="*/ 1959793 w 2069564"/>
              <a:gd name="connsiteY3" fmla="*/ 361648 h 2561350"/>
              <a:gd name="connsiteX4" fmla="*/ 2067556 w 2069564"/>
              <a:gd name="connsiteY4" fmla="*/ 961234 h 2561350"/>
              <a:gd name="connsiteX5" fmla="*/ 1881048 w 2069564"/>
              <a:gd name="connsiteY5" fmla="*/ 1030865 h 2561350"/>
              <a:gd name="connsiteX6" fmla="*/ 1847373 w 2069564"/>
              <a:gd name="connsiteY6" fmla="*/ 1535481 h 2561350"/>
              <a:gd name="connsiteX7" fmla="*/ 2065070 w 2069564"/>
              <a:gd name="connsiteY7" fmla="*/ 1597847 h 2561350"/>
              <a:gd name="connsiteX8" fmla="*/ 1952333 w 2069564"/>
              <a:gd name="connsiteY8" fmla="*/ 2180265 h 2561350"/>
              <a:gd name="connsiteX9" fmla="*/ 1223202 w 2069564"/>
              <a:gd name="connsiteY9" fmla="*/ 2167002 h 2561350"/>
              <a:gd name="connsiteX10" fmla="*/ 1243075 w 2069564"/>
              <a:gd name="connsiteY10" fmla="*/ 2275300 h 2561350"/>
              <a:gd name="connsiteX11" fmla="*/ 793019 w 2069564"/>
              <a:gd name="connsiteY11" fmla="*/ 2277680 h 2561350"/>
              <a:gd name="connsiteX12" fmla="*/ 822952 w 2069564"/>
              <a:gd name="connsiteY12" fmla="*/ 2167002 h 2561350"/>
              <a:gd name="connsiteX13" fmla="*/ 130027 w 2069564"/>
              <a:gd name="connsiteY13" fmla="*/ 2200159 h 2561350"/>
              <a:gd name="connsiteX14" fmla="*/ 1050 w 2069564"/>
              <a:gd name="connsiteY14" fmla="*/ 1657531 h 2561350"/>
              <a:gd name="connsiteX15" fmla="*/ 271446 w 2069564"/>
              <a:gd name="connsiteY15" fmla="*/ 1561668 h 2561350"/>
              <a:gd name="connsiteX16" fmla="*/ 249172 w 2069564"/>
              <a:gd name="connsiteY16" fmla="*/ 1045298 h 2561350"/>
              <a:gd name="connsiteX17" fmla="*/ 8510 w 2069564"/>
              <a:gd name="connsiteY17" fmla="*/ 1018431 h 2561350"/>
              <a:gd name="connsiteX18" fmla="*/ 110133 w 2069564"/>
              <a:gd name="connsiteY18" fmla="*/ 382371 h 2561350"/>
              <a:gd name="connsiteX19" fmla="*/ 827923 w 2069564"/>
              <a:gd name="connsiteY19" fmla="*/ 389002 h 2561350"/>
              <a:gd name="connsiteX20" fmla="*/ 793019 w 2069564"/>
              <a:gd name="connsiteY20" fmla="*/ 283670 h 2561350"/>
              <a:gd name="connsiteX21" fmla="*/ 1028762 w 2069564"/>
              <a:gd name="connsiteY21" fmla="*/ 3 h 2561350"/>
              <a:gd name="connsiteX0" fmla="*/ 1028762 w 2069564"/>
              <a:gd name="connsiteY0" fmla="*/ 3 h 2561350"/>
              <a:gd name="connsiteX1" fmla="*/ 1243075 w 2069564"/>
              <a:gd name="connsiteY1" fmla="*/ 286050 h 2561350"/>
              <a:gd name="connsiteX2" fmla="*/ 1220939 w 2069564"/>
              <a:gd name="connsiteY2" fmla="*/ 389002 h 2561350"/>
              <a:gd name="connsiteX3" fmla="*/ 1959793 w 2069564"/>
              <a:gd name="connsiteY3" fmla="*/ 361648 h 2561350"/>
              <a:gd name="connsiteX4" fmla="*/ 2067556 w 2069564"/>
              <a:gd name="connsiteY4" fmla="*/ 961234 h 2561350"/>
              <a:gd name="connsiteX5" fmla="*/ 1881048 w 2069564"/>
              <a:gd name="connsiteY5" fmla="*/ 1030865 h 2561350"/>
              <a:gd name="connsiteX6" fmla="*/ 1847373 w 2069564"/>
              <a:gd name="connsiteY6" fmla="*/ 1535481 h 2561350"/>
              <a:gd name="connsiteX7" fmla="*/ 2065070 w 2069564"/>
              <a:gd name="connsiteY7" fmla="*/ 1597847 h 2561350"/>
              <a:gd name="connsiteX8" fmla="*/ 1952333 w 2069564"/>
              <a:gd name="connsiteY8" fmla="*/ 2180265 h 2561350"/>
              <a:gd name="connsiteX9" fmla="*/ 1223202 w 2069564"/>
              <a:gd name="connsiteY9" fmla="*/ 2167002 h 2561350"/>
              <a:gd name="connsiteX10" fmla="*/ 1243075 w 2069564"/>
              <a:gd name="connsiteY10" fmla="*/ 2275300 h 2561350"/>
              <a:gd name="connsiteX11" fmla="*/ 793019 w 2069564"/>
              <a:gd name="connsiteY11" fmla="*/ 2277680 h 2561350"/>
              <a:gd name="connsiteX12" fmla="*/ 822952 w 2069564"/>
              <a:gd name="connsiteY12" fmla="*/ 2167002 h 2561350"/>
              <a:gd name="connsiteX13" fmla="*/ 130027 w 2069564"/>
              <a:gd name="connsiteY13" fmla="*/ 2200159 h 2561350"/>
              <a:gd name="connsiteX14" fmla="*/ 1050 w 2069564"/>
              <a:gd name="connsiteY14" fmla="*/ 1657531 h 2561350"/>
              <a:gd name="connsiteX15" fmla="*/ 271446 w 2069564"/>
              <a:gd name="connsiteY15" fmla="*/ 1561668 h 2561350"/>
              <a:gd name="connsiteX16" fmla="*/ 249172 w 2069564"/>
              <a:gd name="connsiteY16" fmla="*/ 1045298 h 2561350"/>
              <a:gd name="connsiteX17" fmla="*/ 8510 w 2069564"/>
              <a:gd name="connsiteY17" fmla="*/ 1018431 h 2561350"/>
              <a:gd name="connsiteX18" fmla="*/ 110133 w 2069564"/>
              <a:gd name="connsiteY18" fmla="*/ 382371 h 2561350"/>
              <a:gd name="connsiteX19" fmla="*/ 827923 w 2069564"/>
              <a:gd name="connsiteY19" fmla="*/ 389002 h 2561350"/>
              <a:gd name="connsiteX20" fmla="*/ 793019 w 2069564"/>
              <a:gd name="connsiteY20" fmla="*/ 283670 h 2561350"/>
              <a:gd name="connsiteX21" fmla="*/ 1028762 w 2069564"/>
              <a:gd name="connsiteY21" fmla="*/ 3 h 2561350"/>
              <a:gd name="connsiteX0" fmla="*/ 1028762 w 2069564"/>
              <a:gd name="connsiteY0" fmla="*/ 3 h 2561350"/>
              <a:gd name="connsiteX1" fmla="*/ 1243075 w 2069564"/>
              <a:gd name="connsiteY1" fmla="*/ 286050 h 2561350"/>
              <a:gd name="connsiteX2" fmla="*/ 1220939 w 2069564"/>
              <a:gd name="connsiteY2" fmla="*/ 389002 h 2561350"/>
              <a:gd name="connsiteX3" fmla="*/ 1959793 w 2069564"/>
              <a:gd name="connsiteY3" fmla="*/ 361648 h 2561350"/>
              <a:gd name="connsiteX4" fmla="*/ 2067556 w 2069564"/>
              <a:gd name="connsiteY4" fmla="*/ 961234 h 2561350"/>
              <a:gd name="connsiteX5" fmla="*/ 1881048 w 2069564"/>
              <a:gd name="connsiteY5" fmla="*/ 1030865 h 2561350"/>
              <a:gd name="connsiteX6" fmla="*/ 1847373 w 2069564"/>
              <a:gd name="connsiteY6" fmla="*/ 1535481 h 2561350"/>
              <a:gd name="connsiteX7" fmla="*/ 2065070 w 2069564"/>
              <a:gd name="connsiteY7" fmla="*/ 1597847 h 2561350"/>
              <a:gd name="connsiteX8" fmla="*/ 1952333 w 2069564"/>
              <a:gd name="connsiteY8" fmla="*/ 2180265 h 2561350"/>
              <a:gd name="connsiteX9" fmla="*/ 1223202 w 2069564"/>
              <a:gd name="connsiteY9" fmla="*/ 2167002 h 2561350"/>
              <a:gd name="connsiteX10" fmla="*/ 1243075 w 2069564"/>
              <a:gd name="connsiteY10" fmla="*/ 2275300 h 2561350"/>
              <a:gd name="connsiteX11" fmla="*/ 793019 w 2069564"/>
              <a:gd name="connsiteY11" fmla="*/ 2277680 h 2561350"/>
              <a:gd name="connsiteX12" fmla="*/ 822952 w 2069564"/>
              <a:gd name="connsiteY12" fmla="*/ 2167002 h 2561350"/>
              <a:gd name="connsiteX13" fmla="*/ 130027 w 2069564"/>
              <a:gd name="connsiteY13" fmla="*/ 2200159 h 2561350"/>
              <a:gd name="connsiteX14" fmla="*/ 1050 w 2069564"/>
              <a:gd name="connsiteY14" fmla="*/ 1657531 h 2561350"/>
              <a:gd name="connsiteX15" fmla="*/ 271446 w 2069564"/>
              <a:gd name="connsiteY15" fmla="*/ 1561668 h 2561350"/>
              <a:gd name="connsiteX16" fmla="*/ 249172 w 2069564"/>
              <a:gd name="connsiteY16" fmla="*/ 1045298 h 2561350"/>
              <a:gd name="connsiteX17" fmla="*/ 8510 w 2069564"/>
              <a:gd name="connsiteY17" fmla="*/ 1018431 h 2561350"/>
              <a:gd name="connsiteX18" fmla="*/ 110133 w 2069564"/>
              <a:gd name="connsiteY18" fmla="*/ 382371 h 2561350"/>
              <a:gd name="connsiteX19" fmla="*/ 827923 w 2069564"/>
              <a:gd name="connsiteY19" fmla="*/ 389002 h 2561350"/>
              <a:gd name="connsiteX20" fmla="*/ 793019 w 2069564"/>
              <a:gd name="connsiteY20" fmla="*/ 283670 h 2561350"/>
              <a:gd name="connsiteX21" fmla="*/ 1028762 w 2069564"/>
              <a:gd name="connsiteY21" fmla="*/ 3 h 2561350"/>
              <a:gd name="connsiteX0" fmla="*/ 1028762 w 2069564"/>
              <a:gd name="connsiteY0" fmla="*/ 3 h 2561350"/>
              <a:gd name="connsiteX1" fmla="*/ 1243075 w 2069564"/>
              <a:gd name="connsiteY1" fmla="*/ 286050 h 2561350"/>
              <a:gd name="connsiteX2" fmla="*/ 1220939 w 2069564"/>
              <a:gd name="connsiteY2" fmla="*/ 389002 h 2561350"/>
              <a:gd name="connsiteX3" fmla="*/ 1959793 w 2069564"/>
              <a:gd name="connsiteY3" fmla="*/ 361648 h 2561350"/>
              <a:gd name="connsiteX4" fmla="*/ 2067556 w 2069564"/>
              <a:gd name="connsiteY4" fmla="*/ 961234 h 2561350"/>
              <a:gd name="connsiteX5" fmla="*/ 1881048 w 2069564"/>
              <a:gd name="connsiteY5" fmla="*/ 1030865 h 2561350"/>
              <a:gd name="connsiteX6" fmla="*/ 1847373 w 2069564"/>
              <a:gd name="connsiteY6" fmla="*/ 1535481 h 2561350"/>
              <a:gd name="connsiteX7" fmla="*/ 2065070 w 2069564"/>
              <a:gd name="connsiteY7" fmla="*/ 1597847 h 2561350"/>
              <a:gd name="connsiteX8" fmla="*/ 1952333 w 2069564"/>
              <a:gd name="connsiteY8" fmla="*/ 2180265 h 2561350"/>
              <a:gd name="connsiteX9" fmla="*/ 1223202 w 2069564"/>
              <a:gd name="connsiteY9" fmla="*/ 2167002 h 2561350"/>
              <a:gd name="connsiteX10" fmla="*/ 1243075 w 2069564"/>
              <a:gd name="connsiteY10" fmla="*/ 2275300 h 2561350"/>
              <a:gd name="connsiteX11" fmla="*/ 793019 w 2069564"/>
              <a:gd name="connsiteY11" fmla="*/ 2277680 h 2561350"/>
              <a:gd name="connsiteX12" fmla="*/ 822952 w 2069564"/>
              <a:gd name="connsiteY12" fmla="*/ 2167002 h 2561350"/>
              <a:gd name="connsiteX13" fmla="*/ 130027 w 2069564"/>
              <a:gd name="connsiteY13" fmla="*/ 2200159 h 2561350"/>
              <a:gd name="connsiteX14" fmla="*/ 1050 w 2069564"/>
              <a:gd name="connsiteY14" fmla="*/ 1657531 h 2561350"/>
              <a:gd name="connsiteX15" fmla="*/ 271446 w 2069564"/>
              <a:gd name="connsiteY15" fmla="*/ 1561668 h 2561350"/>
              <a:gd name="connsiteX16" fmla="*/ 249172 w 2069564"/>
              <a:gd name="connsiteY16" fmla="*/ 1045298 h 2561350"/>
              <a:gd name="connsiteX17" fmla="*/ 8510 w 2069564"/>
              <a:gd name="connsiteY17" fmla="*/ 1018431 h 2561350"/>
              <a:gd name="connsiteX18" fmla="*/ 110133 w 2069564"/>
              <a:gd name="connsiteY18" fmla="*/ 382371 h 2561350"/>
              <a:gd name="connsiteX19" fmla="*/ 827923 w 2069564"/>
              <a:gd name="connsiteY19" fmla="*/ 389002 h 2561350"/>
              <a:gd name="connsiteX20" fmla="*/ 793019 w 2069564"/>
              <a:gd name="connsiteY20" fmla="*/ 283670 h 2561350"/>
              <a:gd name="connsiteX21" fmla="*/ 1028762 w 2069564"/>
              <a:gd name="connsiteY21" fmla="*/ 3 h 2561350"/>
              <a:gd name="connsiteX0" fmla="*/ 1028762 w 2069564"/>
              <a:gd name="connsiteY0" fmla="*/ 3 h 2561350"/>
              <a:gd name="connsiteX1" fmla="*/ 1243075 w 2069564"/>
              <a:gd name="connsiteY1" fmla="*/ 286050 h 2561350"/>
              <a:gd name="connsiteX2" fmla="*/ 1220939 w 2069564"/>
              <a:gd name="connsiteY2" fmla="*/ 389002 h 2561350"/>
              <a:gd name="connsiteX3" fmla="*/ 1959793 w 2069564"/>
              <a:gd name="connsiteY3" fmla="*/ 361648 h 2561350"/>
              <a:gd name="connsiteX4" fmla="*/ 2067556 w 2069564"/>
              <a:gd name="connsiteY4" fmla="*/ 961234 h 2561350"/>
              <a:gd name="connsiteX5" fmla="*/ 1881048 w 2069564"/>
              <a:gd name="connsiteY5" fmla="*/ 1030865 h 2561350"/>
              <a:gd name="connsiteX6" fmla="*/ 1847373 w 2069564"/>
              <a:gd name="connsiteY6" fmla="*/ 1535481 h 2561350"/>
              <a:gd name="connsiteX7" fmla="*/ 2065070 w 2069564"/>
              <a:gd name="connsiteY7" fmla="*/ 1597847 h 2561350"/>
              <a:gd name="connsiteX8" fmla="*/ 1952333 w 2069564"/>
              <a:gd name="connsiteY8" fmla="*/ 2180265 h 2561350"/>
              <a:gd name="connsiteX9" fmla="*/ 1223202 w 2069564"/>
              <a:gd name="connsiteY9" fmla="*/ 2167002 h 2561350"/>
              <a:gd name="connsiteX10" fmla="*/ 1243075 w 2069564"/>
              <a:gd name="connsiteY10" fmla="*/ 2275300 h 2561350"/>
              <a:gd name="connsiteX11" fmla="*/ 793019 w 2069564"/>
              <a:gd name="connsiteY11" fmla="*/ 2277680 h 2561350"/>
              <a:gd name="connsiteX12" fmla="*/ 822952 w 2069564"/>
              <a:gd name="connsiteY12" fmla="*/ 2167002 h 2561350"/>
              <a:gd name="connsiteX13" fmla="*/ 130027 w 2069564"/>
              <a:gd name="connsiteY13" fmla="*/ 2200159 h 2561350"/>
              <a:gd name="connsiteX14" fmla="*/ 1050 w 2069564"/>
              <a:gd name="connsiteY14" fmla="*/ 1657531 h 2561350"/>
              <a:gd name="connsiteX15" fmla="*/ 271446 w 2069564"/>
              <a:gd name="connsiteY15" fmla="*/ 1561668 h 2561350"/>
              <a:gd name="connsiteX16" fmla="*/ 249172 w 2069564"/>
              <a:gd name="connsiteY16" fmla="*/ 1045298 h 2561350"/>
              <a:gd name="connsiteX17" fmla="*/ 8510 w 2069564"/>
              <a:gd name="connsiteY17" fmla="*/ 1018431 h 2561350"/>
              <a:gd name="connsiteX18" fmla="*/ 110133 w 2069564"/>
              <a:gd name="connsiteY18" fmla="*/ 382371 h 2561350"/>
              <a:gd name="connsiteX19" fmla="*/ 827923 w 2069564"/>
              <a:gd name="connsiteY19" fmla="*/ 389002 h 2561350"/>
              <a:gd name="connsiteX20" fmla="*/ 793019 w 2069564"/>
              <a:gd name="connsiteY20" fmla="*/ 283670 h 2561350"/>
              <a:gd name="connsiteX21" fmla="*/ 1028762 w 2069564"/>
              <a:gd name="connsiteY21" fmla="*/ 3 h 2561350"/>
              <a:gd name="connsiteX0" fmla="*/ 1028762 w 2069564"/>
              <a:gd name="connsiteY0" fmla="*/ 3 h 2561350"/>
              <a:gd name="connsiteX1" fmla="*/ 1243075 w 2069564"/>
              <a:gd name="connsiteY1" fmla="*/ 286050 h 2561350"/>
              <a:gd name="connsiteX2" fmla="*/ 1220939 w 2069564"/>
              <a:gd name="connsiteY2" fmla="*/ 389002 h 2561350"/>
              <a:gd name="connsiteX3" fmla="*/ 1959793 w 2069564"/>
              <a:gd name="connsiteY3" fmla="*/ 361648 h 2561350"/>
              <a:gd name="connsiteX4" fmla="*/ 2067556 w 2069564"/>
              <a:gd name="connsiteY4" fmla="*/ 961234 h 2561350"/>
              <a:gd name="connsiteX5" fmla="*/ 1881048 w 2069564"/>
              <a:gd name="connsiteY5" fmla="*/ 1030865 h 2561350"/>
              <a:gd name="connsiteX6" fmla="*/ 1847373 w 2069564"/>
              <a:gd name="connsiteY6" fmla="*/ 1535481 h 2561350"/>
              <a:gd name="connsiteX7" fmla="*/ 2065070 w 2069564"/>
              <a:gd name="connsiteY7" fmla="*/ 1597847 h 2561350"/>
              <a:gd name="connsiteX8" fmla="*/ 1952333 w 2069564"/>
              <a:gd name="connsiteY8" fmla="*/ 2180265 h 2561350"/>
              <a:gd name="connsiteX9" fmla="*/ 1223202 w 2069564"/>
              <a:gd name="connsiteY9" fmla="*/ 2167002 h 2561350"/>
              <a:gd name="connsiteX10" fmla="*/ 1243075 w 2069564"/>
              <a:gd name="connsiteY10" fmla="*/ 2275300 h 2561350"/>
              <a:gd name="connsiteX11" fmla="*/ 793019 w 2069564"/>
              <a:gd name="connsiteY11" fmla="*/ 2277680 h 2561350"/>
              <a:gd name="connsiteX12" fmla="*/ 822952 w 2069564"/>
              <a:gd name="connsiteY12" fmla="*/ 2167002 h 2561350"/>
              <a:gd name="connsiteX13" fmla="*/ 130027 w 2069564"/>
              <a:gd name="connsiteY13" fmla="*/ 2200159 h 2561350"/>
              <a:gd name="connsiteX14" fmla="*/ 1050 w 2069564"/>
              <a:gd name="connsiteY14" fmla="*/ 1657531 h 2561350"/>
              <a:gd name="connsiteX15" fmla="*/ 271446 w 2069564"/>
              <a:gd name="connsiteY15" fmla="*/ 1561668 h 2561350"/>
              <a:gd name="connsiteX16" fmla="*/ 249172 w 2069564"/>
              <a:gd name="connsiteY16" fmla="*/ 1045298 h 2561350"/>
              <a:gd name="connsiteX17" fmla="*/ 8510 w 2069564"/>
              <a:gd name="connsiteY17" fmla="*/ 1018431 h 2561350"/>
              <a:gd name="connsiteX18" fmla="*/ 110133 w 2069564"/>
              <a:gd name="connsiteY18" fmla="*/ 382371 h 2561350"/>
              <a:gd name="connsiteX19" fmla="*/ 827923 w 2069564"/>
              <a:gd name="connsiteY19" fmla="*/ 389002 h 2561350"/>
              <a:gd name="connsiteX20" fmla="*/ 793019 w 2069564"/>
              <a:gd name="connsiteY20" fmla="*/ 283670 h 2561350"/>
              <a:gd name="connsiteX21" fmla="*/ 1028762 w 2069564"/>
              <a:gd name="connsiteY21" fmla="*/ 3 h 2561350"/>
              <a:gd name="connsiteX0" fmla="*/ 1028762 w 2069564"/>
              <a:gd name="connsiteY0" fmla="*/ 3 h 2561350"/>
              <a:gd name="connsiteX1" fmla="*/ 1243075 w 2069564"/>
              <a:gd name="connsiteY1" fmla="*/ 286050 h 2561350"/>
              <a:gd name="connsiteX2" fmla="*/ 1220939 w 2069564"/>
              <a:gd name="connsiteY2" fmla="*/ 389002 h 2561350"/>
              <a:gd name="connsiteX3" fmla="*/ 1959793 w 2069564"/>
              <a:gd name="connsiteY3" fmla="*/ 361648 h 2561350"/>
              <a:gd name="connsiteX4" fmla="*/ 2067556 w 2069564"/>
              <a:gd name="connsiteY4" fmla="*/ 961234 h 2561350"/>
              <a:gd name="connsiteX5" fmla="*/ 1881048 w 2069564"/>
              <a:gd name="connsiteY5" fmla="*/ 1030865 h 2561350"/>
              <a:gd name="connsiteX6" fmla="*/ 1847373 w 2069564"/>
              <a:gd name="connsiteY6" fmla="*/ 1535481 h 2561350"/>
              <a:gd name="connsiteX7" fmla="*/ 2065070 w 2069564"/>
              <a:gd name="connsiteY7" fmla="*/ 1597847 h 2561350"/>
              <a:gd name="connsiteX8" fmla="*/ 1952333 w 2069564"/>
              <a:gd name="connsiteY8" fmla="*/ 2180265 h 2561350"/>
              <a:gd name="connsiteX9" fmla="*/ 1223202 w 2069564"/>
              <a:gd name="connsiteY9" fmla="*/ 2167002 h 2561350"/>
              <a:gd name="connsiteX10" fmla="*/ 1243075 w 2069564"/>
              <a:gd name="connsiteY10" fmla="*/ 2275300 h 2561350"/>
              <a:gd name="connsiteX11" fmla="*/ 793019 w 2069564"/>
              <a:gd name="connsiteY11" fmla="*/ 2277680 h 2561350"/>
              <a:gd name="connsiteX12" fmla="*/ 822952 w 2069564"/>
              <a:gd name="connsiteY12" fmla="*/ 2167002 h 2561350"/>
              <a:gd name="connsiteX13" fmla="*/ 130027 w 2069564"/>
              <a:gd name="connsiteY13" fmla="*/ 2200159 h 2561350"/>
              <a:gd name="connsiteX14" fmla="*/ 1050 w 2069564"/>
              <a:gd name="connsiteY14" fmla="*/ 1657531 h 2561350"/>
              <a:gd name="connsiteX15" fmla="*/ 271446 w 2069564"/>
              <a:gd name="connsiteY15" fmla="*/ 1561668 h 2561350"/>
              <a:gd name="connsiteX16" fmla="*/ 249172 w 2069564"/>
              <a:gd name="connsiteY16" fmla="*/ 1045298 h 2561350"/>
              <a:gd name="connsiteX17" fmla="*/ 8510 w 2069564"/>
              <a:gd name="connsiteY17" fmla="*/ 1018431 h 2561350"/>
              <a:gd name="connsiteX18" fmla="*/ 110133 w 2069564"/>
              <a:gd name="connsiteY18" fmla="*/ 382371 h 2561350"/>
              <a:gd name="connsiteX19" fmla="*/ 827923 w 2069564"/>
              <a:gd name="connsiteY19" fmla="*/ 389002 h 2561350"/>
              <a:gd name="connsiteX20" fmla="*/ 793019 w 2069564"/>
              <a:gd name="connsiteY20" fmla="*/ 283670 h 2561350"/>
              <a:gd name="connsiteX21" fmla="*/ 1028762 w 2069564"/>
              <a:gd name="connsiteY21" fmla="*/ 3 h 2561350"/>
              <a:gd name="connsiteX0" fmla="*/ 1028762 w 2069564"/>
              <a:gd name="connsiteY0" fmla="*/ 3 h 2561350"/>
              <a:gd name="connsiteX1" fmla="*/ 1243075 w 2069564"/>
              <a:gd name="connsiteY1" fmla="*/ 286050 h 2561350"/>
              <a:gd name="connsiteX2" fmla="*/ 1220939 w 2069564"/>
              <a:gd name="connsiteY2" fmla="*/ 389002 h 2561350"/>
              <a:gd name="connsiteX3" fmla="*/ 1959793 w 2069564"/>
              <a:gd name="connsiteY3" fmla="*/ 361648 h 2561350"/>
              <a:gd name="connsiteX4" fmla="*/ 2067556 w 2069564"/>
              <a:gd name="connsiteY4" fmla="*/ 961234 h 2561350"/>
              <a:gd name="connsiteX5" fmla="*/ 1881048 w 2069564"/>
              <a:gd name="connsiteY5" fmla="*/ 1030865 h 2561350"/>
              <a:gd name="connsiteX6" fmla="*/ 1847373 w 2069564"/>
              <a:gd name="connsiteY6" fmla="*/ 1535481 h 2561350"/>
              <a:gd name="connsiteX7" fmla="*/ 2065070 w 2069564"/>
              <a:gd name="connsiteY7" fmla="*/ 1597847 h 2561350"/>
              <a:gd name="connsiteX8" fmla="*/ 1952333 w 2069564"/>
              <a:gd name="connsiteY8" fmla="*/ 2180265 h 2561350"/>
              <a:gd name="connsiteX9" fmla="*/ 1223202 w 2069564"/>
              <a:gd name="connsiteY9" fmla="*/ 2167002 h 2561350"/>
              <a:gd name="connsiteX10" fmla="*/ 1243075 w 2069564"/>
              <a:gd name="connsiteY10" fmla="*/ 2275300 h 2561350"/>
              <a:gd name="connsiteX11" fmla="*/ 793019 w 2069564"/>
              <a:gd name="connsiteY11" fmla="*/ 2277680 h 2561350"/>
              <a:gd name="connsiteX12" fmla="*/ 822952 w 2069564"/>
              <a:gd name="connsiteY12" fmla="*/ 2167002 h 2561350"/>
              <a:gd name="connsiteX13" fmla="*/ 130027 w 2069564"/>
              <a:gd name="connsiteY13" fmla="*/ 2200159 h 2561350"/>
              <a:gd name="connsiteX14" fmla="*/ 1050 w 2069564"/>
              <a:gd name="connsiteY14" fmla="*/ 1657531 h 2561350"/>
              <a:gd name="connsiteX15" fmla="*/ 271446 w 2069564"/>
              <a:gd name="connsiteY15" fmla="*/ 1561668 h 2561350"/>
              <a:gd name="connsiteX16" fmla="*/ 249172 w 2069564"/>
              <a:gd name="connsiteY16" fmla="*/ 1045298 h 2561350"/>
              <a:gd name="connsiteX17" fmla="*/ 8510 w 2069564"/>
              <a:gd name="connsiteY17" fmla="*/ 1018431 h 2561350"/>
              <a:gd name="connsiteX18" fmla="*/ 110133 w 2069564"/>
              <a:gd name="connsiteY18" fmla="*/ 382371 h 2561350"/>
              <a:gd name="connsiteX19" fmla="*/ 827923 w 2069564"/>
              <a:gd name="connsiteY19" fmla="*/ 389002 h 2561350"/>
              <a:gd name="connsiteX20" fmla="*/ 793019 w 2069564"/>
              <a:gd name="connsiteY20" fmla="*/ 283670 h 2561350"/>
              <a:gd name="connsiteX21" fmla="*/ 1028762 w 2069564"/>
              <a:gd name="connsiteY21" fmla="*/ 3 h 2561350"/>
              <a:gd name="connsiteX0" fmla="*/ 1028762 w 2069564"/>
              <a:gd name="connsiteY0" fmla="*/ 3 h 2561350"/>
              <a:gd name="connsiteX1" fmla="*/ 1243075 w 2069564"/>
              <a:gd name="connsiteY1" fmla="*/ 286050 h 2561350"/>
              <a:gd name="connsiteX2" fmla="*/ 1220939 w 2069564"/>
              <a:gd name="connsiteY2" fmla="*/ 389002 h 2561350"/>
              <a:gd name="connsiteX3" fmla="*/ 1959793 w 2069564"/>
              <a:gd name="connsiteY3" fmla="*/ 361648 h 2561350"/>
              <a:gd name="connsiteX4" fmla="*/ 2067556 w 2069564"/>
              <a:gd name="connsiteY4" fmla="*/ 961234 h 2561350"/>
              <a:gd name="connsiteX5" fmla="*/ 1881048 w 2069564"/>
              <a:gd name="connsiteY5" fmla="*/ 1030865 h 2561350"/>
              <a:gd name="connsiteX6" fmla="*/ 1847373 w 2069564"/>
              <a:gd name="connsiteY6" fmla="*/ 1535481 h 2561350"/>
              <a:gd name="connsiteX7" fmla="*/ 2065070 w 2069564"/>
              <a:gd name="connsiteY7" fmla="*/ 1597847 h 2561350"/>
              <a:gd name="connsiteX8" fmla="*/ 1952333 w 2069564"/>
              <a:gd name="connsiteY8" fmla="*/ 2180265 h 2561350"/>
              <a:gd name="connsiteX9" fmla="*/ 1223202 w 2069564"/>
              <a:gd name="connsiteY9" fmla="*/ 2167002 h 2561350"/>
              <a:gd name="connsiteX10" fmla="*/ 1243075 w 2069564"/>
              <a:gd name="connsiteY10" fmla="*/ 2275300 h 2561350"/>
              <a:gd name="connsiteX11" fmla="*/ 793019 w 2069564"/>
              <a:gd name="connsiteY11" fmla="*/ 2277680 h 2561350"/>
              <a:gd name="connsiteX12" fmla="*/ 822952 w 2069564"/>
              <a:gd name="connsiteY12" fmla="*/ 2167002 h 2561350"/>
              <a:gd name="connsiteX13" fmla="*/ 130027 w 2069564"/>
              <a:gd name="connsiteY13" fmla="*/ 2200159 h 2561350"/>
              <a:gd name="connsiteX14" fmla="*/ 1050 w 2069564"/>
              <a:gd name="connsiteY14" fmla="*/ 1657531 h 2561350"/>
              <a:gd name="connsiteX15" fmla="*/ 271446 w 2069564"/>
              <a:gd name="connsiteY15" fmla="*/ 1561668 h 2561350"/>
              <a:gd name="connsiteX16" fmla="*/ 270777 w 2069564"/>
              <a:gd name="connsiteY16" fmla="*/ 1028015 h 2561350"/>
              <a:gd name="connsiteX17" fmla="*/ 8510 w 2069564"/>
              <a:gd name="connsiteY17" fmla="*/ 1018431 h 2561350"/>
              <a:gd name="connsiteX18" fmla="*/ 110133 w 2069564"/>
              <a:gd name="connsiteY18" fmla="*/ 382371 h 2561350"/>
              <a:gd name="connsiteX19" fmla="*/ 827923 w 2069564"/>
              <a:gd name="connsiteY19" fmla="*/ 389002 h 2561350"/>
              <a:gd name="connsiteX20" fmla="*/ 793019 w 2069564"/>
              <a:gd name="connsiteY20" fmla="*/ 283670 h 2561350"/>
              <a:gd name="connsiteX21" fmla="*/ 1028762 w 2069564"/>
              <a:gd name="connsiteY21" fmla="*/ 3 h 2561350"/>
              <a:gd name="connsiteX0" fmla="*/ 1028762 w 2069564"/>
              <a:gd name="connsiteY0" fmla="*/ 3 h 2561350"/>
              <a:gd name="connsiteX1" fmla="*/ 1243075 w 2069564"/>
              <a:gd name="connsiteY1" fmla="*/ 286050 h 2561350"/>
              <a:gd name="connsiteX2" fmla="*/ 1220939 w 2069564"/>
              <a:gd name="connsiteY2" fmla="*/ 389002 h 2561350"/>
              <a:gd name="connsiteX3" fmla="*/ 1959793 w 2069564"/>
              <a:gd name="connsiteY3" fmla="*/ 361648 h 2561350"/>
              <a:gd name="connsiteX4" fmla="*/ 2067556 w 2069564"/>
              <a:gd name="connsiteY4" fmla="*/ 961234 h 2561350"/>
              <a:gd name="connsiteX5" fmla="*/ 1881048 w 2069564"/>
              <a:gd name="connsiteY5" fmla="*/ 1030865 h 2561350"/>
              <a:gd name="connsiteX6" fmla="*/ 1847373 w 2069564"/>
              <a:gd name="connsiteY6" fmla="*/ 1535481 h 2561350"/>
              <a:gd name="connsiteX7" fmla="*/ 2065070 w 2069564"/>
              <a:gd name="connsiteY7" fmla="*/ 1597847 h 2561350"/>
              <a:gd name="connsiteX8" fmla="*/ 1952333 w 2069564"/>
              <a:gd name="connsiteY8" fmla="*/ 2180265 h 2561350"/>
              <a:gd name="connsiteX9" fmla="*/ 1223202 w 2069564"/>
              <a:gd name="connsiteY9" fmla="*/ 2167002 h 2561350"/>
              <a:gd name="connsiteX10" fmla="*/ 1243075 w 2069564"/>
              <a:gd name="connsiteY10" fmla="*/ 2275300 h 2561350"/>
              <a:gd name="connsiteX11" fmla="*/ 793019 w 2069564"/>
              <a:gd name="connsiteY11" fmla="*/ 2277680 h 2561350"/>
              <a:gd name="connsiteX12" fmla="*/ 822952 w 2069564"/>
              <a:gd name="connsiteY12" fmla="*/ 2167002 h 2561350"/>
              <a:gd name="connsiteX13" fmla="*/ 130027 w 2069564"/>
              <a:gd name="connsiteY13" fmla="*/ 2200159 h 2561350"/>
              <a:gd name="connsiteX14" fmla="*/ 1050 w 2069564"/>
              <a:gd name="connsiteY14" fmla="*/ 1657531 h 2561350"/>
              <a:gd name="connsiteX15" fmla="*/ 271446 w 2069564"/>
              <a:gd name="connsiteY15" fmla="*/ 1561668 h 2561350"/>
              <a:gd name="connsiteX16" fmla="*/ 270777 w 2069564"/>
              <a:gd name="connsiteY16" fmla="*/ 1028015 h 2561350"/>
              <a:gd name="connsiteX17" fmla="*/ 30115 w 2069564"/>
              <a:gd name="connsiteY17" fmla="*/ 1005469 h 2561350"/>
              <a:gd name="connsiteX18" fmla="*/ 110133 w 2069564"/>
              <a:gd name="connsiteY18" fmla="*/ 382371 h 2561350"/>
              <a:gd name="connsiteX19" fmla="*/ 827923 w 2069564"/>
              <a:gd name="connsiteY19" fmla="*/ 389002 h 2561350"/>
              <a:gd name="connsiteX20" fmla="*/ 793019 w 2069564"/>
              <a:gd name="connsiteY20" fmla="*/ 283670 h 2561350"/>
              <a:gd name="connsiteX21" fmla="*/ 1028762 w 2069564"/>
              <a:gd name="connsiteY21" fmla="*/ 3 h 2561350"/>
              <a:gd name="connsiteX0" fmla="*/ 1028762 w 2069564"/>
              <a:gd name="connsiteY0" fmla="*/ 3 h 2561350"/>
              <a:gd name="connsiteX1" fmla="*/ 1243075 w 2069564"/>
              <a:gd name="connsiteY1" fmla="*/ 286050 h 2561350"/>
              <a:gd name="connsiteX2" fmla="*/ 1220939 w 2069564"/>
              <a:gd name="connsiteY2" fmla="*/ 389002 h 2561350"/>
              <a:gd name="connsiteX3" fmla="*/ 1959793 w 2069564"/>
              <a:gd name="connsiteY3" fmla="*/ 361648 h 2561350"/>
              <a:gd name="connsiteX4" fmla="*/ 2067556 w 2069564"/>
              <a:gd name="connsiteY4" fmla="*/ 961234 h 2561350"/>
              <a:gd name="connsiteX5" fmla="*/ 1881048 w 2069564"/>
              <a:gd name="connsiteY5" fmla="*/ 1030865 h 2561350"/>
              <a:gd name="connsiteX6" fmla="*/ 1847373 w 2069564"/>
              <a:gd name="connsiteY6" fmla="*/ 1535481 h 2561350"/>
              <a:gd name="connsiteX7" fmla="*/ 2065070 w 2069564"/>
              <a:gd name="connsiteY7" fmla="*/ 1597847 h 2561350"/>
              <a:gd name="connsiteX8" fmla="*/ 1952333 w 2069564"/>
              <a:gd name="connsiteY8" fmla="*/ 2180265 h 2561350"/>
              <a:gd name="connsiteX9" fmla="*/ 1223202 w 2069564"/>
              <a:gd name="connsiteY9" fmla="*/ 2167002 h 2561350"/>
              <a:gd name="connsiteX10" fmla="*/ 1243075 w 2069564"/>
              <a:gd name="connsiteY10" fmla="*/ 2275300 h 2561350"/>
              <a:gd name="connsiteX11" fmla="*/ 793019 w 2069564"/>
              <a:gd name="connsiteY11" fmla="*/ 2277680 h 2561350"/>
              <a:gd name="connsiteX12" fmla="*/ 822952 w 2069564"/>
              <a:gd name="connsiteY12" fmla="*/ 2167002 h 2561350"/>
              <a:gd name="connsiteX13" fmla="*/ 130027 w 2069564"/>
              <a:gd name="connsiteY13" fmla="*/ 2200159 h 2561350"/>
              <a:gd name="connsiteX14" fmla="*/ 1050 w 2069564"/>
              <a:gd name="connsiteY14" fmla="*/ 1657531 h 2561350"/>
              <a:gd name="connsiteX15" fmla="*/ 271446 w 2069564"/>
              <a:gd name="connsiteY15" fmla="*/ 1561668 h 2561350"/>
              <a:gd name="connsiteX16" fmla="*/ 270777 w 2069564"/>
              <a:gd name="connsiteY16" fmla="*/ 1028015 h 2561350"/>
              <a:gd name="connsiteX17" fmla="*/ 30115 w 2069564"/>
              <a:gd name="connsiteY17" fmla="*/ 1005469 h 2561350"/>
              <a:gd name="connsiteX18" fmla="*/ 110133 w 2069564"/>
              <a:gd name="connsiteY18" fmla="*/ 382371 h 2561350"/>
              <a:gd name="connsiteX19" fmla="*/ 827923 w 2069564"/>
              <a:gd name="connsiteY19" fmla="*/ 389002 h 2561350"/>
              <a:gd name="connsiteX20" fmla="*/ 793019 w 2069564"/>
              <a:gd name="connsiteY20" fmla="*/ 283670 h 2561350"/>
              <a:gd name="connsiteX21" fmla="*/ 1028762 w 2069564"/>
              <a:gd name="connsiteY21" fmla="*/ 3 h 2561350"/>
              <a:gd name="connsiteX0" fmla="*/ 1028762 w 2069564"/>
              <a:gd name="connsiteY0" fmla="*/ 3 h 2561350"/>
              <a:gd name="connsiteX1" fmla="*/ 1243075 w 2069564"/>
              <a:gd name="connsiteY1" fmla="*/ 286050 h 2561350"/>
              <a:gd name="connsiteX2" fmla="*/ 1220939 w 2069564"/>
              <a:gd name="connsiteY2" fmla="*/ 389002 h 2561350"/>
              <a:gd name="connsiteX3" fmla="*/ 1959793 w 2069564"/>
              <a:gd name="connsiteY3" fmla="*/ 361648 h 2561350"/>
              <a:gd name="connsiteX4" fmla="*/ 2067556 w 2069564"/>
              <a:gd name="connsiteY4" fmla="*/ 961234 h 2561350"/>
              <a:gd name="connsiteX5" fmla="*/ 1881048 w 2069564"/>
              <a:gd name="connsiteY5" fmla="*/ 1030865 h 2561350"/>
              <a:gd name="connsiteX6" fmla="*/ 1847373 w 2069564"/>
              <a:gd name="connsiteY6" fmla="*/ 1535481 h 2561350"/>
              <a:gd name="connsiteX7" fmla="*/ 2065070 w 2069564"/>
              <a:gd name="connsiteY7" fmla="*/ 1597847 h 2561350"/>
              <a:gd name="connsiteX8" fmla="*/ 1952333 w 2069564"/>
              <a:gd name="connsiteY8" fmla="*/ 2180265 h 2561350"/>
              <a:gd name="connsiteX9" fmla="*/ 1223202 w 2069564"/>
              <a:gd name="connsiteY9" fmla="*/ 2167002 h 2561350"/>
              <a:gd name="connsiteX10" fmla="*/ 1243075 w 2069564"/>
              <a:gd name="connsiteY10" fmla="*/ 2275300 h 2561350"/>
              <a:gd name="connsiteX11" fmla="*/ 793019 w 2069564"/>
              <a:gd name="connsiteY11" fmla="*/ 2277680 h 2561350"/>
              <a:gd name="connsiteX12" fmla="*/ 822952 w 2069564"/>
              <a:gd name="connsiteY12" fmla="*/ 2167002 h 2561350"/>
              <a:gd name="connsiteX13" fmla="*/ 130027 w 2069564"/>
              <a:gd name="connsiteY13" fmla="*/ 2200159 h 2561350"/>
              <a:gd name="connsiteX14" fmla="*/ 1050 w 2069564"/>
              <a:gd name="connsiteY14" fmla="*/ 1657531 h 2561350"/>
              <a:gd name="connsiteX15" fmla="*/ 258483 w 2069564"/>
              <a:gd name="connsiteY15" fmla="*/ 1557347 h 2561350"/>
              <a:gd name="connsiteX16" fmla="*/ 270777 w 2069564"/>
              <a:gd name="connsiteY16" fmla="*/ 1028015 h 2561350"/>
              <a:gd name="connsiteX17" fmla="*/ 30115 w 2069564"/>
              <a:gd name="connsiteY17" fmla="*/ 1005469 h 2561350"/>
              <a:gd name="connsiteX18" fmla="*/ 110133 w 2069564"/>
              <a:gd name="connsiteY18" fmla="*/ 382371 h 2561350"/>
              <a:gd name="connsiteX19" fmla="*/ 827923 w 2069564"/>
              <a:gd name="connsiteY19" fmla="*/ 389002 h 2561350"/>
              <a:gd name="connsiteX20" fmla="*/ 793019 w 2069564"/>
              <a:gd name="connsiteY20" fmla="*/ 283670 h 2561350"/>
              <a:gd name="connsiteX21" fmla="*/ 1028762 w 2069564"/>
              <a:gd name="connsiteY21" fmla="*/ 3 h 2561350"/>
              <a:gd name="connsiteX0" fmla="*/ 1028762 w 2069564"/>
              <a:gd name="connsiteY0" fmla="*/ 3 h 2561350"/>
              <a:gd name="connsiteX1" fmla="*/ 1243075 w 2069564"/>
              <a:gd name="connsiteY1" fmla="*/ 286050 h 2561350"/>
              <a:gd name="connsiteX2" fmla="*/ 1220939 w 2069564"/>
              <a:gd name="connsiteY2" fmla="*/ 389002 h 2561350"/>
              <a:gd name="connsiteX3" fmla="*/ 1959793 w 2069564"/>
              <a:gd name="connsiteY3" fmla="*/ 361648 h 2561350"/>
              <a:gd name="connsiteX4" fmla="*/ 2067556 w 2069564"/>
              <a:gd name="connsiteY4" fmla="*/ 961234 h 2561350"/>
              <a:gd name="connsiteX5" fmla="*/ 1881048 w 2069564"/>
              <a:gd name="connsiteY5" fmla="*/ 1030865 h 2561350"/>
              <a:gd name="connsiteX6" fmla="*/ 1847373 w 2069564"/>
              <a:gd name="connsiteY6" fmla="*/ 1535481 h 2561350"/>
              <a:gd name="connsiteX7" fmla="*/ 2065070 w 2069564"/>
              <a:gd name="connsiteY7" fmla="*/ 1597847 h 2561350"/>
              <a:gd name="connsiteX8" fmla="*/ 1952333 w 2069564"/>
              <a:gd name="connsiteY8" fmla="*/ 2180265 h 2561350"/>
              <a:gd name="connsiteX9" fmla="*/ 1223202 w 2069564"/>
              <a:gd name="connsiteY9" fmla="*/ 2167002 h 2561350"/>
              <a:gd name="connsiteX10" fmla="*/ 1243075 w 2069564"/>
              <a:gd name="connsiteY10" fmla="*/ 2275300 h 2561350"/>
              <a:gd name="connsiteX11" fmla="*/ 793019 w 2069564"/>
              <a:gd name="connsiteY11" fmla="*/ 2277680 h 2561350"/>
              <a:gd name="connsiteX12" fmla="*/ 822952 w 2069564"/>
              <a:gd name="connsiteY12" fmla="*/ 2167002 h 2561350"/>
              <a:gd name="connsiteX13" fmla="*/ 130027 w 2069564"/>
              <a:gd name="connsiteY13" fmla="*/ 2200159 h 2561350"/>
              <a:gd name="connsiteX14" fmla="*/ 1050 w 2069564"/>
              <a:gd name="connsiteY14" fmla="*/ 1657531 h 2561350"/>
              <a:gd name="connsiteX15" fmla="*/ 258483 w 2069564"/>
              <a:gd name="connsiteY15" fmla="*/ 1557347 h 2561350"/>
              <a:gd name="connsiteX16" fmla="*/ 270777 w 2069564"/>
              <a:gd name="connsiteY16" fmla="*/ 1028015 h 2561350"/>
              <a:gd name="connsiteX17" fmla="*/ 30115 w 2069564"/>
              <a:gd name="connsiteY17" fmla="*/ 1005469 h 2561350"/>
              <a:gd name="connsiteX18" fmla="*/ 110133 w 2069564"/>
              <a:gd name="connsiteY18" fmla="*/ 382371 h 2561350"/>
              <a:gd name="connsiteX19" fmla="*/ 827923 w 2069564"/>
              <a:gd name="connsiteY19" fmla="*/ 389002 h 2561350"/>
              <a:gd name="connsiteX20" fmla="*/ 793019 w 2069564"/>
              <a:gd name="connsiteY20" fmla="*/ 283670 h 2561350"/>
              <a:gd name="connsiteX21" fmla="*/ 1028762 w 2069564"/>
              <a:gd name="connsiteY21" fmla="*/ 3 h 2561350"/>
              <a:gd name="connsiteX0" fmla="*/ 1028362 w 2069164"/>
              <a:gd name="connsiteY0" fmla="*/ 3 h 2561350"/>
              <a:gd name="connsiteX1" fmla="*/ 1242675 w 2069164"/>
              <a:gd name="connsiteY1" fmla="*/ 286050 h 2561350"/>
              <a:gd name="connsiteX2" fmla="*/ 1220539 w 2069164"/>
              <a:gd name="connsiteY2" fmla="*/ 389002 h 2561350"/>
              <a:gd name="connsiteX3" fmla="*/ 1959393 w 2069164"/>
              <a:gd name="connsiteY3" fmla="*/ 361648 h 2561350"/>
              <a:gd name="connsiteX4" fmla="*/ 2067156 w 2069164"/>
              <a:gd name="connsiteY4" fmla="*/ 961234 h 2561350"/>
              <a:gd name="connsiteX5" fmla="*/ 1880648 w 2069164"/>
              <a:gd name="connsiteY5" fmla="*/ 1030865 h 2561350"/>
              <a:gd name="connsiteX6" fmla="*/ 1846973 w 2069164"/>
              <a:gd name="connsiteY6" fmla="*/ 1535481 h 2561350"/>
              <a:gd name="connsiteX7" fmla="*/ 2064670 w 2069164"/>
              <a:gd name="connsiteY7" fmla="*/ 1597847 h 2561350"/>
              <a:gd name="connsiteX8" fmla="*/ 1951933 w 2069164"/>
              <a:gd name="connsiteY8" fmla="*/ 2180265 h 2561350"/>
              <a:gd name="connsiteX9" fmla="*/ 1222802 w 2069164"/>
              <a:gd name="connsiteY9" fmla="*/ 2167002 h 2561350"/>
              <a:gd name="connsiteX10" fmla="*/ 1242675 w 2069164"/>
              <a:gd name="connsiteY10" fmla="*/ 2275300 h 2561350"/>
              <a:gd name="connsiteX11" fmla="*/ 792619 w 2069164"/>
              <a:gd name="connsiteY11" fmla="*/ 2277680 h 2561350"/>
              <a:gd name="connsiteX12" fmla="*/ 822552 w 2069164"/>
              <a:gd name="connsiteY12" fmla="*/ 2167002 h 2561350"/>
              <a:gd name="connsiteX13" fmla="*/ 129627 w 2069164"/>
              <a:gd name="connsiteY13" fmla="*/ 2200159 h 2561350"/>
              <a:gd name="connsiteX14" fmla="*/ 650 w 2069164"/>
              <a:gd name="connsiteY14" fmla="*/ 1657531 h 2561350"/>
              <a:gd name="connsiteX15" fmla="*/ 258083 w 2069164"/>
              <a:gd name="connsiteY15" fmla="*/ 1557347 h 2561350"/>
              <a:gd name="connsiteX16" fmla="*/ 270377 w 2069164"/>
              <a:gd name="connsiteY16" fmla="*/ 1028015 h 2561350"/>
              <a:gd name="connsiteX17" fmla="*/ 29715 w 2069164"/>
              <a:gd name="connsiteY17" fmla="*/ 1005469 h 2561350"/>
              <a:gd name="connsiteX18" fmla="*/ 109733 w 2069164"/>
              <a:gd name="connsiteY18" fmla="*/ 382371 h 2561350"/>
              <a:gd name="connsiteX19" fmla="*/ 827523 w 2069164"/>
              <a:gd name="connsiteY19" fmla="*/ 389002 h 2561350"/>
              <a:gd name="connsiteX20" fmla="*/ 792619 w 2069164"/>
              <a:gd name="connsiteY20" fmla="*/ 283670 h 2561350"/>
              <a:gd name="connsiteX21" fmla="*/ 1028362 w 2069164"/>
              <a:gd name="connsiteY21" fmla="*/ 3 h 2561350"/>
              <a:gd name="connsiteX0" fmla="*/ 1027712 w 2068514"/>
              <a:gd name="connsiteY0" fmla="*/ 3 h 2561350"/>
              <a:gd name="connsiteX1" fmla="*/ 1242025 w 2068514"/>
              <a:gd name="connsiteY1" fmla="*/ 286050 h 2561350"/>
              <a:gd name="connsiteX2" fmla="*/ 1219889 w 2068514"/>
              <a:gd name="connsiteY2" fmla="*/ 389002 h 2561350"/>
              <a:gd name="connsiteX3" fmla="*/ 1958743 w 2068514"/>
              <a:gd name="connsiteY3" fmla="*/ 361648 h 2561350"/>
              <a:gd name="connsiteX4" fmla="*/ 2066506 w 2068514"/>
              <a:gd name="connsiteY4" fmla="*/ 961234 h 2561350"/>
              <a:gd name="connsiteX5" fmla="*/ 1879998 w 2068514"/>
              <a:gd name="connsiteY5" fmla="*/ 1030865 h 2561350"/>
              <a:gd name="connsiteX6" fmla="*/ 1846323 w 2068514"/>
              <a:gd name="connsiteY6" fmla="*/ 1535481 h 2561350"/>
              <a:gd name="connsiteX7" fmla="*/ 2064020 w 2068514"/>
              <a:gd name="connsiteY7" fmla="*/ 1597847 h 2561350"/>
              <a:gd name="connsiteX8" fmla="*/ 1951283 w 2068514"/>
              <a:gd name="connsiteY8" fmla="*/ 2180265 h 2561350"/>
              <a:gd name="connsiteX9" fmla="*/ 1222152 w 2068514"/>
              <a:gd name="connsiteY9" fmla="*/ 2167002 h 2561350"/>
              <a:gd name="connsiteX10" fmla="*/ 1242025 w 2068514"/>
              <a:gd name="connsiteY10" fmla="*/ 2275300 h 2561350"/>
              <a:gd name="connsiteX11" fmla="*/ 791969 w 2068514"/>
              <a:gd name="connsiteY11" fmla="*/ 2277680 h 2561350"/>
              <a:gd name="connsiteX12" fmla="*/ 821902 w 2068514"/>
              <a:gd name="connsiteY12" fmla="*/ 2167002 h 2561350"/>
              <a:gd name="connsiteX13" fmla="*/ 128977 w 2068514"/>
              <a:gd name="connsiteY13" fmla="*/ 2200159 h 2561350"/>
              <a:gd name="connsiteX14" fmla="*/ 0 w 2068514"/>
              <a:gd name="connsiteY14" fmla="*/ 1657531 h 2561350"/>
              <a:gd name="connsiteX15" fmla="*/ 257433 w 2068514"/>
              <a:gd name="connsiteY15" fmla="*/ 1557347 h 2561350"/>
              <a:gd name="connsiteX16" fmla="*/ 269727 w 2068514"/>
              <a:gd name="connsiteY16" fmla="*/ 1028015 h 2561350"/>
              <a:gd name="connsiteX17" fmla="*/ 29065 w 2068514"/>
              <a:gd name="connsiteY17" fmla="*/ 1005469 h 2561350"/>
              <a:gd name="connsiteX18" fmla="*/ 109083 w 2068514"/>
              <a:gd name="connsiteY18" fmla="*/ 382371 h 2561350"/>
              <a:gd name="connsiteX19" fmla="*/ 826873 w 2068514"/>
              <a:gd name="connsiteY19" fmla="*/ 389002 h 2561350"/>
              <a:gd name="connsiteX20" fmla="*/ 791969 w 2068514"/>
              <a:gd name="connsiteY20" fmla="*/ 283670 h 2561350"/>
              <a:gd name="connsiteX21" fmla="*/ 1027712 w 2068514"/>
              <a:gd name="connsiteY21" fmla="*/ 3 h 2561350"/>
              <a:gd name="connsiteX0" fmla="*/ 1027712 w 2068514"/>
              <a:gd name="connsiteY0" fmla="*/ 3 h 2561350"/>
              <a:gd name="connsiteX1" fmla="*/ 1242025 w 2068514"/>
              <a:gd name="connsiteY1" fmla="*/ 286050 h 2561350"/>
              <a:gd name="connsiteX2" fmla="*/ 1219889 w 2068514"/>
              <a:gd name="connsiteY2" fmla="*/ 389002 h 2561350"/>
              <a:gd name="connsiteX3" fmla="*/ 1958743 w 2068514"/>
              <a:gd name="connsiteY3" fmla="*/ 361648 h 2561350"/>
              <a:gd name="connsiteX4" fmla="*/ 2066506 w 2068514"/>
              <a:gd name="connsiteY4" fmla="*/ 961234 h 2561350"/>
              <a:gd name="connsiteX5" fmla="*/ 1879998 w 2068514"/>
              <a:gd name="connsiteY5" fmla="*/ 1030865 h 2561350"/>
              <a:gd name="connsiteX6" fmla="*/ 1846323 w 2068514"/>
              <a:gd name="connsiteY6" fmla="*/ 1535481 h 2561350"/>
              <a:gd name="connsiteX7" fmla="*/ 2064020 w 2068514"/>
              <a:gd name="connsiteY7" fmla="*/ 1597847 h 2561350"/>
              <a:gd name="connsiteX8" fmla="*/ 1951283 w 2068514"/>
              <a:gd name="connsiteY8" fmla="*/ 2180265 h 2561350"/>
              <a:gd name="connsiteX9" fmla="*/ 1222152 w 2068514"/>
              <a:gd name="connsiteY9" fmla="*/ 2167002 h 2561350"/>
              <a:gd name="connsiteX10" fmla="*/ 1242025 w 2068514"/>
              <a:gd name="connsiteY10" fmla="*/ 2275300 h 2561350"/>
              <a:gd name="connsiteX11" fmla="*/ 791969 w 2068514"/>
              <a:gd name="connsiteY11" fmla="*/ 2277680 h 2561350"/>
              <a:gd name="connsiteX12" fmla="*/ 821902 w 2068514"/>
              <a:gd name="connsiteY12" fmla="*/ 2167002 h 2561350"/>
              <a:gd name="connsiteX13" fmla="*/ 128977 w 2068514"/>
              <a:gd name="connsiteY13" fmla="*/ 2200159 h 2561350"/>
              <a:gd name="connsiteX14" fmla="*/ 0 w 2068514"/>
              <a:gd name="connsiteY14" fmla="*/ 1657531 h 2561350"/>
              <a:gd name="connsiteX15" fmla="*/ 257433 w 2068514"/>
              <a:gd name="connsiteY15" fmla="*/ 1557347 h 2561350"/>
              <a:gd name="connsiteX16" fmla="*/ 269727 w 2068514"/>
              <a:gd name="connsiteY16" fmla="*/ 1028015 h 2561350"/>
              <a:gd name="connsiteX17" fmla="*/ 29065 w 2068514"/>
              <a:gd name="connsiteY17" fmla="*/ 1005469 h 2561350"/>
              <a:gd name="connsiteX18" fmla="*/ 109083 w 2068514"/>
              <a:gd name="connsiteY18" fmla="*/ 382371 h 2561350"/>
              <a:gd name="connsiteX19" fmla="*/ 826873 w 2068514"/>
              <a:gd name="connsiteY19" fmla="*/ 389002 h 2561350"/>
              <a:gd name="connsiteX20" fmla="*/ 791969 w 2068514"/>
              <a:gd name="connsiteY20" fmla="*/ 283670 h 2561350"/>
              <a:gd name="connsiteX21" fmla="*/ 1027712 w 2068514"/>
              <a:gd name="connsiteY21" fmla="*/ 3 h 2561350"/>
              <a:gd name="connsiteX0" fmla="*/ 1027712 w 2068514"/>
              <a:gd name="connsiteY0" fmla="*/ 3 h 2561350"/>
              <a:gd name="connsiteX1" fmla="*/ 1242025 w 2068514"/>
              <a:gd name="connsiteY1" fmla="*/ 286050 h 2561350"/>
              <a:gd name="connsiteX2" fmla="*/ 1219889 w 2068514"/>
              <a:gd name="connsiteY2" fmla="*/ 389002 h 2561350"/>
              <a:gd name="connsiteX3" fmla="*/ 1958743 w 2068514"/>
              <a:gd name="connsiteY3" fmla="*/ 361648 h 2561350"/>
              <a:gd name="connsiteX4" fmla="*/ 2066506 w 2068514"/>
              <a:gd name="connsiteY4" fmla="*/ 961234 h 2561350"/>
              <a:gd name="connsiteX5" fmla="*/ 1879998 w 2068514"/>
              <a:gd name="connsiteY5" fmla="*/ 1030865 h 2561350"/>
              <a:gd name="connsiteX6" fmla="*/ 1846323 w 2068514"/>
              <a:gd name="connsiteY6" fmla="*/ 1535481 h 2561350"/>
              <a:gd name="connsiteX7" fmla="*/ 2064020 w 2068514"/>
              <a:gd name="connsiteY7" fmla="*/ 1597847 h 2561350"/>
              <a:gd name="connsiteX8" fmla="*/ 1951283 w 2068514"/>
              <a:gd name="connsiteY8" fmla="*/ 2180265 h 2561350"/>
              <a:gd name="connsiteX9" fmla="*/ 1222152 w 2068514"/>
              <a:gd name="connsiteY9" fmla="*/ 2167002 h 2561350"/>
              <a:gd name="connsiteX10" fmla="*/ 1242025 w 2068514"/>
              <a:gd name="connsiteY10" fmla="*/ 2275300 h 2561350"/>
              <a:gd name="connsiteX11" fmla="*/ 791969 w 2068514"/>
              <a:gd name="connsiteY11" fmla="*/ 2277680 h 2561350"/>
              <a:gd name="connsiteX12" fmla="*/ 821902 w 2068514"/>
              <a:gd name="connsiteY12" fmla="*/ 2167002 h 2561350"/>
              <a:gd name="connsiteX13" fmla="*/ 128977 w 2068514"/>
              <a:gd name="connsiteY13" fmla="*/ 2200159 h 2561350"/>
              <a:gd name="connsiteX14" fmla="*/ 0 w 2068514"/>
              <a:gd name="connsiteY14" fmla="*/ 1657531 h 2561350"/>
              <a:gd name="connsiteX15" fmla="*/ 257433 w 2068514"/>
              <a:gd name="connsiteY15" fmla="*/ 1557347 h 2561350"/>
              <a:gd name="connsiteX16" fmla="*/ 239483 w 2068514"/>
              <a:gd name="connsiteY16" fmla="*/ 1049619 h 2561350"/>
              <a:gd name="connsiteX17" fmla="*/ 29065 w 2068514"/>
              <a:gd name="connsiteY17" fmla="*/ 1005469 h 2561350"/>
              <a:gd name="connsiteX18" fmla="*/ 109083 w 2068514"/>
              <a:gd name="connsiteY18" fmla="*/ 382371 h 2561350"/>
              <a:gd name="connsiteX19" fmla="*/ 826873 w 2068514"/>
              <a:gd name="connsiteY19" fmla="*/ 389002 h 2561350"/>
              <a:gd name="connsiteX20" fmla="*/ 791969 w 2068514"/>
              <a:gd name="connsiteY20" fmla="*/ 283670 h 2561350"/>
              <a:gd name="connsiteX21" fmla="*/ 1027712 w 2068514"/>
              <a:gd name="connsiteY21" fmla="*/ 3 h 2561350"/>
              <a:gd name="connsiteX0" fmla="*/ 1027712 w 2068514"/>
              <a:gd name="connsiteY0" fmla="*/ 3 h 2561350"/>
              <a:gd name="connsiteX1" fmla="*/ 1242025 w 2068514"/>
              <a:gd name="connsiteY1" fmla="*/ 286050 h 2561350"/>
              <a:gd name="connsiteX2" fmla="*/ 1219889 w 2068514"/>
              <a:gd name="connsiteY2" fmla="*/ 389002 h 2561350"/>
              <a:gd name="connsiteX3" fmla="*/ 1958743 w 2068514"/>
              <a:gd name="connsiteY3" fmla="*/ 361648 h 2561350"/>
              <a:gd name="connsiteX4" fmla="*/ 2066506 w 2068514"/>
              <a:gd name="connsiteY4" fmla="*/ 961234 h 2561350"/>
              <a:gd name="connsiteX5" fmla="*/ 1879998 w 2068514"/>
              <a:gd name="connsiteY5" fmla="*/ 1030865 h 2561350"/>
              <a:gd name="connsiteX6" fmla="*/ 1846323 w 2068514"/>
              <a:gd name="connsiteY6" fmla="*/ 1535481 h 2561350"/>
              <a:gd name="connsiteX7" fmla="*/ 2064020 w 2068514"/>
              <a:gd name="connsiteY7" fmla="*/ 1597847 h 2561350"/>
              <a:gd name="connsiteX8" fmla="*/ 1951283 w 2068514"/>
              <a:gd name="connsiteY8" fmla="*/ 2180265 h 2561350"/>
              <a:gd name="connsiteX9" fmla="*/ 1222152 w 2068514"/>
              <a:gd name="connsiteY9" fmla="*/ 2167002 h 2561350"/>
              <a:gd name="connsiteX10" fmla="*/ 1242025 w 2068514"/>
              <a:gd name="connsiteY10" fmla="*/ 2275300 h 2561350"/>
              <a:gd name="connsiteX11" fmla="*/ 791969 w 2068514"/>
              <a:gd name="connsiteY11" fmla="*/ 2277680 h 2561350"/>
              <a:gd name="connsiteX12" fmla="*/ 821902 w 2068514"/>
              <a:gd name="connsiteY12" fmla="*/ 2167002 h 2561350"/>
              <a:gd name="connsiteX13" fmla="*/ 128977 w 2068514"/>
              <a:gd name="connsiteY13" fmla="*/ 2200159 h 2561350"/>
              <a:gd name="connsiteX14" fmla="*/ 0 w 2068514"/>
              <a:gd name="connsiteY14" fmla="*/ 1657531 h 2561350"/>
              <a:gd name="connsiteX15" fmla="*/ 257433 w 2068514"/>
              <a:gd name="connsiteY15" fmla="*/ 1557347 h 2561350"/>
              <a:gd name="connsiteX16" fmla="*/ 239483 w 2068514"/>
              <a:gd name="connsiteY16" fmla="*/ 1049619 h 2561350"/>
              <a:gd name="connsiteX17" fmla="*/ 29065 w 2068514"/>
              <a:gd name="connsiteY17" fmla="*/ 1005469 h 2561350"/>
              <a:gd name="connsiteX18" fmla="*/ 109083 w 2068514"/>
              <a:gd name="connsiteY18" fmla="*/ 382371 h 2561350"/>
              <a:gd name="connsiteX19" fmla="*/ 826873 w 2068514"/>
              <a:gd name="connsiteY19" fmla="*/ 389002 h 2561350"/>
              <a:gd name="connsiteX20" fmla="*/ 791969 w 2068514"/>
              <a:gd name="connsiteY20" fmla="*/ 283670 h 2561350"/>
              <a:gd name="connsiteX21" fmla="*/ 1027712 w 2068514"/>
              <a:gd name="connsiteY21" fmla="*/ 3 h 2561350"/>
              <a:gd name="connsiteX0" fmla="*/ 1027712 w 2068514"/>
              <a:gd name="connsiteY0" fmla="*/ 3 h 2561350"/>
              <a:gd name="connsiteX1" fmla="*/ 1242025 w 2068514"/>
              <a:gd name="connsiteY1" fmla="*/ 286050 h 2561350"/>
              <a:gd name="connsiteX2" fmla="*/ 1219889 w 2068514"/>
              <a:gd name="connsiteY2" fmla="*/ 389002 h 2561350"/>
              <a:gd name="connsiteX3" fmla="*/ 1958743 w 2068514"/>
              <a:gd name="connsiteY3" fmla="*/ 361648 h 2561350"/>
              <a:gd name="connsiteX4" fmla="*/ 2066506 w 2068514"/>
              <a:gd name="connsiteY4" fmla="*/ 961234 h 2561350"/>
              <a:gd name="connsiteX5" fmla="*/ 1879998 w 2068514"/>
              <a:gd name="connsiteY5" fmla="*/ 1030865 h 2561350"/>
              <a:gd name="connsiteX6" fmla="*/ 1846323 w 2068514"/>
              <a:gd name="connsiteY6" fmla="*/ 1535481 h 2561350"/>
              <a:gd name="connsiteX7" fmla="*/ 2064020 w 2068514"/>
              <a:gd name="connsiteY7" fmla="*/ 1597847 h 2561350"/>
              <a:gd name="connsiteX8" fmla="*/ 1951283 w 2068514"/>
              <a:gd name="connsiteY8" fmla="*/ 2180265 h 2561350"/>
              <a:gd name="connsiteX9" fmla="*/ 1222152 w 2068514"/>
              <a:gd name="connsiteY9" fmla="*/ 2167002 h 2561350"/>
              <a:gd name="connsiteX10" fmla="*/ 1242025 w 2068514"/>
              <a:gd name="connsiteY10" fmla="*/ 2275300 h 2561350"/>
              <a:gd name="connsiteX11" fmla="*/ 791969 w 2068514"/>
              <a:gd name="connsiteY11" fmla="*/ 2277680 h 2561350"/>
              <a:gd name="connsiteX12" fmla="*/ 821902 w 2068514"/>
              <a:gd name="connsiteY12" fmla="*/ 2167002 h 2561350"/>
              <a:gd name="connsiteX13" fmla="*/ 128977 w 2068514"/>
              <a:gd name="connsiteY13" fmla="*/ 2200159 h 2561350"/>
              <a:gd name="connsiteX14" fmla="*/ 0 w 2068514"/>
              <a:gd name="connsiteY14" fmla="*/ 1657531 h 2561350"/>
              <a:gd name="connsiteX15" fmla="*/ 257433 w 2068514"/>
              <a:gd name="connsiteY15" fmla="*/ 1557347 h 2561350"/>
              <a:gd name="connsiteX16" fmla="*/ 239483 w 2068514"/>
              <a:gd name="connsiteY16" fmla="*/ 1049619 h 2561350"/>
              <a:gd name="connsiteX17" fmla="*/ 29065 w 2068514"/>
              <a:gd name="connsiteY17" fmla="*/ 1005469 h 2561350"/>
              <a:gd name="connsiteX18" fmla="*/ 109083 w 2068514"/>
              <a:gd name="connsiteY18" fmla="*/ 382371 h 2561350"/>
              <a:gd name="connsiteX19" fmla="*/ 826873 w 2068514"/>
              <a:gd name="connsiteY19" fmla="*/ 389002 h 2561350"/>
              <a:gd name="connsiteX20" fmla="*/ 791969 w 2068514"/>
              <a:gd name="connsiteY20" fmla="*/ 283670 h 2561350"/>
              <a:gd name="connsiteX21" fmla="*/ 1027712 w 2068514"/>
              <a:gd name="connsiteY21" fmla="*/ 3 h 2561350"/>
              <a:gd name="connsiteX0" fmla="*/ 1027712 w 2068514"/>
              <a:gd name="connsiteY0" fmla="*/ 3 h 2561350"/>
              <a:gd name="connsiteX1" fmla="*/ 1242025 w 2068514"/>
              <a:gd name="connsiteY1" fmla="*/ 286050 h 2561350"/>
              <a:gd name="connsiteX2" fmla="*/ 1219889 w 2068514"/>
              <a:gd name="connsiteY2" fmla="*/ 389002 h 2561350"/>
              <a:gd name="connsiteX3" fmla="*/ 1958743 w 2068514"/>
              <a:gd name="connsiteY3" fmla="*/ 361648 h 2561350"/>
              <a:gd name="connsiteX4" fmla="*/ 2066506 w 2068514"/>
              <a:gd name="connsiteY4" fmla="*/ 961234 h 2561350"/>
              <a:gd name="connsiteX5" fmla="*/ 1879998 w 2068514"/>
              <a:gd name="connsiteY5" fmla="*/ 1030865 h 2561350"/>
              <a:gd name="connsiteX6" fmla="*/ 1846323 w 2068514"/>
              <a:gd name="connsiteY6" fmla="*/ 1535481 h 2561350"/>
              <a:gd name="connsiteX7" fmla="*/ 2064020 w 2068514"/>
              <a:gd name="connsiteY7" fmla="*/ 1597847 h 2561350"/>
              <a:gd name="connsiteX8" fmla="*/ 1951283 w 2068514"/>
              <a:gd name="connsiteY8" fmla="*/ 2180265 h 2561350"/>
              <a:gd name="connsiteX9" fmla="*/ 1222152 w 2068514"/>
              <a:gd name="connsiteY9" fmla="*/ 2167002 h 2561350"/>
              <a:gd name="connsiteX10" fmla="*/ 1242025 w 2068514"/>
              <a:gd name="connsiteY10" fmla="*/ 2275300 h 2561350"/>
              <a:gd name="connsiteX11" fmla="*/ 791969 w 2068514"/>
              <a:gd name="connsiteY11" fmla="*/ 2277680 h 2561350"/>
              <a:gd name="connsiteX12" fmla="*/ 821902 w 2068514"/>
              <a:gd name="connsiteY12" fmla="*/ 2167002 h 2561350"/>
              <a:gd name="connsiteX13" fmla="*/ 128977 w 2068514"/>
              <a:gd name="connsiteY13" fmla="*/ 2200159 h 2561350"/>
              <a:gd name="connsiteX14" fmla="*/ 0 w 2068514"/>
              <a:gd name="connsiteY14" fmla="*/ 1657531 h 2561350"/>
              <a:gd name="connsiteX15" fmla="*/ 257433 w 2068514"/>
              <a:gd name="connsiteY15" fmla="*/ 1557347 h 2561350"/>
              <a:gd name="connsiteX16" fmla="*/ 239483 w 2068514"/>
              <a:gd name="connsiteY16" fmla="*/ 1049619 h 2561350"/>
              <a:gd name="connsiteX17" fmla="*/ 29065 w 2068514"/>
              <a:gd name="connsiteY17" fmla="*/ 1005469 h 2561350"/>
              <a:gd name="connsiteX18" fmla="*/ 109083 w 2068514"/>
              <a:gd name="connsiteY18" fmla="*/ 382371 h 2561350"/>
              <a:gd name="connsiteX19" fmla="*/ 826873 w 2068514"/>
              <a:gd name="connsiteY19" fmla="*/ 389002 h 2561350"/>
              <a:gd name="connsiteX20" fmla="*/ 791969 w 2068514"/>
              <a:gd name="connsiteY20" fmla="*/ 283670 h 2561350"/>
              <a:gd name="connsiteX21" fmla="*/ 1027712 w 2068514"/>
              <a:gd name="connsiteY21" fmla="*/ 3 h 2561350"/>
              <a:gd name="connsiteX0" fmla="*/ 1027712 w 2068514"/>
              <a:gd name="connsiteY0" fmla="*/ 3 h 2561350"/>
              <a:gd name="connsiteX1" fmla="*/ 1242025 w 2068514"/>
              <a:gd name="connsiteY1" fmla="*/ 286050 h 2561350"/>
              <a:gd name="connsiteX2" fmla="*/ 1219889 w 2068514"/>
              <a:gd name="connsiteY2" fmla="*/ 389002 h 2561350"/>
              <a:gd name="connsiteX3" fmla="*/ 1958743 w 2068514"/>
              <a:gd name="connsiteY3" fmla="*/ 361648 h 2561350"/>
              <a:gd name="connsiteX4" fmla="*/ 2066506 w 2068514"/>
              <a:gd name="connsiteY4" fmla="*/ 961234 h 2561350"/>
              <a:gd name="connsiteX5" fmla="*/ 1879998 w 2068514"/>
              <a:gd name="connsiteY5" fmla="*/ 1030865 h 2561350"/>
              <a:gd name="connsiteX6" fmla="*/ 1846323 w 2068514"/>
              <a:gd name="connsiteY6" fmla="*/ 1535481 h 2561350"/>
              <a:gd name="connsiteX7" fmla="*/ 2064020 w 2068514"/>
              <a:gd name="connsiteY7" fmla="*/ 1597847 h 2561350"/>
              <a:gd name="connsiteX8" fmla="*/ 1951283 w 2068514"/>
              <a:gd name="connsiteY8" fmla="*/ 2180265 h 2561350"/>
              <a:gd name="connsiteX9" fmla="*/ 1222152 w 2068514"/>
              <a:gd name="connsiteY9" fmla="*/ 2167002 h 2561350"/>
              <a:gd name="connsiteX10" fmla="*/ 1242025 w 2068514"/>
              <a:gd name="connsiteY10" fmla="*/ 2275300 h 2561350"/>
              <a:gd name="connsiteX11" fmla="*/ 791969 w 2068514"/>
              <a:gd name="connsiteY11" fmla="*/ 2277680 h 2561350"/>
              <a:gd name="connsiteX12" fmla="*/ 821902 w 2068514"/>
              <a:gd name="connsiteY12" fmla="*/ 2167002 h 2561350"/>
              <a:gd name="connsiteX13" fmla="*/ 128977 w 2068514"/>
              <a:gd name="connsiteY13" fmla="*/ 2200159 h 2561350"/>
              <a:gd name="connsiteX14" fmla="*/ 0 w 2068514"/>
              <a:gd name="connsiteY14" fmla="*/ 1657531 h 2561350"/>
              <a:gd name="connsiteX15" fmla="*/ 257433 w 2068514"/>
              <a:gd name="connsiteY15" fmla="*/ 1557347 h 2561350"/>
              <a:gd name="connsiteX16" fmla="*/ 239483 w 2068514"/>
              <a:gd name="connsiteY16" fmla="*/ 1049619 h 2561350"/>
              <a:gd name="connsiteX17" fmla="*/ 29065 w 2068514"/>
              <a:gd name="connsiteY17" fmla="*/ 1005469 h 2561350"/>
              <a:gd name="connsiteX18" fmla="*/ 109083 w 2068514"/>
              <a:gd name="connsiteY18" fmla="*/ 382371 h 2561350"/>
              <a:gd name="connsiteX19" fmla="*/ 826873 w 2068514"/>
              <a:gd name="connsiteY19" fmla="*/ 389002 h 2561350"/>
              <a:gd name="connsiteX20" fmla="*/ 791969 w 2068514"/>
              <a:gd name="connsiteY20" fmla="*/ 283670 h 2561350"/>
              <a:gd name="connsiteX21" fmla="*/ 1027712 w 2068514"/>
              <a:gd name="connsiteY21" fmla="*/ 3 h 2561350"/>
              <a:gd name="connsiteX0" fmla="*/ 1027712 w 2068514"/>
              <a:gd name="connsiteY0" fmla="*/ 3 h 2561350"/>
              <a:gd name="connsiteX1" fmla="*/ 1242025 w 2068514"/>
              <a:gd name="connsiteY1" fmla="*/ 286050 h 2561350"/>
              <a:gd name="connsiteX2" fmla="*/ 1219889 w 2068514"/>
              <a:gd name="connsiteY2" fmla="*/ 389002 h 2561350"/>
              <a:gd name="connsiteX3" fmla="*/ 1958743 w 2068514"/>
              <a:gd name="connsiteY3" fmla="*/ 361648 h 2561350"/>
              <a:gd name="connsiteX4" fmla="*/ 2066506 w 2068514"/>
              <a:gd name="connsiteY4" fmla="*/ 961234 h 2561350"/>
              <a:gd name="connsiteX5" fmla="*/ 1879998 w 2068514"/>
              <a:gd name="connsiteY5" fmla="*/ 1030865 h 2561350"/>
              <a:gd name="connsiteX6" fmla="*/ 1846323 w 2068514"/>
              <a:gd name="connsiteY6" fmla="*/ 1535481 h 2561350"/>
              <a:gd name="connsiteX7" fmla="*/ 2064020 w 2068514"/>
              <a:gd name="connsiteY7" fmla="*/ 1597847 h 2561350"/>
              <a:gd name="connsiteX8" fmla="*/ 1951283 w 2068514"/>
              <a:gd name="connsiteY8" fmla="*/ 2180265 h 2561350"/>
              <a:gd name="connsiteX9" fmla="*/ 1222152 w 2068514"/>
              <a:gd name="connsiteY9" fmla="*/ 2167002 h 2561350"/>
              <a:gd name="connsiteX10" fmla="*/ 1242025 w 2068514"/>
              <a:gd name="connsiteY10" fmla="*/ 2275300 h 2561350"/>
              <a:gd name="connsiteX11" fmla="*/ 791969 w 2068514"/>
              <a:gd name="connsiteY11" fmla="*/ 2277680 h 2561350"/>
              <a:gd name="connsiteX12" fmla="*/ 821902 w 2068514"/>
              <a:gd name="connsiteY12" fmla="*/ 2167002 h 2561350"/>
              <a:gd name="connsiteX13" fmla="*/ 128977 w 2068514"/>
              <a:gd name="connsiteY13" fmla="*/ 2200159 h 2561350"/>
              <a:gd name="connsiteX14" fmla="*/ 0 w 2068514"/>
              <a:gd name="connsiteY14" fmla="*/ 1657531 h 2561350"/>
              <a:gd name="connsiteX15" fmla="*/ 257433 w 2068514"/>
              <a:gd name="connsiteY15" fmla="*/ 1557347 h 2561350"/>
              <a:gd name="connsiteX16" fmla="*/ 239483 w 2068514"/>
              <a:gd name="connsiteY16" fmla="*/ 1049619 h 2561350"/>
              <a:gd name="connsiteX17" fmla="*/ 29065 w 2068514"/>
              <a:gd name="connsiteY17" fmla="*/ 1005469 h 2561350"/>
              <a:gd name="connsiteX18" fmla="*/ 109083 w 2068514"/>
              <a:gd name="connsiteY18" fmla="*/ 382371 h 2561350"/>
              <a:gd name="connsiteX19" fmla="*/ 826873 w 2068514"/>
              <a:gd name="connsiteY19" fmla="*/ 389002 h 2561350"/>
              <a:gd name="connsiteX20" fmla="*/ 791969 w 2068514"/>
              <a:gd name="connsiteY20" fmla="*/ 283670 h 2561350"/>
              <a:gd name="connsiteX21" fmla="*/ 1027712 w 2068514"/>
              <a:gd name="connsiteY21" fmla="*/ 3 h 2561350"/>
              <a:gd name="connsiteX0" fmla="*/ 1027712 w 2068514"/>
              <a:gd name="connsiteY0" fmla="*/ 3 h 2561350"/>
              <a:gd name="connsiteX1" fmla="*/ 1242025 w 2068514"/>
              <a:gd name="connsiteY1" fmla="*/ 286050 h 2561350"/>
              <a:gd name="connsiteX2" fmla="*/ 1219889 w 2068514"/>
              <a:gd name="connsiteY2" fmla="*/ 389002 h 2561350"/>
              <a:gd name="connsiteX3" fmla="*/ 1958743 w 2068514"/>
              <a:gd name="connsiteY3" fmla="*/ 361648 h 2561350"/>
              <a:gd name="connsiteX4" fmla="*/ 2066506 w 2068514"/>
              <a:gd name="connsiteY4" fmla="*/ 961234 h 2561350"/>
              <a:gd name="connsiteX5" fmla="*/ 1879998 w 2068514"/>
              <a:gd name="connsiteY5" fmla="*/ 1030865 h 2561350"/>
              <a:gd name="connsiteX6" fmla="*/ 1846323 w 2068514"/>
              <a:gd name="connsiteY6" fmla="*/ 1535481 h 2561350"/>
              <a:gd name="connsiteX7" fmla="*/ 2064020 w 2068514"/>
              <a:gd name="connsiteY7" fmla="*/ 1597847 h 2561350"/>
              <a:gd name="connsiteX8" fmla="*/ 1951283 w 2068514"/>
              <a:gd name="connsiteY8" fmla="*/ 2180265 h 2561350"/>
              <a:gd name="connsiteX9" fmla="*/ 1222152 w 2068514"/>
              <a:gd name="connsiteY9" fmla="*/ 2167002 h 2561350"/>
              <a:gd name="connsiteX10" fmla="*/ 1242025 w 2068514"/>
              <a:gd name="connsiteY10" fmla="*/ 2275300 h 2561350"/>
              <a:gd name="connsiteX11" fmla="*/ 791969 w 2068514"/>
              <a:gd name="connsiteY11" fmla="*/ 2277680 h 2561350"/>
              <a:gd name="connsiteX12" fmla="*/ 821902 w 2068514"/>
              <a:gd name="connsiteY12" fmla="*/ 2167002 h 2561350"/>
              <a:gd name="connsiteX13" fmla="*/ 128977 w 2068514"/>
              <a:gd name="connsiteY13" fmla="*/ 2200159 h 2561350"/>
              <a:gd name="connsiteX14" fmla="*/ 0 w 2068514"/>
              <a:gd name="connsiteY14" fmla="*/ 1657531 h 2561350"/>
              <a:gd name="connsiteX15" fmla="*/ 257433 w 2068514"/>
              <a:gd name="connsiteY15" fmla="*/ 1557347 h 2561350"/>
              <a:gd name="connsiteX16" fmla="*/ 239483 w 2068514"/>
              <a:gd name="connsiteY16" fmla="*/ 1049619 h 2561350"/>
              <a:gd name="connsiteX17" fmla="*/ 29065 w 2068514"/>
              <a:gd name="connsiteY17" fmla="*/ 1005469 h 2561350"/>
              <a:gd name="connsiteX18" fmla="*/ 109083 w 2068514"/>
              <a:gd name="connsiteY18" fmla="*/ 382371 h 2561350"/>
              <a:gd name="connsiteX19" fmla="*/ 826873 w 2068514"/>
              <a:gd name="connsiteY19" fmla="*/ 389002 h 2561350"/>
              <a:gd name="connsiteX20" fmla="*/ 791969 w 2068514"/>
              <a:gd name="connsiteY20" fmla="*/ 283670 h 2561350"/>
              <a:gd name="connsiteX21" fmla="*/ 1027712 w 2068514"/>
              <a:gd name="connsiteY21" fmla="*/ 3 h 2561350"/>
              <a:gd name="connsiteX0" fmla="*/ 1027712 w 2068514"/>
              <a:gd name="connsiteY0" fmla="*/ 3 h 2561350"/>
              <a:gd name="connsiteX1" fmla="*/ 1242025 w 2068514"/>
              <a:gd name="connsiteY1" fmla="*/ 286050 h 2561350"/>
              <a:gd name="connsiteX2" fmla="*/ 1219889 w 2068514"/>
              <a:gd name="connsiteY2" fmla="*/ 389002 h 2561350"/>
              <a:gd name="connsiteX3" fmla="*/ 1958743 w 2068514"/>
              <a:gd name="connsiteY3" fmla="*/ 361648 h 2561350"/>
              <a:gd name="connsiteX4" fmla="*/ 2066506 w 2068514"/>
              <a:gd name="connsiteY4" fmla="*/ 961234 h 2561350"/>
              <a:gd name="connsiteX5" fmla="*/ 1879998 w 2068514"/>
              <a:gd name="connsiteY5" fmla="*/ 1030865 h 2561350"/>
              <a:gd name="connsiteX6" fmla="*/ 1846323 w 2068514"/>
              <a:gd name="connsiteY6" fmla="*/ 1535481 h 2561350"/>
              <a:gd name="connsiteX7" fmla="*/ 2064020 w 2068514"/>
              <a:gd name="connsiteY7" fmla="*/ 1597847 h 2561350"/>
              <a:gd name="connsiteX8" fmla="*/ 1951283 w 2068514"/>
              <a:gd name="connsiteY8" fmla="*/ 2180265 h 2561350"/>
              <a:gd name="connsiteX9" fmla="*/ 1222152 w 2068514"/>
              <a:gd name="connsiteY9" fmla="*/ 2167002 h 2561350"/>
              <a:gd name="connsiteX10" fmla="*/ 1242025 w 2068514"/>
              <a:gd name="connsiteY10" fmla="*/ 2275300 h 2561350"/>
              <a:gd name="connsiteX11" fmla="*/ 791969 w 2068514"/>
              <a:gd name="connsiteY11" fmla="*/ 2277680 h 2561350"/>
              <a:gd name="connsiteX12" fmla="*/ 821902 w 2068514"/>
              <a:gd name="connsiteY12" fmla="*/ 2167002 h 2561350"/>
              <a:gd name="connsiteX13" fmla="*/ 128977 w 2068514"/>
              <a:gd name="connsiteY13" fmla="*/ 2200159 h 2561350"/>
              <a:gd name="connsiteX14" fmla="*/ 0 w 2068514"/>
              <a:gd name="connsiteY14" fmla="*/ 1657531 h 2561350"/>
              <a:gd name="connsiteX15" fmla="*/ 257433 w 2068514"/>
              <a:gd name="connsiteY15" fmla="*/ 1557347 h 2561350"/>
              <a:gd name="connsiteX16" fmla="*/ 239483 w 2068514"/>
              <a:gd name="connsiteY16" fmla="*/ 1049619 h 2561350"/>
              <a:gd name="connsiteX17" fmla="*/ 29065 w 2068514"/>
              <a:gd name="connsiteY17" fmla="*/ 1005469 h 2561350"/>
              <a:gd name="connsiteX18" fmla="*/ 100444 w 2068514"/>
              <a:gd name="connsiteY18" fmla="*/ 369408 h 2561350"/>
              <a:gd name="connsiteX19" fmla="*/ 826873 w 2068514"/>
              <a:gd name="connsiteY19" fmla="*/ 389002 h 2561350"/>
              <a:gd name="connsiteX20" fmla="*/ 791969 w 2068514"/>
              <a:gd name="connsiteY20" fmla="*/ 283670 h 2561350"/>
              <a:gd name="connsiteX21" fmla="*/ 1027712 w 2068514"/>
              <a:gd name="connsiteY21" fmla="*/ 3 h 2561350"/>
              <a:gd name="connsiteX0" fmla="*/ 1027712 w 2068514"/>
              <a:gd name="connsiteY0" fmla="*/ 3 h 2561350"/>
              <a:gd name="connsiteX1" fmla="*/ 1242025 w 2068514"/>
              <a:gd name="connsiteY1" fmla="*/ 286050 h 2561350"/>
              <a:gd name="connsiteX2" fmla="*/ 1219889 w 2068514"/>
              <a:gd name="connsiteY2" fmla="*/ 389002 h 2561350"/>
              <a:gd name="connsiteX3" fmla="*/ 1958743 w 2068514"/>
              <a:gd name="connsiteY3" fmla="*/ 361648 h 2561350"/>
              <a:gd name="connsiteX4" fmla="*/ 2066506 w 2068514"/>
              <a:gd name="connsiteY4" fmla="*/ 961234 h 2561350"/>
              <a:gd name="connsiteX5" fmla="*/ 1879998 w 2068514"/>
              <a:gd name="connsiteY5" fmla="*/ 1030865 h 2561350"/>
              <a:gd name="connsiteX6" fmla="*/ 1846323 w 2068514"/>
              <a:gd name="connsiteY6" fmla="*/ 1535481 h 2561350"/>
              <a:gd name="connsiteX7" fmla="*/ 2064020 w 2068514"/>
              <a:gd name="connsiteY7" fmla="*/ 1597847 h 2561350"/>
              <a:gd name="connsiteX8" fmla="*/ 1951283 w 2068514"/>
              <a:gd name="connsiteY8" fmla="*/ 2180265 h 2561350"/>
              <a:gd name="connsiteX9" fmla="*/ 1222152 w 2068514"/>
              <a:gd name="connsiteY9" fmla="*/ 2167002 h 2561350"/>
              <a:gd name="connsiteX10" fmla="*/ 1242025 w 2068514"/>
              <a:gd name="connsiteY10" fmla="*/ 2275300 h 2561350"/>
              <a:gd name="connsiteX11" fmla="*/ 791969 w 2068514"/>
              <a:gd name="connsiteY11" fmla="*/ 2277680 h 2561350"/>
              <a:gd name="connsiteX12" fmla="*/ 821902 w 2068514"/>
              <a:gd name="connsiteY12" fmla="*/ 2167002 h 2561350"/>
              <a:gd name="connsiteX13" fmla="*/ 128977 w 2068514"/>
              <a:gd name="connsiteY13" fmla="*/ 2200159 h 2561350"/>
              <a:gd name="connsiteX14" fmla="*/ 0 w 2068514"/>
              <a:gd name="connsiteY14" fmla="*/ 1657531 h 2561350"/>
              <a:gd name="connsiteX15" fmla="*/ 257433 w 2068514"/>
              <a:gd name="connsiteY15" fmla="*/ 1557347 h 2561350"/>
              <a:gd name="connsiteX16" fmla="*/ 239483 w 2068514"/>
              <a:gd name="connsiteY16" fmla="*/ 1049619 h 2561350"/>
              <a:gd name="connsiteX17" fmla="*/ 29065 w 2068514"/>
              <a:gd name="connsiteY17" fmla="*/ 1005469 h 2561350"/>
              <a:gd name="connsiteX18" fmla="*/ 100444 w 2068514"/>
              <a:gd name="connsiteY18" fmla="*/ 369408 h 2561350"/>
              <a:gd name="connsiteX19" fmla="*/ 826873 w 2068514"/>
              <a:gd name="connsiteY19" fmla="*/ 389002 h 2561350"/>
              <a:gd name="connsiteX20" fmla="*/ 791969 w 2068514"/>
              <a:gd name="connsiteY20" fmla="*/ 283670 h 2561350"/>
              <a:gd name="connsiteX21" fmla="*/ 1027712 w 2068514"/>
              <a:gd name="connsiteY21" fmla="*/ 3 h 2561350"/>
              <a:gd name="connsiteX0" fmla="*/ 1027712 w 2068514"/>
              <a:gd name="connsiteY0" fmla="*/ 3 h 2561350"/>
              <a:gd name="connsiteX1" fmla="*/ 1242025 w 2068514"/>
              <a:gd name="connsiteY1" fmla="*/ 286050 h 2561350"/>
              <a:gd name="connsiteX2" fmla="*/ 1219889 w 2068514"/>
              <a:gd name="connsiteY2" fmla="*/ 389002 h 2561350"/>
              <a:gd name="connsiteX3" fmla="*/ 1958743 w 2068514"/>
              <a:gd name="connsiteY3" fmla="*/ 361648 h 2561350"/>
              <a:gd name="connsiteX4" fmla="*/ 2066506 w 2068514"/>
              <a:gd name="connsiteY4" fmla="*/ 961234 h 2561350"/>
              <a:gd name="connsiteX5" fmla="*/ 1879998 w 2068514"/>
              <a:gd name="connsiteY5" fmla="*/ 1030865 h 2561350"/>
              <a:gd name="connsiteX6" fmla="*/ 1846323 w 2068514"/>
              <a:gd name="connsiteY6" fmla="*/ 1535481 h 2561350"/>
              <a:gd name="connsiteX7" fmla="*/ 2064020 w 2068514"/>
              <a:gd name="connsiteY7" fmla="*/ 1597847 h 2561350"/>
              <a:gd name="connsiteX8" fmla="*/ 1951283 w 2068514"/>
              <a:gd name="connsiteY8" fmla="*/ 2180265 h 2561350"/>
              <a:gd name="connsiteX9" fmla="*/ 1222152 w 2068514"/>
              <a:gd name="connsiteY9" fmla="*/ 2167002 h 2561350"/>
              <a:gd name="connsiteX10" fmla="*/ 1242025 w 2068514"/>
              <a:gd name="connsiteY10" fmla="*/ 2275300 h 2561350"/>
              <a:gd name="connsiteX11" fmla="*/ 791969 w 2068514"/>
              <a:gd name="connsiteY11" fmla="*/ 2277680 h 2561350"/>
              <a:gd name="connsiteX12" fmla="*/ 821902 w 2068514"/>
              <a:gd name="connsiteY12" fmla="*/ 2167002 h 2561350"/>
              <a:gd name="connsiteX13" fmla="*/ 128977 w 2068514"/>
              <a:gd name="connsiteY13" fmla="*/ 2200159 h 2561350"/>
              <a:gd name="connsiteX14" fmla="*/ 0 w 2068514"/>
              <a:gd name="connsiteY14" fmla="*/ 1657531 h 2561350"/>
              <a:gd name="connsiteX15" fmla="*/ 257433 w 2068514"/>
              <a:gd name="connsiteY15" fmla="*/ 1557347 h 2561350"/>
              <a:gd name="connsiteX16" fmla="*/ 239483 w 2068514"/>
              <a:gd name="connsiteY16" fmla="*/ 1049619 h 2561350"/>
              <a:gd name="connsiteX17" fmla="*/ 29065 w 2068514"/>
              <a:gd name="connsiteY17" fmla="*/ 1005469 h 2561350"/>
              <a:gd name="connsiteX18" fmla="*/ 100444 w 2068514"/>
              <a:gd name="connsiteY18" fmla="*/ 369408 h 2561350"/>
              <a:gd name="connsiteX19" fmla="*/ 826873 w 2068514"/>
              <a:gd name="connsiteY19" fmla="*/ 389002 h 2561350"/>
              <a:gd name="connsiteX20" fmla="*/ 791969 w 2068514"/>
              <a:gd name="connsiteY20" fmla="*/ 283670 h 2561350"/>
              <a:gd name="connsiteX21" fmla="*/ 1027712 w 2068514"/>
              <a:gd name="connsiteY21" fmla="*/ 3 h 2561350"/>
              <a:gd name="connsiteX0" fmla="*/ 1027712 w 2068514"/>
              <a:gd name="connsiteY0" fmla="*/ 3 h 2561350"/>
              <a:gd name="connsiteX1" fmla="*/ 1242025 w 2068514"/>
              <a:gd name="connsiteY1" fmla="*/ 286050 h 2561350"/>
              <a:gd name="connsiteX2" fmla="*/ 1219889 w 2068514"/>
              <a:gd name="connsiteY2" fmla="*/ 389002 h 2561350"/>
              <a:gd name="connsiteX3" fmla="*/ 1958743 w 2068514"/>
              <a:gd name="connsiteY3" fmla="*/ 361648 h 2561350"/>
              <a:gd name="connsiteX4" fmla="*/ 2066506 w 2068514"/>
              <a:gd name="connsiteY4" fmla="*/ 961234 h 2561350"/>
              <a:gd name="connsiteX5" fmla="*/ 1862717 w 2068514"/>
              <a:gd name="connsiteY5" fmla="*/ 1056790 h 2561350"/>
              <a:gd name="connsiteX6" fmla="*/ 1846323 w 2068514"/>
              <a:gd name="connsiteY6" fmla="*/ 1535481 h 2561350"/>
              <a:gd name="connsiteX7" fmla="*/ 2064020 w 2068514"/>
              <a:gd name="connsiteY7" fmla="*/ 1597847 h 2561350"/>
              <a:gd name="connsiteX8" fmla="*/ 1951283 w 2068514"/>
              <a:gd name="connsiteY8" fmla="*/ 2180265 h 2561350"/>
              <a:gd name="connsiteX9" fmla="*/ 1222152 w 2068514"/>
              <a:gd name="connsiteY9" fmla="*/ 2167002 h 2561350"/>
              <a:gd name="connsiteX10" fmla="*/ 1242025 w 2068514"/>
              <a:gd name="connsiteY10" fmla="*/ 2275300 h 2561350"/>
              <a:gd name="connsiteX11" fmla="*/ 791969 w 2068514"/>
              <a:gd name="connsiteY11" fmla="*/ 2277680 h 2561350"/>
              <a:gd name="connsiteX12" fmla="*/ 821902 w 2068514"/>
              <a:gd name="connsiteY12" fmla="*/ 2167002 h 2561350"/>
              <a:gd name="connsiteX13" fmla="*/ 128977 w 2068514"/>
              <a:gd name="connsiteY13" fmla="*/ 2200159 h 2561350"/>
              <a:gd name="connsiteX14" fmla="*/ 0 w 2068514"/>
              <a:gd name="connsiteY14" fmla="*/ 1657531 h 2561350"/>
              <a:gd name="connsiteX15" fmla="*/ 257433 w 2068514"/>
              <a:gd name="connsiteY15" fmla="*/ 1557347 h 2561350"/>
              <a:gd name="connsiteX16" fmla="*/ 239483 w 2068514"/>
              <a:gd name="connsiteY16" fmla="*/ 1049619 h 2561350"/>
              <a:gd name="connsiteX17" fmla="*/ 29065 w 2068514"/>
              <a:gd name="connsiteY17" fmla="*/ 1005469 h 2561350"/>
              <a:gd name="connsiteX18" fmla="*/ 100444 w 2068514"/>
              <a:gd name="connsiteY18" fmla="*/ 369408 h 2561350"/>
              <a:gd name="connsiteX19" fmla="*/ 826873 w 2068514"/>
              <a:gd name="connsiteY19" fmla="*/ 389002 h 2561350"/>
              <a:gd name="connsiteX20" fmla="*/ 791969 w 2068514"/>
              <a:gd name="connsiteY20" fmla="*/ 283670 h 2561350"/>
              <a:gd name="connsiteX21" fmla="*/ 1027712 w 2068514"/>
              <a:gd name="connsiteY21" fmla="*/ 3 h 2561350"/>
              <a:gd name="connsiteX0" fmla="*/ 1027712 w 2068514"/>
              <a:gd name="connsiteY0" fmla="*/ 3 h 2561350"/>
              <a:gd name="connsiteX1" fmla="*/ 1242025 w 2068514"/>
              <a:gd name="connsiteY1" fmla="*/ 286050 h 2561350"/>
              <a:gd name="connsiteX2" fmla="*/ 1219889 w 2068514"/>
              <a:gd name="connsiteY2" fmla="*/ 389002 h 2561350"/>
              <a:gd name="connsiteX3" fmla="*/ 1958743 w 2068514"/>
              <a:gd name="connsiteY3" fmla="*/ 361648 h 2561350"/>
              <a:gd name="connsiteX4" fmla="*/ 2066506 w 2068514"/>
              <a:gd name="connsiteY4" fmla="*/ 961234 h 2561350"/>
              <a:gd name="connsiteX5" fmla="*/ 1862717 w 2068514"/>
              <a:gd name="connsiteY5" fmla="*/ 1056790 h 2561350"/>
              <a:gd name="connsiteX6" fmla="*/ 1846323 w 2068514"/>
              <a:gd name="connsiteY6" fmla="*/ 1535481 h 2561350"/>
              <a:gd name="connsiteX7" fmla="*/ 2064020 w 2068514"/>
              <a:gd name="connsiteY7" fmla="*/ 1597847 h 2561350"/>
              <a:gd name="connsiteX8" fmla="*/ 1951283 w 2068514"/>
              <a:gd name="connsiteY8" fmla="*/ 2180265 h 2561350"/>
              <a:gd name="connsiteX9" fmla="*/ 1222152 w 2068514"/>
              <a:gd name="connsiteY9" fmla="*/ 2167002 h 2561350"/>
              <a:gd name="connsiteX10" fmla="*/ 1242025 w 2068514"/>
              <a:gd name="connsiteY10" fmla="*/ 2275300 h 2561350"/>
              <a:gd name="connsiteX11" fmla="*/ 791969 w 2068514"/>
              <a:gd name="connsiteY11" fmla="*/ 2277680 h 2561350"/>
              <a:gd name="connsiteX12" fmla="*/ 821902 w 2068514"/>
              <a:gd name="connsiteY12" fmla="*/ 2167002 h 2561350"/>
              <a:gd name="connsiteX13" fmla="*/ 128977 w 2068514"/>
              <a:gd name="connsiteY13" fmla="*/ 2200159 h 2561350"/>
              <a:gd name="connsiteX14" fmla="*/ 0 w 2068514"/>
              <a:gd name="connsiteY14" fmla="*/ 1657531 h 2561350"/>
              <a:gd name="connsiteX15" fmla="*/ 257433 w 2068514"/>
              <a:gd name="connsiteY15" fmla="*/ 1557347 h 2561350"/>
              <a:gd name="connsiteX16" fmla="*/ 239483 w 2068514"/>
              <a:gd name="connsiteY16" fmla="*/ 1049619 h 2561350"/>
              <a:gd name="connsiteX17" fmla="*/ 29065 w 2068514"/>
              <a:gd name="connsiteY17" fmla="*/ 1005469 h 2561350"/>
              <a:gd name="connsiteX18" fmla="*/ 100444 w 2068514"/>
              <a:gd name="connsiteY18" fmla="*/ 369408 h 2561350"/>
              <a:gd name="connsiteX19" fmla="*/ 826873 w 2068514"/>
              <a:gd name="connsiteY19" fmla="*/ 389002 h 2561350"/>
              <a:gd name="connsiteX20" fmla="*/ 791969 w 2068514"/>
              <a:gd name="connsiteY20" fmla="*/ 283670 h 2561350"/>
              <a:gd name="connsiteX21" fmla="*/ 1027712 w 2068514"/>
              <a:gd name="connsiteY21" fmla="*/ 3 h 2561350"/>
              <a:gd name="connsiteX0" fmla="*/ 1027712 w 2068514"/>
              <a:gd name="connsiteY0" fmla="*/ 3 h 2561350"/>
              <a:gd name="connsiteX1" fmla="*/ 1242025 w 2068514"/>
              <a:gd name="connsiteY1" fmla="*/ 286050 h 2561350"/>
              <a:gd name="connsiteX2" fmla="*/ 1219889 w 2068514"/>
              <a:gd name="connsiteY2" fmla="*/ 389002 h 2561350"/>
              <a:gd name="connsiteX3" fmla="*/ 1958743 w 2068514"/>
              <a:gd name="connsiteY3" fmla="*/ 361648 h 2561350"/>
              <a:gd name="connsiteX4" fmla="*/ 2066506 w 2068514"/>
              <a:gd name="connsiteY4" fmla="*/ 961234 h 2561350"/>
              <a:gd name="connsiteX5" fmla="*/ 1862717 w 2068514"/>
              <a:gd name="connsiteY5" fmla="*/ 1056790 h 2561350"/>
              <a:gd name="connsiteX6" fmla="*/ 1824721 w 2068514"/>
              <a:gd name="connsiteY6" fmla="*/ 1531159 h 2561350"/>
              <a:gd name="connsiteX7" fmla="*/ 2064020 w 2068514"/>
              <a:gd name="connsiteY7" fmla="*/ 1597847 h 2561350"/>
              <a:gd name="connsiteX8" fmla="*/ 1951283 w 2068514"/>
              <a:gd name="connsiteY8" fmla="*/ 2180265 h 2561350"/>
              <a:gd name="connsiteX9" fmla="*/ 1222152 w 2068514"/>
              <a:gd name="connsiteY9" fmla="*/ 2167002 h 2561350"/>
              <a:gd name="connsiteX10" fmla="*/ 1242025 w 2068514"/>
              <a:gd name="connsiteY10" fmla="*/ 2275300 h 2561350"/>
              <a:gd name="connsiteX11" fmla="*/ 791969 w 2068514"/>
              <a:gd name="connsiteY11" fmla="*/ 2277680 h 2561350"/>
              <a:gd name="connsiteX12" fmla="*/ 821902 w 2068514"/>
              <a:gd name="connsiteY12" fmla="*/ 2167002 h 2561350"/>
              <a:gd name="connsiteX13" fmla="*/ 128977 w 2068514"/>
              <a:gd name="connsiteY13" fmla="*/ 2200159 h 2561350"/>
              <a:gd name="connsiteX14" fmla="*/ 0 w 2068514"/>
              <a:gd name="connsiteY14" fmla="*/ 1657531 h 2561350"/>
              <a:gd name="connsiteX15" fmla="*/ 257433 w 2068514"/>
              <a:gd name="connsiteY15" fmla="*/ 1557347 h 2561350"/>
              <a:gd name="connsiteX16" fmla="*/ 239483 w 2068514"/>
              <a:gd name="connsiteY16" fmla="*/ 1049619 h 2561350"/>
              <a:gd name="connsiteX17" fmla="*/ 29065 w 2068514"/>
              <a:gd name="connsiteY17" fmla="*/ 1005469 h 2561350"/>
              <a:gd name="connsiteX18" fmla="*/ 100444 w 2068514"/>
              <a:gd name="connsiteY18" fmla="*/ 369408 h 2561350"/>
              <a:gd name="connsiteX19" fmla="*/ 826873 w 2068514"/>
              <a:gd name="connsiteY19" fmla="*/ 389002 h 2561350"/>
              <a:gd name="connsiteX20" fmla="*/ 791969 w 2068514"/>
              <a:gd name="connsiteY20" fmla="*/ 283670 h 2561350"/>
              <a:gd name="connsiteX21" fmla="*/ 1027712 w 2068514"/>
              <a:gd name="connsiteY21" fmla="*/ 3 h 2561350"/>
              <a:gd name="connsiteX0" fmla="*/ 1027712 w 2068514"/>
              <a:gd name="connsiteY0" fmla="*/ 3 h 2561350"/>
              <a:gd name="connsiteX1" fmla="*/ 1242025 w 2068514"/>
              <a:gd name="connsiteY1" fmla="*/ 286050 h 2561350"/>
              <a:gd name="connsiteX2" fmla="*/ 1219889 w 2068514"/>
              <a:gd name="connsiteY2" fmla="*/ 389002 h 2561350"/>
              <a:gd name="connsiteX3" fmla="*/ 1958743 w 2068514"/>
              <a:gd name="connsiteY3" fmla="*/ 361648 h 2561350"/>
              <a:gd name="connsiteX4" fmla="*/ 2066506 w 2068514"/>
              <a:gd name="connsiteY4" fmla="*/ 961234 h 2561350"/>
              <a:gd name="connsiteX5" fmla="*/ 1862717 w 2068514"/>
              <a:gd name="connsiteY5" fmla="*/ 1056790 h 2561350"/>
              <a:gd name="connsiteX6" fmla="*/ 1824721 w 2068514"/>
              <a:gd name="connsiteY6" fmla="*/ 1531159 h 2561350"/>
              <a:gd name="connsiteX7" fmla="*/ 2064020 w 2068514"/>
              <a:gd name="connsiteY7" fmla="*/ 1597847 h 2561350"/>
              <a:gd name="connsiteX8" fmla="*/ 1951283 w 2068514"/>
              <a:gd name="connsiteY8" fmla="*/ 2180265 h 2561350"/>
              <a:gd name="connsiteX9" fmla="*/ 1222152 w 2068514"/>
              <a:gd name="connsiteY9" fmla="*/ 2167002 h 2561350"/>
              <a:gd name="connsiteX10" fmla="*/ 1242025 w 2068514"/>
              <a:gd name="connsiteY10" fmla="*/ 2275300 h 2561350"/>
              <a:gd name="connsiteX11" fmla="*/ 791969 w 2068514"/>
              <a:gd name="connsiteY11" fmla="*/ 2277680 h 2561350"/>
              <a:gd name="connsiteX12" fmla="*/ 821902 w 2068514"/>
              <a:gd name="connsiteY12" fmla="*/ 2167002 h 2561350"/>
              <a:gd name="connsiteX13" fmla="*/ 128977 w 2068514"/>
              <a:gd name="connsiteY13" fmla="*/ 2200159 h 2561350"/>
              <a:gd name="connsiteX14" fmla="*/ 0 w 2068514"/>
              <a:gd name="connsiteY14" fmla="*/ 1657531 h 2561350"/>
              <a:gd name="connsiteX15" fmla="*/ 257433 w 2068514"/>
              <a:gd name="connsiteY15" fmla="*/ 1557347 h 2561350"/>
              <a:gd name="connsiteX16" fmla="*/ 239483 w 2068514"/>
              <a:gd name="connsiteY16" fmla="*/ 1049619 h 2561350"/>
              <a:gd name="connsiteX17" fmla="*/ 29065 w 2068514"/>
              <a:gd name="connsiteY17" fmla="*/ 1005469 h 2561350"/>
              <a:gd name="connsiteX18" fmla="*/ 100444 w 2068514"/>
              <a:gd name="connsiteY18" fmla="*/ 369408 h 2561350"/>
              <a:gd name="connsiteX19" fmla="*/ 826873 w 2068514"/>
              <a:gd name="connsiteY19" fmla="*/ 389002 h 2561350"/>
              <a:gd name="connsiteX20" fmla="*/ 791969 w 2068514"/>
              <a:gd name="connsiteY20" fmla="*/ 283670 h 2561350"/>
              <a:gd name="connsiteX21" fmla="*/ 1027712 w 2068514"/>
              <a:gd name="connsiteY21" fmla="*/ 3 h 2561350"/>
              <a:gd name="connsiteX0" fmla="*/ 1027712 w 2068514"/>
              <a:gd name="connsiteY0" fmla="*/ 3 h 2561350"/>
              <a:gd name="connsiteX1" fmla="*/ 1242025 w 2068514"/>
              <a:gd name="connsiteY1" fmla="*/ 286050 h 2561350"/>
              <a:gd name="connsiteX2" fmla="*/ 1219889 w 2068514"/>
              <a:gd name="connsiteY2" fmla="*/ 389002 h 2561350"/>
              <a:gd name="connsiteX3" fmla="*/ 1958743 w 2068514"/>
              <a:gd name="connsiteY3" fmla="*/ 361648 h 2561350"/>
              <a:gd name="connsiteX4" fmla="*/ 2066506 w 2068514"/>
              <a:gd name="connsiteY4" fmla="*/ 961234 h 2561350"/>
              <a:gd name="connsiteX5" fmla="*/ 1862717 w 2068514"/>
              <a:gd name="connsiteY5" fmla="*/ 1056790 h 2561350"/>
              <a:gd name="connsiteX6" fmla="*/ 1824721 w 2068514"/>
              <a:gd name="connsiteY6" fmla="*/ 1531159 h 2561350"/>
              <a:gd name="connsiteX7" fmla="*/ 2064020 w 2068514"/>
              <a:gd name="connsiteY7" fmla="*/ 1597847 h 2561350"/>
              <a:gd name="connsiteX8" fmla="*/ 1951283 w 2068514"/>
              <a:gd name="connsiteY8" fmla="*/ 2180265 h 2561350"/>
              <a:gd name="connsiteX9" fmla="*/ 1222152 w 2068514"/>
              <a:gd name="connsiteY9" fmla="*/ 2167002 h 2561350"/>
              <a:gd name="connsiteX10" fmla="*/ 1242025 w 2068514"/>
              <a:gd name="connsiteY10" fmla="*/ 2275300 h 2561350"/>
              <a:gd name="connsiteX11" fmla="*/ 791969 w 2068514"/>
              <a:gd name="connsiteY11" fmla="*/ 2277680 h 2561350"/>
              <a:gd name="connsiteX12" fmla="*/ 821902 w 2068514"/>
              <a:gd name="connsiteY12" fmla="*/ 2167002 h 2561350"/>
              <a:gd name="connsiteX13" fmla="*/ 128977 w 2068514"/>
              <a:gd name="connsiteY13" fmla="*/ 2200159 h 2561350"/>
              <a:gd name="connsiteX14" fmla="*/ 0 w 2068514"/>
              <a:gd name="connsiteY14" fmla="*/ 1657531 h 2561350"/>
              <a:gd name="connsiteX15" fmla="*/ 257433 w 2068514"/>
              <a:gd name="connsiteY15" fmla="*/ 1557347 h 2561350"/>
              <a:gd name="connsiteX16" fmla="*/ 239483 w 2068514"/>
              <a:gd name="connsiteY16" fmla="*/ 1049619 h 2561350"/>
              <a:gd name="connsiteX17" fmla="*/ 29065 w 2068514"/>
              <a:gd name="connsiteY17" fmla="*/ 1005469 h 2561350"/>
              <a:gd name="connsiteX18" fmla="*/ 100444 w 2068514"/>
              <a:gd name="connsiteY18" fmla="*/ 369408 h 2561350"/>
              <a:gd name="connsiteX19" fmla="*/ 826873 w 2068514"/>
              <a:gd name="connsiteY19" fmla="*/ 389002 h 2561350"/>
              <a:gd name="connsiteX20" fmla="*/ 791969 w 2068514"/>
              <a:gd name="connsiteY20" fmla="*/ 283670 h 2561350"/>
              <a:gd name="connsiteX21" fmla="*/ 1027712 w 2068514"/>
              <a:gd name="connsiteY21" fmla="*/ 3 h 2561350"/>
              <a:gd name="connsiteX0" fmla="*/ 1027712 w 2068514"/>
              <a:gd name="connsiteY0" fmla="*/ 3 h 2561350"/>
              <a:gd name="connsiteX1" fmla="*/ 1242025 w 2068514"/>
              <a:gd name="connsiteY1" fmla="*/ 286050 h 2561350"/>
              <a:gd name="connsiteX2" fmla="*/ 1219889 w 2068514"/>
              <a:gd name="connsiteY2" fmla="*/ 389002 h 2561350"/>
              <a:gd name="connsiteX3" fmla="*/ 1958743 w 2068514"/>
              <a:gd name="connsiteY3" fmla="*/ 361648 h 2561350"/>
              <a:gd name="connsiteX4" fmla="*/ 2066506 w 2068514"/>
              <a:gd name="connsiteY4" fmla="*/ 961234 h 2561350"/>
              <a:gd name="connsiteX5" fmla="*/ 1862717 w 2068514"/>
              <a:gd name="connsiteY5" fmla="*/ 1056790 h 2561350"/>
              <a:gd name="connsiteX6" fmla="*/ 1824721 w 2068514"/>
              <a:gd name="connsiteY6" fmla="*/ 1531159 h 2561350"/>
              <a:gd name="connsiteX7" fmla="*/ 2064020 w 2068514"/>
              <a:gd name="connsiteY7" fmla="*/ 1597847 h 2561350"/>
              <a:gd name="connsiteX8" fmla="*/ 1951283 w 2068514"/>
              <a:gd name="connsiteY8" fmla="*/ 2180265 h 2561350"/>
              <a:gd name="connsiteX9" fmla="*/ 1222152 w 2068514"/>
              <a:gd name="connsiteY9" fmla="*/ 2167002 h 2561350"/>
              <a:gd name="connsiteX10" fmla="*/ 1242025 w 2068514"/>
              <a:gd name="connsiteY10" fmla="*/ 2275300 h 2561350"/>
              <a:gd name="connsiteX11" fmla="*/ 791969 w 2068514"/>
              <a:gd name="connsiteY11" fmla="*/ 2277680 h 2561350"/>
              <a:gd name="connsiteX12" fmla="*/ 821902 w 2068514"/>
              <a:gd name="connsiteY12" fmla="*/ 2167002 h 2561350"/>
              <a:gd name="connsiteX13" fmla="*/ 128977 w 2068514"/>
              <a:gd name="connsiteY13" fmla="*/ 2200159 h 2561350"/>
              <a:gd name="connsiteX14" fmla="*/ 0 w 2068514"/>
              <a:gd name="connsiteY14" fmla="*/ 1657531 h 2561350"/>
              <a:gd name="connsiteX15" fmla="*/ 257433 w 2068514"/>
              <a:gd name="connsiteY15" fmla="*/ 1557347 h 2561350"/>
              <a:gd name="connsiteX16" fmla="*/ 239483 w 2068514"/>
              <a:gd name="connsiteY16" fmla="*/ 1049619 h 2561350"/>
              <a:gd name="connsiteX17" fmla="*/ 29065 w 2068514"/>
              <a:gd name="connsiteY17" fmla="*/ 1005469 h 2561350"/>
              <a:gd name="connsiteX18" fmla="*/ 100444 w 2068514"/>
              <a:gd name="connsiteY18" fmla="*/ 369408 h 2561350"/>
              <a:gd name="connsiteX19" fmla="*/ 826873 w 2068514"/>
              <a:gd name="connsiteY19" fmla="*/ 389002 h 2561350"/>
              <a:gd name="connsiteX20" fmla="*/ 791969 w 2068514"/>
              <a:gd name="connsiteY20" fmla="*/ 283670 h 2561350"/>
              <a:gd name="connsiteX21" fmla="*/ 1027712 w 2068514"/>
              <a:gd name="connsiteY21" fmla="*/ 3 h 2561350"/>
              <a:gd name="connsiteX0" fmla="*/ 1027712 w 2068514"/>
              <a:gd name="connsiteY0" fmla="*/ 3 h 2561350"/>
              <a:gd name="connsiteX1" fmla="*/ 1242025 w 2068514"/>
              <a:gd name="connsiteY1" fmla="*/ 286050 h 2561350"/>
              <a:gd name="connsiteX2" fmla="*/ 1219889 w 2068514"/>
              <a:gd name="connsiteY2" fmla="*/ 389002 h 2561350"/>
              <a:gd name="connsiteX3" fmla="*/ 1958743 w 2068514"/>
              <a:gd name="connsiteY3" fmla="*/ 361648 h 2561350"/>
              <a:gd name="connsiteX4" fmla="*/ 2066506 w 2068514"/>
              <a:gd name="connsiteY4" fmla="*/ 961234 h 2561350"/>
              <a:gd name="connsiteX5" fmla="*/ 1862717 w 2068514"/>
              <a:gd name="connsiteY5" fmla="*/ 1056790 h 2561350"/>
              <a:gd name="connsiteX6" fmla="*/ 1824721 w 2068514"/>
              <a:gd name="connsiteY6" fmla="*/ 1531159 h 2561350"/>
              <a:gd name="connsiteX7" fmla="*/ 2064020 w 2068514"/>
              <a:gd name="connsiteY7" fmla="*/ 1597847 h 2561350"/>
              <a:gd name="connsiteX8" fmla="*/ 1951283 w 2068514"/>
              <a:gd name="connsiteY8" fmla="*/ 2180265 h 2561350"/>
              <a:gd name="connsiteX9" fmla="*/ 1222152 w 2068514"/>
              <a:gd name="connsiteY9" fmla="*/ 2167002 h 2561350"/>
              <a:gd name="connsiteX10" fmla="*/ 1242025 w 2068514"/>
              <a:gd name="connsiteY10" fmla="*/ 2275300 h 2561350"/>
              <a:gd name="connsiteX11" fmla="*/ 791969 w 2068514"/>
              <a:gd name="connsiteY11" fmla="*/ 2277680 h 2561350"/>
              <a:gd name="connsiteX12" fmla="*/ 821902 w 2068514"/>
              <a:gd name="connsiteY12" fmla="*/ 2167002 h 2561350"/>
              <a:gd name="connsiteX13" fmla="*/ 128977 w 2068514"/>
              <a:gd name="connsiteY13" fmla="*/ 2200159 h 2561350"/>
              <a:gd name="connsiteX14" fmla="*/ 0 w 2068514"/>
              <a:gd name="connsiteY14" fmla="*/ 1657531 h 2561350"/>
              <a:gd name="connsiteX15" fmla="*/ 257433 w 2068514"/>
              <a:gd name="connsiteY15" fmla="*/ 1557347 h 2561350"/>
              <a:gd name="connsiteX16" fmla="*/ 239483 w 2068514"/>
              <a:gd name="connsiteY16" fmla="*/ 1049619 h 2561350"/>
              <a:gd name="connsiteX17" fmla="*/ 29065 w 2068514"/>
              <a:gd name="connsiteY17" fmla="*/ 1005469 h 2561350"/>
              <a:gd name="connsiteX18" fmla="*/ 100444 w 2068514"/>
              <a:gd name="connsiteY18" fmla="*/ 369408 h 2561350"/>
              <a:gd name="connsiteX19" fmla="*/ 826873 w 2068514"/>
              <a:gd name="connsiteY19" fmla="*/ 389002 h 2561350"/>
              <a:gd name="connsiteX20" fmla="*/ 791969 w 2068514"/>
              <a:gd name="connsiteY20" fmla="*/ 283670 h 2561350"/>
              <a:gd name="connsiteX21" fmla="*/ 1027712 w 2068514"/>
              <a:gd name="connsiteY21" fmla="*/ 3 h 2561350"/>
              <a:gd name="connsiteX0" fmla="*/ 1027712 w 2066875"/>
              <a:gd name="connsiteY0" fmla="*/ 3 h 2561350"/>
              <a:gd name="connsiteX1" fmla="*/ 1242025 w 2066875"/>
              <a:gd name="connsiteY1" fmla="*/ 286050 h 2561350"/>
              <a:gd name="connsiteX2" fmla="*/ 1219889 w 2066875"/>
              <a:gd name="connsiteY2" fmla="*/ 389002 h 2561350"/>
              <a:gd name="connsiteX3" fmla="*/ 1958743 w 2066875"/>
              <a:gd name="connsiteY3" fmla="*/ 361648 h 2561350"/>
              <a:gd name="connsiteX4" fmla="*/ 2066506 w 2066875"/>
              <a:gd name="connsiteY4" fmla="*/ 961234 h 2561350"/>
              <a:gd name="connsiteX5" fmla="*/ 1862717 w 2066875"/>
              <a:gd name="connsiteY5" fmla="*/ 1056790 h 2561350"/>
              <a:gd name="connsiteX6" fmla="*/ 1824721 w 2066875"/>
              <a:gd name="connsiteY6" fmla="*/ 1531159 h 2561350"/>
              <a:gd name="connsiteX7" fmla="*/ 2064020 w 2066875"/>
              <a:gd name="connsiteY7" fmla="*/ 1597847 h 2561350"/>
              <a:gd name="connsiteX8" fmla="*/ 1951283 w 2066875"/>
              <a:gd name="connsiteY8" fmla="*/ 2180265 h 2561350"/>
              <a:gd name="connsiteX9" fmla="*/ 1222152 w 2066875"/>
              <a:gd name="connsiteY9" fmla="*/ 2167002 h 2561350"/>
              <a:gd name="connsiteX10" fmla="*/ 1242025 w 2066875"/>
              <a:gd name="connsiteY10" fmla="*/ 2275300 h 2561350"/>
              <a:gd name="connsiteX11" fmla="*/ 791969 w 2066875"/>
              <a:gd name="connsiteY11" fmla="*/ 2277680 h 2561350"/>
              <a:gd name="connsiteX12" fmla="*/ 821902 w 2066875"/>
              <a:gd name="connsiteY12" fmla="*/ 2167002 h 2561350"/>
              <a:gd name="connsiteX13" fmla="*/ 128977 w 2066875"/>
              <a:gd name="connsiteY13" fmla="*/ 2200159 h 2561350"/>
              <a:gd name="connsiteX14" fmla="*/ 0 w 2066875"/>
              <a:gd name="connsiteY14" fmla="*/ 1657531 h 2561350"/>
              <a:gd name="connsiteX15" fmla="*/ 257433 w 2066875"/>
              <a:gd name="connsiteY15" fmla="*/ 1557347 h 2561350"/>
              <a:gd name="connsiteX16" fmla="*/ 239483 w 2066875"/>
              <a:gd name="connsiteY16" fmla="*/ 1049619 h 2561350"/>
              <a:gd name="connsiteX17" fmla="*/ 29065 w 2066875"/>
              <a:gd name="connsiteY17" fmla="*/ 1005469 h 2561350"/>
              <a:gd name="connsiteX18" fmla="*/ 100444 w 2066875"/>
              <a:gd name="connsiteY18" fmla="*/ 369408 h 2561350"/>
              <a:gd name="connsiteX19" fmla="*/ 826873 w 2066875"/>
              <a:gd name="connsiteY19" fmla="*/ 389002 h 2561350"/>
              <a:gd name="connsiteX20" fmla="*/ 791969 w 2066875"/>
              <a:gd name="connsiteY20" fmla="*/ 283670 h 2561350"/>
              <a:gd name="connsiteX21" fmla="*/ 1027712 w 2066875"/>
              <a:gd name="connsiteY21" fmla="*/ 3 h 2561350"/>
              <a:gd name="connsiteX0" fmla="*/ 1027712 w 2066875"/>
              <a:gd name="connsiteY0" fmla="*/ 3 h 2561350"/>
              <a:gd name="connsiteX1" fmla="*/ 1242025 w 2066875"/>
              <a:gd name="connsiteY1" fmla="*/ 286050 h 2561350"/>
              <a:gd name="connsiteX2" fmla="*/ 1219889 w 2066875"/>
              <a:gd name="connsiteY2" fmla="*/ 389002 h 2561350"/>
              <a:gd name="connsiteX3" fmla="*/ 1958743 w 2066875"/>
              <a:gd name="connsiteY3" fmla="*/ 361648 h 2561350"/>
              <a:gd name="connsiteX4" fmla="*/ 2066506 w 2066875"/>
              <a:gd name="connsiteY4" fmla="*/ 961234 h 2561350"/>
              <a:gd name="connsiteX5" fmla="*/ 1862717 w 2066875"/>
              <a:gd name="connsiteY5" fmla="*/ 1056790 h 2561350"/>
              <a:gd name="connsiteX6" fmla="*/ 1824721 w 2066875"/>
              <a:gd name="connsiteY6" fmla="*/ 1531159 h 2561350"/>
              <a:gd name="connsiteX7" fmla="*/ 2042416 w 2066875"/>
              <a:gd name="connsiteY7" fmla="*/ 1606489 h 2561350"/>
              <a:gd name="connsiteX8" fmla="*/ 1951283 w 2066875"/>
              <a:gd name="connsiteY8" fmla="*/ 2180265 h 2561350"/>
              <a:gd name="connsiteX9" fmla="*/ 1222152 w 2066875"/>
              <a:gd name="connsiteY9" fmla="*/ 2167002 h 2561350"/>
              <a:gd name="connsiteX10" fmla="*/ 1242025 w 2066875"/>
              <a:gd name="connsiteY10" fmla="*/ 2275300 h 2561350"/>
              <a:gd name="connsiteX11" fmla="*/ 791969 w 2066875"/>
              <a:gd name="connsiteY11" fmla="*/ 2277680 h 2561350"/>
              <a:gd name="connsiteX12" fmla="*/ 821902 w 2066875"/>
              <a:gd name="connsiteY12" fmla="*/ 2167002 h 2561350"/>
              <a:gd name="connsiteX13" fmla="*/ 128977 w 2066875"/>
              <a:gd name="connsiteY13" fmla="*/ 2200159 h 2561350"/>
              <a:gd name="connsiteX14" fmla="*/ 0 w 2066875"/>
              <a:gd name="connsiteY14" fmla="*/ 1657531 h 2561350"/>
              <a:gd name="connsiteX15" fmla="*/ 257433 w 2066875"/>
              <a:gd name="connsiteY15" fmla="*/ 1557347 h 2561350"/>
              <a:gd name="connsiteX16" fmla="*/ 239483 w 2066875"/>
              <a:gd name="connsiteY16" fmla="*/ 1049619 h 2561350"/>
              <a:gd name="connsiteX17" fmla="*/ 29065 w 2066875"/>
              <a:gd name="connsiteY17" fmla="*/ 1005469 h 2561350"/>
              <a:gd name="connsiteX18" fmla="*/ 100444 w 2066875"/>
              <a:gd name="connsiteY18" fmla="*/ 369408 h 2561350"/>
              <a:gd name="connsiteX19" fmla="*/ 826873 w 2066875"/>
              <a:gd name="connsiteY19" fmla="*/ 389002 h 2561350"/>
              <a:gd name="connsiteX20" fmla="*/ 791969 w 2066875"/>
              <a:gd name="connsiteY20" fmla="*/ 283670 h 2561350"/>
              <a:gd name="connsiteX21" fmla="*/ 1027712 w 2066875"/>
              <a:gd name="connsiteY21" fmla="*/ 3 h 2561350"/>
              <a:gd name="connsiteX0" fmla="*/ 1027712 w 2066875"/>
              <a:gd name="connsiteY0" fmla="*/ 3 h 2561350"/>
              <a:gd name="connsiteX1" fmla="*/ 1242025 w 2066875"/>
              <a:gd name="connsiteY1" fmla="*/ 286050 h 2561350"/>
              <a:gd name="connsiteX2" fmla="*/ 1219889 w 2066875"/>
              <a:gd name="connsiteY2" fmla="*/ 389002 h 2561350"/>
              <a:gd name="connsiteX3" fmla="*/ 1958743 w 2066875"/>
              <a:gd name="connsiteY3" fmla="*/ 361648 h 2561350"/>
              <a:gd name="connsiteX4" fmla="*/ 2066506 w 2066875"/>
              <a:gd name="connsiteY4" fmla="*/ 961234 h 2561350"/>
              <a:gd name="connsiteX5" fmla="*/ 1862717 w 2066875"/>
              <a:gd name="connsiteY5" fmla="*/ 1056790 h 2561350"/>
              <a:gd name="connsiteX6" fmla="*/ 1824721 w 2066875"/>
              <a:gd name="connsiteY6" fmla="*/ 1531159 h 2561350"/>
              <a:gd name="connsiteX7" fmla="*/ 2042416 w 2066875"/>
              <a:gd name="connsiteY7" fmla="*/ 1606489 h 2561350"/>
              <a:gd name="connsiteX8" fmla="*/ 1951283 w 2066875"/>
              <a:gd name="connsiteY8" fmla="*/ 2180265 h 2561350"/>
              <a:gd name="connsiteX9" fmla="*/ 1222152 w 2066875"/>
              <a:gd name="connsiteY9" fmla="*/ 2167002 h 2561350"/>
              <a:gd name="connsiteX10" fmla="*/ 1242025 w 2066875"/>
              <a:gd name="connsiteY10" fmla="*/ 2275300 h 2561350"/>
              <a:gd name="connsiteX11" fmla="*/ 791969 w 2066875"/>
              <a:gd name="connsiteY11" fmla="*/ 2277680 h 2561350"/>
              <a:gd name="connsiteX12" fmla="*/ 821902 w 2066875"/>
              <a:gd name="connsiteY12" fmla="*/ 2167002 h 2561350"/>
              <a:gd name="connsiteX13" fmla="*/ 128977 w 2066875"/>
              <a:gd name="connsiteY13" fmla="*/ 2200159 h 2561350"/>
              <a:gd name="connsiteX14" fmla="*/ 0 w 2066875"/>
              <a:gd name="connsiteY14" fmla="*/ 1657531 h 2561350"/>
              <a:gd name="connsiteX15" fmla="*/ 257433 w 2066875"/>
              <a:gd name="connsiteY15" fmla="*/ 1557347 h 2561350"/>
              <a:gd name="connsiteX16" fmla="*/ 239483 w 2066875"/>
              <a:gd name="connsiteY16" fmla="*/ 1049619 h 2561350"/>
              <a:gd name="connsiteX17" fmla="*/ 29065 w 2066875"/>
              <a:gd name="connsiteY17" fmla="*/ 1005469 h 2561350"/>
              <a:gd name="connsiteX18" fmla="*/ 100444 w 2066875"/>
              <a:gd name="connsiteY18" fmla="*/ 369408 h 2561350"/>
              <a:gd name="connsiteX19" fmla="*/ 826873 w 2066875"/>
              <a:gd name="connsiteY19" fmla="*/ 389002 h 2561350"/>
              <a:gd name="connsiteX20" fmla="*/ 791969 w 2066875"/>
              <a:gd name="connsiteY20" fmla="*/ 283670 h 2561350"/>
              <a:gd name="connsiteX21" fmla="*/ 1027712 w 2066875"/>
              <a:gd name="connsiteY21" fmla="*/ 3 h 2561350"/>
              <a:gd name="connsiteX0" fmla="*/ 1027712 w 2066875"/>
              <a:gd name="connsiteY0" fmla="*/ 3 h 2561350"/>
              <a:gd name="connsiteX1" fmla="*/ 1242025 w 2066875"/>
              <a:gd name="connsiteY1" fmla="*/ 286050 h 2561350"/>
              <a:gd name="connsiteX2" fmla="*/ 1219889 w 2066875"/>
              <a:gd name="connsiteY2" fmla="*/ 389002 h 2561350"/>
              <a:gd name="connsiteX3" fmla="*/ 1958743 w 2066875"/>
              <a:gd name="connsiteY3" fmla="*/ 361648 h 2561350"/>
              <a:gd name="connsiteX4" fmla="*/ 2066506 w 2066875"/>
              <a:gd name="connsiteY4" fmla="*/ 961234 h 2561350"/>
              <a:gd name="connsiteX5" fmla="*/ 1862717 w 2066875"/>
              <a:gd name="connsiteY5" fmla="*/ 1056790 h 2561350"/>
              <a:gd name="connsiteX6" fmla="*/ 1824721 w 2066875"/>
              <a:gd name="connsiteY6" fmla="*/ 1531159 h 2561350"/>
              <a:gd name="connsiteX7" fmla="*/ 2042416 w 2066875"/>
              <a:gd name="connsiteY7" fmla="*/ 1606489 h 2561350"/>
              <a:gd name="connsiteX8" fmla="*/ 1951283 w 2066875"/>
              <a:gd name="connsiteY8" fmla="*/ 2180265 h 2561350"/>
              <a:gd name="connsiteX9" fmla="*/ 1222152 w 2066875"/>
              <a:gd name="connsiteY9" fmla="*/ 2167002 h 2561350"/>
              <a:gd name="connsiteX10" fmla="*/ 1242025 w 2066875"/>
              <a:gd name="connsiteY10" fmla="*/ 2275300 h 2561350"/>
              <a:gd name="connsiteX11" fmla="*/ 791969 w 2066875"/>
              <a:gd name="connsiteY11" fmla="*/ 2277680 h 2561350"/>
              <a:gd name="connsiteX12" fmla="*/ 821902 w 2066875"/>
              <a:gd name="connsiteY12" fmla="*/ 2167002 h 2561350"/>
              <a:gd name="connsiteX13" fmla="*/ 128977 w 2066875"/>
              <a:gd name="connsiteY13" fmla="*/ 2200159 h 2561350"/>
              <a:gd name="connsiteX14" fmla="*/ 0 w 2066875"/>
              <a:gd name="connsiteY14" fmla="*/ 1657531 h 2561350"/>
              <a:gd name="connsiteX15" fmla="*/ 257433 w 2066875"/>
              <a:gd name="connsiteY15" fmla="*/ 1557347 h 2561350"/>
              <a:gd name="connsiteX16" fmla="*/ 239483 w 2066875"/>
              <a:gd name="connsiteY16" fmla="*/ 1049619 h 2561350"/>
              <a:gd name="connsiteX17" fmla="*/ 29065 w 2066875"/>
              <a:gd name="connsiteY17" fmla="*/ 1005469 h 2561350"/>
              <a:gd name="connsiteX18" fmla="*/ 100444 w 2066875"/>
              <a:gd name="connsiteY18" fmla="*/ 369408 h 2561350"/>
              <a:gd name="connsiteX19" fmla="*/ 826873 w 2066875"/>
              <a:gd name="connsiteY19" fmla="*/ 389002 h 2561350"/>
              <a:gd name="connsiteX20" fmla="*/ 791969 w 2066875"/>
              <a:gd name="connsiteY20" fmla="*/ 283670 h 2561350"/>
              <a:gd name="connsiteX21" fmla="*/ 1027712 w 2066875"/>
              <a:gd name="connsiteY21" fmla="*/ 3 h 2561350"/>
              <a:gd name="connsiteX0" fmla="*/ 1027712 w 2066875"/>
              <a:gd name="connsiteY0" fmla="*/ 3 h 2561350"/>
              <a:gd name="connsiteX1" fmla="*/ 1242025 w 2066875"/>
              <a:gd name="connsiteY1" fmla="*/ 286050 h 2561350"/>
              <a:gd name="connsiteX2" fmla="*/ 1219889 w 2066875"/>
              <a:gd name="connsiteY2" fmla="*/ 389002 h 2561350"/>
              <a:gd name="connsiteX3" fmla="*/ 1958743 w 2066875"/>
              <a:gd name="connsiteY3" fmla="*/ 361648 h 2561350"/>
              <a:gd name="connsiteX4" fmla="*/ 2066506 w 2066875"/>
              <a:gd name="connsiteY4" fmla="*/ 961234 h 2561350"/>
              <a:gd name="connsiteX5" fmla="*/ 1862717 w 2066875"/>
              <a:gd name="connsiteY5" fmla="*/ 1056790 h 2561350"/>
              <a:gd name="connsiteX6" fmla="*/ 1824721 w 2066875"/>
              <a:gd name="connsiteY6" fmla="*/ 1531159 h 2561350"/>
              <a:gd name="connsiteX7" fmla="*/ 2042416 w 2066875"/>
              <a:gd name="connsiteY7" fmla="*/ 1606489 h 2561350"/>
              <a:gd name="connsiteX8" fmla="*/ 1951283 w 2066875"/>
              <a:gd name="connsiteY8" fmla="*/ 2180265 h 2561350"/>
              <a:gd name="connsiteX9" fmla="*/ 1222152 w 2066875"/>
              <a:gd name="connsiteY9" fmla="*/ 2167002 h 2561350"/>
              <a:gd name="connsiteX10" fmla="*/ 1242025 w 2066875"/>
              <a:gd name="connsiteY10" fmla="*/ 2275300 h 2561350"/>
              <a:gd name="connsiteX11" fmla="*/ 791969 w 2066875"/>
              <a:gd name="connsiteY11" fmla="*/ 2277680 h 2561350"/>
              <a:gd name="connsiteX12" fmla="*/ 821902 w 2066875"/>
              <a:gd name="connsiteY12" fmla="*/ 2167002 h 2561350"/>
              <a:gd name="connsiteX13" fmla="*/ 128977 w 2066875"/>
              <a:gd name="connsiteY13" fmla="*/ 2200159 h 2561350"/>
              <a:gd name="connsiteX14" fmla="*/ 0 w 2066875"/>
              <a:gd name="connsiteY14" fmla="*/ 1657531 h 2561350"/>
              <a:gd name="connsiteX15" fmla="*/ 257433 w 2066875"/>
              <a:gd name="connsiteY15" fmla="*/ 1557347 h 2561350"/>
              <a:gd name="connsiteX16" fmla="*/ 239483 w 2066875"/>
              <a:gd name="connsiteY16" fmla="*/ 1049619 h 2561350"/>
              <a:gd name="connsiteX17" fmla="*/ 29065 w 2066875"/>
              <a:gd name="connsiteY17" fmla="*/ 1005469 h 2561350"/>
              <a:gd name="connsiteX18" fmla="*/ 100444 w 2066875"/>
              <a:gd name="connsiteY18" fmla="*/ 369408 h 2561350"/>
              <a:gd name="connsiteX19" fmla="*/ 826873 w 2066875"/>
              <a:gd name="connsiteY19" fmla="*/ 389002 h 2561350"/>
              <a:gd name="connsiteX20" fmla="*/ 791969 w 2066875"/>
              <a:gd name="connsiteY20" fmla="*/ 283670 h 2561350"/>
              <a:gd name="connsiteX21" fmla="*/ 1027712 w 2066875"/>
              <a:gd name="connsiteY21" fmla="*/ 3 h 2561350"/>
              <a:gd name="connsiteX0" fmla="*/ 1027712 w 2066875"/>
              <a:gd name="connsiteY0" fmla="*/ 3 h 2561350"/>
              <a:gd name="connsiteX1" fmla="*/ 1242025 w 2066875"/>
              <a:gd name="connsiteY1" fmla="*/ 286050 h 2561350"/>
              <a:gd name="connsiteX2" fmla="*/ 1219889 w 2066875"/>
              <a:gd name="connsiteY2" fmla="*/ 389002 h 2561350"/>
              <a:gd name="connsiteX3" fmla="*/ 1958743 w 2066875"/>
              <a:gd name="connsiteY3" fmla="*/ 361648 h 2561350"/>
              <a:gd name="connsiteX4" fmla="*/ 2066506 w 2066875"/>
              <a:gd name="connsiteY4" fmla="*/ 961234 h 2561350"/>
              <a:gd name="connsiteX5" fmla="*/ 1862717 w 2066875"/>
              <a:gd name="connsiteY5" fmla="*/ 1056790 h 2561350"/>
              <a:gd name="connsiteX6" fmla="*/ 1824721 w 2066875"/>
              <a:gd name="connsiteY6" fmla="*/ 1531159 h 2561350"/>
              <a:gd name="connsiteX7" fmla="*/ 2042416 w 2066875"/>
              <a:gd name="connsiteY7" fmla="*/ 1606489 h 2561350"/>
              <a:gd name="connsiteX8" fmla="*/ 1951283 w 2066875"/>
              <a:gd name="connsiteY8" fmla="*/ 2180265 h 2561350"/>
              <a:gd name="connsiteX9" fmla="*/ 1222152 w 2066875"/>
              <a:gd name="connsiteY9" fmla="*/ 2167002 h 2561350"/>
              <a:gd name="connsiteX10" fmla="*/ 1242025 w 2066875"/>
              <a:gd name="connsiteY10" fmla="*/ 2275300 h 2561350"/>
              <a:gd name="connsiteX11" fmla="*/ 791969 w 2066875"/>
              <a:gd name="connsiteY11" fmla="*/ 2277680 h 2561350"/>
              <a:gd name="connsiteX12" fmla="*/ 821902 w 2066875"/>
              <a:gd name="connsiteY12" fmla="*/ 2167002 h 2561350"/>
              <a:gd name="connsiteX13" fmla="*/ 128977 w 2066875"/>
              <a:gd name="connsiteY13" fmla="*/ 2200159 h 2561350"/>
              <a:gd name="connsiteX14" fmla="*/ 0 w 2066875"/>
              <a:gd name="connsiteY14" fmla="*/ 1657531 h 2561350"/>
              <a:gd name="connsiteX15" fmla="*/ 257433 w 2066875"/>
              <a:gd name="connsiteY15" fmla="*/ 1557347 h 2561350"/>
              <a:gd name="connsiteX16" fmla="*/ 239483 w 2066875"/>
              <a:gd name="connsiteY16" fmla="*/ 1049619 h 2561350"/>
              <a:gd name="connsiteX17" fmla="*/ 29065 w 2066875"/>
              <a:gd name="connsiteY17" fmla="*/ 1005469 h 2561350"/>
              <a:gd name="connsiteX18" fmla="*/ 100444 w 2066875"/>
              <a:gd name="connsiteY18" fmla="*/ 369408 h 2561350"/>
              <a:gd name="connsiteX19" fmla="*/ 826873 w 2066875"/>
              <a:gd name="connsiteY19" fmla="*/ 389002 h 2561350"/>
              <a:gd name="connsiteX20" fmla="*/ 791969 w 2066875"/>
              <a:gd name="connsiteY20" fmla="*/ 283670 h 2561350"/>
              <a:gd name="connsiteX21" fmla="*/ 1027712 w 2066875"/>
              <a:gd name="connsiteY21" fmla="*/ 3 h 2561350"/>
              <a:gd name="connsiteX0" fmla="*/ 1027712 w 2066875"/>
              <a:gd name="connsiteY0" fmla="*/ 3 h 2561350"/>
              <a:gd name="connsiteX1" fmla="*/ 1242025 w 2066875"/>
              <a:gd name="connsiteY1" fmla="*/ 286050 h 2561350"/>
              <a:gd name="connsiteX2" fmla="*/ 1219889 w 2066875"/>
              <a:gd name="connsiteY2" fmla="*/ 389002 h 2561350"/>
              <a:gd name="connsiteX3" fmla="*/ 1958743 w 2066875"/>
              <a:gd name="connsiteY3" fmla="*/ 361648 h 2561350"/>
              <a:gd name="connsiteX4" fmla="*/ 2066506 w 2066875"/>
              <a:gd name="connsiteY4" fmla="*/ 961234 h 2561350"/>
              <a:gd name="connsiteX5" fmla="*/ 1862717 w 2066875"/>
              <a:gd name="connsiteY5" fmla="*/ 1056790 h 2561350"/>
              <a:gd name="connsiteX6" fmla="*/ 1824721 w 2066875"/>
              <a:gd name="connsiteY6" fmla="*/ 1531159 h 2561350"/>
              <a:gd name="connsiteX7" fmla="*/ 2042416 w 2066875"/>
              <a:gd name="connsiteY7" fmla="*/ 1606489 h 2561350"/>
              <a:gd name="connsiteX8" fmla="*/ 1951283 w 2066875"/>
              <a:gd name="connsiteY8" fmla="*/ 2180265 h 2561350"/>
              <a:gd name="connsiteX9" fmla="*/ 1222152 w 2066875"/>
              <a:gd name="connsiteY9" fmla="*/ 2167002 h 2561350"/>
              <a:gd name="connsiteX10" fmla="*/ 1242025 w 2066875"/>
              <a:gd name="connsiteY10" fmla="*/ 2275300 h 2561350"/>
              <a:gd name="connsiteX11" fmla="*/ 791969 w 2066875"/>
              <a:gd name="connsiteY11" fmla="*/ 2277680 h 2561350"/>
              <a:gd name="connsiteX12" fmla="*/ 821902 w 2066875"/>
              <a:gd name="connsiteY12" fmla="*/ 2167002 h 2561350"/>
              <a:gd name="connsiteX13" fmla="*/ 128977 w 2066875"/>
              <a:gd name="connsiteY13" fmla="*/ 2200159 h 2561350"/>
              <a:gd name="connsiteX14" fmla="*/ 0 w 2066875"/>
              <a:gd name="connsiteY14" fmla="*/ 1657531 h 2561350"/>
              <a:gd name="connsiteX15" fmla="*/ 257433 w 2066875"/>
              <a:gd name="connsiteY15" fmla="*/ 1557347 h 2561350"/>
              <a:gd name="connsiteX16" fmla="*/ 239483 w 2066875"/>
              <a:gd name="connsiteY16" fmla="*/ 1049619 h 2561350"/>
              <a:gd name="connsiteX17" fmla="*/ 29065 w 2066875"/>
              <a:gd name="connsiteY17" fmla="*/ 1005469 h 2561350"/>
              <a:gd name="connsiteX18" fmla="*/ 100444 w 2066875"/>
              <a:gd name="connsiteY18" fmla="*/ 369408 h 2561350"/>
              <a:gd name="connsiteX19" fmla="*/ 826873 w 2066875"/>
              <a:gd name="connsiteY19" fmla="*/ 389002 h 2561350"/>
              <a:gd name="connsiteX20" fmla="*/ 791969 w 2066875"/>
              <a:gd name="connsiteY20" fmla="*/ 283670 h 2561350"/>
              <a:gd name="connsiteX21" fmla="*/ 1027712 w 2066875"/>
              <a:gd name="connsiteY21" fmla="*/ 3 h 2561350"/>
              <a:gd name="connsiteX0" fmla="*/ 1027712 w 2066875"/>
              <a:gd name="connsiteY0" fmla="*/ 3 h 2561350"/>
              <a:gd name="connsiteX1" fmla="*/ 1242025 w 2066875"/>
              <a:gd name="connsiteY1" fmla="*/ 286050 h 2561350"/>
              <a:gd name="connsiteX2" fmla="*/ 1219889 w 2066875"/>
              <a:gd name="connsiteY2" fmla="*/ 389002 h 2561350"/>
              <a:gd name="connsiteX3" fmla="*/ 1958743 w 2066875"/>
              <a:gd name="connsiteY3" fmla="*/ 361648 h 2561350"/>
              <a:gd name="connsiteX4" fmla="*/ 2066506 w 2066875"/>
              <a:gd name="connsiteY4" fmla="*/ 961234 h 2561350"/>
              <a:gd name="connsiteX5" fmla="*/ 1862717 w 2066875"/>
              <a:gd name="connsiteY5" fmla="*/ 1056790 h 2561350"/>
              <a:gd name="connsiteX6" fmla="*/ 1824721 w 2066875"/>
              <a:gd name="connsiteY6" fmla="*/ 1531159 h 2561350"/>
              <a:gd name="connsiteX7" fmla="*/ 2042416 w 2066875"/>
              <a:gd name="connsiteY7" fmla="*/ 1606489 h 2561350"/>
              <a:gd name="connsiteX8" fmla="*/ 1951283 w 2066875"/>
              <a:gd name="connsiteY8" fmla="*/ 2180265 h 2561350"/>
              <a:gd name="connsiteX9" fmla="*/ 1222152 w 2066875"/>
              <a:gd name="connsiteY9" fmla="*/ 2167002 h 2561350"/>
              <a:gd name="connsiteX10" fmla="*/ 1242025 w 2066875"/>
              <a:gd name="connsiteY10" fmla="*/ 2275300 h 2561350"/>
              <a:gd name="connsiteX11" fmla="*/ 791969 w 2066875"/>
              <a:gd name="connsiteY11" fmla="*/ 2277680 h 2561350"/>
              <a:gd name="connsiteX12" fmla="*/ 821902 w 2066875"/>
              <a:gd name="connsiteY12" fmla="*/ 2167002 h 2561350"/>
              <a:gd name="connsiteX13" fmla="*/ 128977 w 2066875"/>
              <a:gd name="connsiteY13" fmla="*/ 2200159 h 2561350"/>
              <a:gd name="connsiteX14" fmla="*/ 0 w 2066875"/>
              <a:gd name="connsiteY14" fmla="*/ 1657531 h 2561350"/>
              <a:gd name="connsiteX15" fmla="*/ 257433 w 2066875"/>
              <a:gd name="connsiteY15" fmla="*/ 1557347 h 2561350"/>
              <a:gd name="connsiteX16" fmla="*/ 239483 w 2066875"/>
              <a:gd name="connsiteY16" fmla="*/ 1049619 h 2561350"/>
              <a:gd name="connsiteX17" fmla="*/ 29065 w 2066875"/>
              <a:gd name="connsiteY17" fmla="*/ 1005469 h 2561350"/>
              <a:gd name="connsiteX18" fmla="*/ 100444 w 2066875"/>
              <a:gd name="connsiteY18" fmla="*/ 369408 h 2561350"/>
              <a:gd name="connsiteX19" fmla="*/ 826873 w 2066875"/>
              <a:gd name="connsiteY19" fmla="*/ 389002 h 2561350"/>
              <a:gd name="connsiteX20" fmla="*/ 791969 w 2066875"/>
              <a:gd name="connsiteY20" fmla="*/ 283670 h 2561350"/>
              <a:gd name="connsiteX21" fmla="*/ 1027712 w 2066875"/>
              <a:gd name="connsiteY21" fmla="*/ 3 h 2561350"/>
              <a:gd name="connsiteX0" fmla="*/ 1027712 w 2066875"/>
              <a:gd name="connsiteY0" fmla="*/ 3 h 2561350"/>
              <a:gd name="connsiteX1" fmla="*/ 1242025 w 2066875"/>
              <a:gd name="connsiteY1" fmla="*/ 286050 h 2561350"/>
              <a:gd name="connsiteX2" fmla="*/ 1219889 w 2066875"/>
              <a:gd name="connsiteY2" fmla="*/ 389002 h 2561350"/>
              <a:gd name="connsiteX3" fmla="*/ 1958743 w 2066875"/>
              <a:gd name="connsiteY3" fmla="*/ 361648 h 2561350"/>
              <a:gd name="connsiteX4" fmla="*/ 2066506 w 2066875"/>
              <a:gd name="connsiteY4" fmla="*/ 961234 h 2561350"/>
              <a:gd name="connsiteX5" fmla="*/ 1862717 w 2066875"/>
              <a:gd name="connsiteY5" fmla="*/ 1056790 h 2561350"/>
              <a:gd name="connsiteX6" fmla="*/ 1824721 w 2066875"/>
              <a:gd name="connsiteY6" fmla="*/ 1531159 h 2561350"/>
              <a:gd name="connsiteX7" fmla="*/ 2042416 w 2066875"/>
              <a:gd name="connsiteY7" fmla="*/ 1619452 h 2561350"/>
              <a:gd name="connsiteX8" fmla="*/ 1951283 w 2066875"/>
              <a:gd name="connsiteY8" fmla="*/ 2180265 h 2561350"/>
              <a:gd name="connsiteX9" fmla="*/ 1222152 w 2066875"/>
              <a:gd name="connsiteY9" fmla="*/ 2167002 h 2561350"/>
              <a:gd name="connsiteX10" fmla="*/ 1242025 w 2066875"/>
              <a:gd name="connsiteY10" fmla="*/ 2275300 h 2561350"/>
              <a:gd name="connsiteX11" fmla="*/ 791969 w 2066875"/>
              <a:gd name="connsiteY11" fmla="*/ 2277680 h 2561350"/>
              <a:gd name="connsiteX12" fmla="*/ 821902 w 2066875"/>
              <a:gd name="connsiteY12" fmla="*/ 2167002 h 2561350"/>
              <a:gd name="connsiteX13" fmla="*/ 128977 w 2066875"/>
              <a:gd name="connsiteY13" fmla="*/ 2200159 h 2561350"/>
              <a:gd name="connsiteX14" fmla="*/ 0 w 2066875"/>
              <a:gd name="connsiteY14" fmla="*/ 1657531 h 2561350"/>
              <a:gd name="connsiteX15" fmla="*/ 257433 w 2066875"/>
              <a:gd name="connsiteY15" fmla="*/ 1557347 h 2561350"/>
              <a:gd name="connsiteX16" fmla="*/ 239483 w 2066875"/>
              <a:gd name="connsiteY16" fmla="*/ 1049619 h 2561350"/>
              <a:gd name="connsiteX17" fmla="*/ 29065 w 2066875"/>
              <a:gd name="connsiteY17" fmla="*/ 1005469 h 2561350"/>
              <a:gd name="connsiteX18" fmla="*/ 100444 w 2066875"/>
              <a:gd name="connsiteY18" fmla="*/ 369408 h 2561350"/>
              <a:gd name="connsiteX19" fmla="*/ 826873 w 2066875"/>
              <a:gd name="connsiteY19" fmla="*/ 389002 h 2561350"/>
              <a:gd name="connsiteX20" fmla="*/ 791969 w 2066875"/>
              <a:gd name="connsiteY20" fmla="*/ 283670 h 2561350"/>
              <a:gd name="connsiteX21" fmla="*/ 1027712 w 2066875"/>
              <a:gd name="connsiteY21" fmla="*/ 3 h 2561350"/>
              <a:gd name="connsiteX0" fmla="*/ 1027712 w 2066875"/>
              <a:gd name="connsiteY0" fmla="*/ 3 h 2561350"/>
              <a:gd name="connsiteX1" fmla="*/ 1242025 w 2066875"/>
              <a:gd name="connsiteY1" fmla="*/ 286050 h 2561350"/>
              <a:gd name="connsiteX2" fmla="*/ 1219889 w 2066875"/>
              <a:gd name="connsiteY2" fmla="*/ 389002 h 2561350"/>
              <a:gd name="connsiteX3" fmla="*/ 1958743 w 2066875"/>
              <a:gd name="connsiteY3" fmla="*/ 361648 h 2561350"/>
              <a:gd name="connsiteX4" fmla="*/ 2066506 w 2066875"/>
              <a:gd name="connsiteY4" fmla="*/ 961234 h 2561350"/>
              <a:gd name="connsiteX5" fmla="*/ 1862717 w 2066875"/>
              <a:gd name="connsiteY5" fmla="*/ 1056790 h 2561350"/>
              <a:gd name="connsiteX6" fmla="*/ 1824721 w 2066875"/>
              <a:gd name="connsiteY6" fmla="*/ 1531159 h 2561350"/>
              <a:gd name="connsiteX7" fmla="*/ 2042416 w 2066875"/>
              <a:gd name="connsiteY7" fmla="*/ 1619452 h 2561350"/>
              <a:gd name="connsiteX8" fmla="*/ 1951283 w 2066875"/>
              <a:gd name="connsiteY8" fmla="*/ 2180265 h 2561350"/>
              <a:gd name="connsiteX9" fmla="*/ 1222152 w 2066875"/>
              <a:gd name="connsiteY9" fmla="*/ 2167002 h 2561350"/>
              <a:gd name="connsiteX10" fmla="*/ 1242025 w 2066875"/>
              <a:gd name="connsiteY10" fmla="*/ 2275300 h 2561350"/>
              <a:gd name="connsiteX11" fmla="*/ 791969 w 2066875"/>
              <a:gd name="connsiteY11" fmla="*/ 2277680 h 2561350"/>
              <a:gd name="connsiteX12" fmla="*/ 821902 w 2066875"/>
              <a:gd name="connsiteY12" fmla="*/ 2167002 h 2561350"/>
              <a:gd name="connsiteX13" fmla="*/ 128977 w 2066875"/>
              <a:gd name="connsiteY13" fmla="*/ 2200159 h 2561350"/>
              <a:gd name="connsiteX14" fmla="*/ 0 w 2066875"/>
              <a:gd name="connsiteY14" fmla="*/ 1657531 h 2561350"/>
              <a:gd name="connsiteX15" fmla="*/ 257433 w 2066875"/>
              <a:gd name="connsiteY15" fmla="*/ 1557347 h 2561350"/>
              <a:gd name="connsiteX16" fmla="*/ 239483 w 2066875"/>
              <a:gd name="connsiteY16" fmla="*/ 1049619 h 2561350"/>
              <a:gd name="connsiteX17" fmla="*/ 29065 w 2066875"/>
              <a:gd name="connsiteY17" fmla="*/ 1005469 h 2561350"/>
              <a:gd name="connsiteX18" fmla="*/ 100444 w 2066875"/>
              <a:gd name="connsiteY18" fmla="*/ 369408 h 2561350"/>
              <a:gd name="connsiteX19" fmla="*/ 826873 w 2066875"/>
              <a:gd name="connsiteY19" fmla="*/ 389002 h 2561350"/>
              <a:gd name="connsiteX20" fmla="*/ 791969 w 2066875"/>
              <a:gd name="connsiteY20" fmla="*/ 283670 h 2561350"/>
              <a:gd name="connsiteX21" fmla="*/ 1027712 w 2066875"/>
              <a:gd name="connsiteY21" fmla="*/ 3 h 2561350"/>
              <a:gd name="connsiteX0" fmla="*/ 1027712 w 2066875"/>
              <a:gd name="connsiteY0" fmla="*/ 3 h 2561350"/>
              <a:gd name="connsiteX1" fmla="*/ 1242025 w 2066875"/>
              <a:gd name="connsiteY1" fmla="*/ 286050 h 2561350"/>
              <a:gd name="connsiteX2" fmla="*/ 1219889 w 2066875"/>
              <a:gd name="connsiteY2" fmla="*/ 389002 h 2561350"/>
              <a:gd name="connsiteX3" fmla="*/ 1958743 w 2066875"/>
              <a:gd name="connsiteY3" fmla="*/ 361648 h 2561350"/>
              <a:gd name="connsiteX4" fmla="*/ 2066506 w 2066875"/>
              <a:gd name="connsiteY4" fmla="*/ 961234 h 2561350"/>
              <a:gd name="connsiteX5" fmla="*/ 1862717 w 2066875"/>
              <a:gd name="connsiteY5" fmla="*/ 1056790 h 2561350"/>
              <a:gd name="connsiteX6" fmla="*/ 1824721 w 2066875"/>
              <a:gd name="connsiteY6" fmla="*/ 1531159 h 2561350"/>
              <a:gd name="connsiteX7" fmla="*/ 2042416 w 2066875"/>
              <a:gd name="connsiteY7" fmla="*/ 1619452 h 2561350"/>
              <a:gd name="connsiteX8" fmla="*/ 1951283 w 2066875"/>
              <a:gd name="connsiteY8" fmla="*/ 2180265 h 2561350"/>
              <a:gd name="connsiteX9" fmla="*/ 1222152 w 2066875"/>
              <a:gd name="connsiteY9" fmla="*/ 2167002 h 2561350"/>
              <a:gd name="connsiteX10" fmla="*/ 1242025 w 2066875"/>
              <a:gd name="connsiteY10" fmla="*/ 2275300 h 2561350"/>
              <a:gd name="connsiteX11" fmla="*/ 791969 w 2066875"/>
              <a:gd name="connsiteY11" fmla="*/ 2277680 h 2561350"/>
              <a:gd name="connsiteX12" fmla="*/ 821902 w 2066875"/>
              <a:gd name="connsiteY12" fmla="*/ 2167002 h 2561350"/>
              <a:gd name="connsiteX13" fmla="*/ 128977 w 2066875"/>
              <a:gd name="connsiteY13" fmla="*/ 2200159 h 2561350"/>
              <a:gd name="connsiteX14" fmla="*/ 0 w 2066875"/>
              <a:gd name="connsiteY14" fmla="*/ 1657531 h 2561350"/>
              <a:gd name="connsiteX15" fmla="*/ 257433 w 2066875"/>
              <a:gd name="connsiteY15" fmla="*/ 1557347 h 2561350"/>
              <a:gd name="connsiteX16" fmla="*/ 239483 w 2066875"/>
              <a:gd name="connsiteY16" fmla="*/ 1049619 h 2561350"/>
              <a:gd name="connsiteX17" fmla="*/ 29065 w 2066875"/>
              <a:gd name="connsiteY17" fmla="*/ 1005469 h 2561350"/>
              <a:gd name="connsiteX18" fmla="*/ 100444 w 2066875"/>
              <a:gd name="connsiteY18" fmla="*/ 369408 h 2561350"/>
              <a:gd name="connsiteX19" fmla="*/ 826873 w 2066875"/>
              <a:gd name="connsiteY19" fmla="*/ 389002 h 2561350"/>
              <a:gd name="connsiteX20" fmla="*/ 791969 w 2066875"/>
              <a:gd name="connsiteY20" fmla="*/ 283670 h 2561350"/>
              <a:gd name="connsiteX21" fmla="*/ 1027712 w 2066875"/>
              <a:gd name="connsiteY21" fmla="*/ 3 h 2561350"/>
              <a:gd name="connsiteX0" fmla="*/ 1027712 w 2066952"/>
              <a:gd name="connsiteY0" fmla="*/ 3 h 2561350"/>
              <a:gd name="connsiteX1" fmla="*/ 1242025 w 2066952"/>
              <a:gd name="connsiteY1" fmla="*/ 286050 h 2561350"/>
              <a:gd name="connsiteX2" fmla="*/ 1219889 w 2066952"/>
              <a:gd name="connsiteY2" fmla="*/ 389002 h 2561350"/>
              <a:gd name="connsiteX3" fmla="*/ 1963063 w 2066952"/>
              <a:gd name="connsiteY3" fmla="*/ 357327 h 2561350"/>
              <a:gd name="connsiteX4" fmla="*/ 2066506 w 2066952"/>
              <a:gd name="connsiteY4" fmla="*/ 961234 h 2561350"/>
              <a:gd name="connsiteX5" fmla="*/ 1862717 w 2066952"/>
              <a:gd name="connsiteY5" fmla="*/ 1056790 h 2561350"/>
              <a:gd name="connsiteX6" fmla="*/ 1824721 w 2066952"/>
              <a:gd name="connsiteY6" fmla="*/ 1531159 h 2561350"/>
              <a:gd name="connsiteX7" fmla="*/ 2042416 w 2066952"/>
              <a:gd name="connsiteY7" fmla="*/ 1619452 h 2561350"/>
              <a:gd name="connsiteX8" fmla="*/ 1951283 w 2066952"/>
              <a:gd name="connsiteY8" fmla="*/ 2180265 h 2561350"/>
              <a:gd name="connsiteX9" fmla="*/ 1222152 w 2066952"/>
              <a:gd name="connsiteY9" fmla="*/ 2167002 h 2561350"/>
              <a:gd name="connsiteX10" fmla="*/ 1242025 w 2066952"/>
              <a:gd name="connsiteY10" fmla="*/ 2275300 h 2561350"/>
              <a:gd name="connsiteX11" fmla="*/ 791969 w 2066952"/>
              <a:gd name="connsiteY11" fmla="*/ 2277680 h 2561350"/>
              <a:gd name="connsiteX12" fmla="*/ 821902 w 2066952"/>
              <a:gd name="connsiteY12" fmla="*/ 2167002 h 2561350"/>
              <a:gd name="connsiteX13" fmla="*/ 128977 w 2066952"/>
              <a:gd name="connsiteY13" fmla="*/ 2200159 h 2561350"/>
              <a:gd name="connsiteX14" fmla="*/ 0 w 2066952"/>
              <a:gd name="connsiteY14" fmla="*/ 1657531 h 2561350"/>
              <a:gd name="connsiteX15" fmla="*/ 257433 w 2066952"/>
              <a:gd name="connsiteY15" fmla="*/ 1557347 h 2561350"/>
              <a:gd name="connsiteX16" fmla="*/ 239483 w 2066952"/>
              <a:gd name="connsiteY16" fmla="*/ 1049619 h 2561350"/>
              <a:gd name="connsiteX17" fmla="*/ 29065 w 2066952"/>
              <a:gd name="connsiteY17" fmla="*/ 1005469 h 2561350"/>
              <a:gd name="connsiteX18" fmla="*/ 100444 w 2066952"/>
              <a:gd name="connsiteY18" fmla="*/ 369408 h 2561350"/>
              <a:gd name="connsiteX19" fmla="*/ 826873 w 2066952"/>
              <a:gd name="connsiteY19" fmla="*/ 389002 h 2561350"/>
              <a:gd name="connsiteX20" fmla="*/ 791969 w 2066952"/>
              <a:gd name="connsiteY20" fmla="*/ 283670 h 2561350"/>
              <a:gd name="connsiteX21" fmla="*/ 1027712 w 2066952"/>
              <a:gd name="connsiteY21" fmla="*/ 3 h 2561350"/>
              <a:gd name="connsiteX0" fmla="*/ 1027712 w 2067063"/>
              <a:gd name="connsiteY0" fmla="*/ 3 h 2561350"/>
              <a:gd name="connsiteX1" fmla="*/ 1242025 w 2067063"/>
              <a:gd name="connsiteY1" fmla="*/ 286050 h 2561350"/>
              <a:gd name="connsiteX2" fmla="*/ 1219889 w 2067063"/>
              <a:gd name="connsiteY2" fmla="*/ 389002 h 2561350"/>
              <a:gd name="connsiteX3" fmla="*/ 1967384 w 2067063"/>
              <a:gd name="connsiteY3" fmla="*/ 344364 h 2561350"/>
              <a:gd name="connsiteX4" fmla="*/ 2066506 w 2067063"/>
              <a:gd name="connsiteY4" fmla="*/ 961234 h 2561350"/>
              <a:gd name="connsiteX5" fmla="*/ 1862717 w 2067063"/>
              <a:gd name="connsiteY5" fmla="*/ 1056790 h 2561350"/>
              <a:gd name="connsiteX6" fmla="*/ 1824721 w 2067063"/>
              <a:gd name="connsiteY6" fmla="*/ 1531159 h 2561350"/>
              <a:gd name="connsiteX7" fmla="*/ 2042416 w 2067063"/>
              <a:gd name="connsiteY7" fmla="*/ 1619452 h 2561350"/>
              <a:gd name="connsiteX8" fmla="*/ 1951283 w 2067063"/>
              <a:gd name="connsiteY8" fmla="*/ 2180265 h 2561350"/>
              <a:gd name="connsiteX9" fmla="*/ 1222152 w 2067063"/>
              <a:gd name="connsiteY9" fmla="*/ 2167002 h 2561350"/>
              <a:gd name="connsiteX10" fmla="*/ 1242025 w 2067063"/>
              <a:gd name="connsiteY10" fmla="*/ 2275300 h 2561350"/>
              <a:gd name="connsiteX11" fmla="*/ 791969 w 2067063"/>
              <a:gd name="connsiteY11" fmla="*/ 2277680 h 2561350"/>
              <a:gd name="connsiteX12" fmla="*/ 821902 w 2067063"/>
              <a:gd name="connsiteY12" fmla="*/ 2167002 h 2561350"/>
              <a:gd name="connsiteX13" fmla="*/ 128977 w 2067063"/>
              <a:gd name="connsiteY13" fmla="*/ 2200159 h 2561350"/>
              <a:gd name="connsiteX14" fmla="*/ 0 w 2067063"/>
              <a:gd name="connsiteY14" fmla="*/ 1657531 h 2561350"/>
              <a:gd name="connsiteX15" fmla="*/ 257433 w 2067063"/>
              <a:gd name="connsiteY15" fmla="*/ 1557347 h 2561350"/>
              <a:gd name="connsiteX16" fmla="*/ 239483 w 2067063"/>
              <a:gd name="connsiteY16" fmla="*/ 1049619 h 2561350"/>
              <a:gd name="connsiteX17" fmla="*/ 29065 w 2067063"/>
              <a:gd name="connsiteY17" fmla="*/ 1005469 h 2561350"/>
              <a:gd name="connsiteX18" fmla="*/ 100444 w 2067063"/>
              <a:gd name="connsiteY18" fmla="*/ 369408 h 2561350"/>
              <a:gd name="connsiteX19" fmla="*/ 826873 w 2067063"/>
              <a:gd name="connsiteY19" fmla="*/ 389002 h 2561350"/>
              <a:gd name="connsiteX20" fmla="*/ 791969 w 2067063"/>
              <a:gd name="connsiteY20" fmla="*/ 283670 h 2561350"/>
              <a:gd name="connsiteX21" fmla="*/ 1027712 w 2067063"/>
              <a:gd name="connsiteY21" fmla="*/ 3 h 2561350"/>
              <a:gd name="connsiteX0" fmla="*/ 1027712 w 2067063"/>
              <a:gd name="connsiteY0" fmla="*/ 3 h 2561350"/>
              <a:gd name="connsiteX1" fmla="*/ 1242025 w 2067063"/>
              <a:gd name="connsiteY1" fmla="*/ 286050 h 2561350"/>
              <a:gd name="connsiteX2" fmla="*/ 1219889 w 2067063"/>
              <a:gd name="connsiteY2" fmla="*/ 389002 h 2561350"/>
              <a:gd name="connsiteX3" fmla="*/ 1967384 w 2067063"/>
              <a:gd name="connsiteY3" fmla="*/ 344364 h 2561350"/>
              <a:gd name="connsiteX4" fmla="*/ 2066506 w 2067063"/>
              <a:gd name="connsiteY4" fmla="*/ 961234 h 2561350"/>
              <a:gd name="connsiteX5" fmla="*/ 1862717 w 2067063"/>
              <a:gd name="connsiteY5" fmla="*/ 1056790 h 2561350"/>
              <a:gd name="connsiteX6" fmla="*/ 1824721 w 2067063"/>
              <a:gd name="connsiteY6" fmla="*/ 1531159 h 2561350"/>
              <a:gd name="connsiteX7" fmla="*/ 2042416 w 2067063"/>
              <a:gd name="connsiteY7" fmla="*/ 1619452 h 2561350"/>
              <a:gd name="connsiteX8" fmla="*/ 1951283 w 2067063"/>
              <a:gd name="connsiteY8" fmla="*/ 2180265 h 2561350"/>
              <a:gd name="connsiteX9" fmla="*/ 1222152 w 2067063"/>
              <a:gd name="connsiteY9" fmla="*/ 2167002 h 2561350"/>
              <a:gd name="connsiteX10" fmla="*/ 1242025 w 2067063"/>
              <a:gd name="connsiteY10" fmla="*/ 2275300 h 2561350"/>
              <a:gd name="connsiteX11" fmla="*/ 791969 w 2067063"/>
              <a:gd name="connsiteY11" fmla="*/ 2277680 h 2561350"/>
              <a:gd name="connsiteX12" fmla="*/ 821902 w 2067063"/>
              <a:gd name="connsiteY12" fmla="*/ 2167002 h 2561350"/>
              <a:gd name="connsiteX13" fmla="*/ 128977 w 2067063"/>
              <a:gd name="connsiteY13" fmla="*/ 2200159 h 2561350"/>
              <a:gd name="connsiteX14" fmla="*/ 0 w 2067063"/>
              <a:gd name="connsiteY14" fmla="*/ 1657531 h 2561350"/>
              <a:gd name="connsiteX15" fmla="*/ 257433 w 2067063"/>
              <a:gd name="connsiteY15" fmla="*/ 1557347 h 2561350"/>
              <a:gd name="connsiteX16" fmla="*/ 239483 w 2067063"/>
              <a:gd name="connsiteY16" fmla="*/ 1049619 h 2561350"/>
              <a:gd name="connsiteX17" fmla="*/ 29065 w 2067063"/>
              <a:gd name="connsiteY17" fmla="*/ 1005469 h 2561350"/>
              <a:gd name="connsiteX18" fmla="*/ 100444 w 2067063"/>
              <a:gd name="connsiteY18" fmla="*/ 369408 h 2561350"/>
              <a:gd name="connsiteX19" fmla="*/ 826873 w 2067063"/>
              <a:gd name="connsiteY19" fmla="*/ 389002 h 2561350"/>
              <a:gd name="connsiteX20" fmla="*/ 791969 w 2067063"/>
              <a:gd name="connsiteY20" fmla="*/ 283670 h 2561350"/>
              <a:gd name="connsiteX21" fmla="*/ 1027712 w 2067063"/>
              <a:gd name="connsiteY21" fmla="*/ 3 h 2561350"/>
              <a:gd name="connsiteX0" fmla="*/ 1027712 w 2066650"/>
              <a:gd name="connsiteY0" fmla="*/ 3 h 2561350"/>
              <a:gd name="connsiteX1" fmla="*/ 1242025 w 2066650"/>
              <a:gd name="connsiteY1" fmla="*/ 286050 h 2561350"/>
              <a:gd name="connsiteX2" fmla="*/ 1219889 w 2066650"/>
              <a:gd name="connsiteY2" fmla="*/ 389002 h 2561350"/>
              <a:gd name="connsiteX3" fmla="*/ 1967384 w 2066650"/>
              <a:gd name="connsiteY3" fmla="*/ 344364 h 2561350"/>
              <a:gd name="connsiteX4" fmla="*/ 2066506 w 2066650"/>
              <a:gd name="connsiteY4" fmla="*/ 961234 h 2561350"/>
              <a:gd name="connsiteX5" fmla="*/ 1862717 w 2066650"/>
              <a:gd name="connsiteY5" fmla="*/ 1056790 h 2561350"/>
              <a:gd name="connsiteX6" fmla="*/ 1824721 w 2066650"/>
              <a:gd name="connsiteY6" fmla="*/ 1531159 h 2561350"/>
              <a:gd name="connsiteX7" fmla="*/ 2042416 w 2066650"/>
              <a:gd name="connsiteY7" fmla="*/ 1619452 h 2561350"/>
              <a:gd name="connsiteX8" fmla="*/ 1951283 w 2066650"/>
              <a:gd name="connsiteY8" fmla="*/ 2180265 h 2561350"/>
              <a:gd name="connsiteX9" fmla="*/ 1222152 w 2066650"/>
              <a:gd name="connsiteY9" fmla="*/ 2167002 h 2561350"/>
              <a:gd name="connsiteX10" fmla="*/ 1242025 w 2066650"/>
              <a:gd name="connsiteY10" fmla="*/ 2275300 h 2561350"/>
              <a:gd name="connsiteX11" fmla="*/ 791969 w 2066650"/>
              <a:gd name="connsiteY11" fmla="*/ 2277680 h 2561350"/>
              <a:gd name="connsiteX12" fmla="*/ 821902 w 2066650"/>
              <a:gd name="connsiteY12" fmla="*/ 2167002 h 2561350"/>
              <a:gd name="connsiteX13" fmla="*/ 128977 w 2066650"/>
              <a:gd name="connsiteY13" fmla="*/ 2200159 h 2561350"/>
              <a:gd name="connsiteX14" fmla="*/ 0 w 2066650"/>
              <a:gd name="connsiteY14" fmla="*/ 1657531 h 2561350"/>
              <a:gd name="connsiteX15" fmla="*/ 257433 w 2066650"/>
              <a:gd name="connsiteY15" fmla="*/ 1557347 h 2561350"/>
              <a:gd name="connsiteX16" fmla="*/ 239483 w 2066650"/>
              <a:gd name="connsiteY16" fmla="*/ 1049619 h 2561350"/>
              <a:gd name="connsiteX17" fmla="*/ 29065 w 2066650"/>
              <a:gd name="connsiteY17" fmla="*/ 1005469 h 2561350"/>
              <a:gd name="connsiteX18" fmla="*/ 100444 w 2066650"/>
              <a:gd name="connsiteY18" fmla="*/ 369408 h 2561350"/>
              <a:gd name="connsiteX19" fmla="*/ 826873 w 2066650"/>
              <a:gd name="connsiteY19" fmla="*/ 389002 h 2561350"/>
              <a:gd name="connsiteX20" fmla="*/ 791969 w 2066650"/>
              <a:gd name="connsiteY20" fmla="*/ 283670 h 2561350"/>
              <a:gd name="connsiteX21" fmla="*/ 1027712 w 2066650"/>
              <a:gd name="connsiteY21" fmla="*/ 3 h 2561350"/>
              <a:gd name="connsiteX0" fmla="*/ 1027712 w 2049409"/>
              <a:gd name="connsiteY0" fmla="*/ 3 h 2561350"/>
              <a:gd name="connsiteX1" fmla="*/ 1242025 w 2049409"/>
              <a:gd name="connsiteY1" fmla="*/ 286050 h 2561350"/>
              <a:gd name="connsiteX2" fmla="*/ 1219889 w 2049409"/>
              <a:gd name="connsiteY2" fmla="*/ 389002 h 2561350"/>
              <a:gd name="connsiteX3" fmla="*/ 1967384 w 2049409"/>
              <a:gd name="connsiteY3" fmla="*/ 344364 h 2561350"/>
              <a:gd name="connsiteX4" fmla="*/ 2049225 w 2049409"/>
              <a:gd name="connsiteY4" fmla="*/ 926667 h 2561350"/>
              <a:gd name="connsiteX5" fmla="*/ 1862717 w 2049409"/>
              <a:gd name="connsiteY5" fmla="*/ 1056790 h 2561350"/>
              <a:gd name="connsiteX6" fmla="*/ 1824721 w 2049409"/>
              <a:gd name="connsiteY6" fmla="*/ 1531159 h 2561350"/>
              <a:gd name="connsiteX7" fmla="*/ 2042416 w 2049409"/>
              <a:gd name="connsiteY7" fmla="*/ 1619452 h 2561350"/>
              <a:gd name="connsiteX8" fmla="*/ 1951283 w 2049409"/>
              <a:gd name="connsiteY8" fmla="*/ 2180265 h 2561350"/>
              <a:gd name="connsiteX9" fmla="*/ 1222152 w 2049409"/>
              <a:gd name="connsiteY9" fmla="*/ 2167002 h 2561350"/>
              <a:gd name="connsiteX10" fmla="*/ 1242025 w 2049409"/>
              <a:gd name="connsiteY10" fmla="*/ 2275300 h 2561350"/>
              <a:gd name="connsiteX11" fmla="*/ 791969 w 2049409"/>
              <a:gd name="connsiteY11" fmla="*/ 2277680 h 2561350"/>
              <a:gd name="connsiteX12" fmla="*/ 821902 w 2049409"/>
              <a:gd name="connsiteY12" fmla="*/ 2167002 h 2561350"/>
              <a:gd name="connsiteX13" fmla="*/ 128977 w 2049409"/>
              <a:gd name="connsiteY13" fmla="*/ 2200159 h 2561350"/>
              <a:gd name="connsiteX14" fmla="*/ 0 w 2049409"/>
              <a:gd name="connsiteY14" fmla="*/ 1657531 h 2561350"/>
              <a:gd name="connsiteX15" fmla="*/ 257433 w 2049409"/>
              <a:gd name="connsiteY15" fmla="*/ 1557347 h 2561350"/>
              <a:gd name="connsiteX16" fmla="*/ 239483 w 2049409"/>
              <a:gd name="connsiteY16" fmla="*/ 1049619 h 2561350"/>
              <a:gd name="connsiteX17" fmla="*/ 29065 w 2049409"/>
              <a:gd name="connsiteY17" fmla="*/ 1005469 h 2561350"/>
              <a:gd name="connsiteX18" fmla="*/ 100444 w 2049409"/>
              <a:gd name="connsiteY18" fmla="*/ 369408 h 2561350"/>
              <a:gd name="connsiteX19" fmla="*/ 826873 w 2049409"/>
              <a:gd name="connsiteY19" fmla="*/ 389002 h 2561350"/>
              <a:gd name="connsiteX20" fmla="*/ 791969 w 2049409"/>
              <a:gd name="connsiteY20" fmla="*/ 283670 h 2561350"/>
              <a:gd name="connsiteX21" fmla="*/ 1027712 w 2049409"/>
              <a:gd name="connsiteY21" fmla="*/ 3 h 2561350"/>
              <a:gd name="connsiteX0" fmla="*/ 1027712 w 2049338"/>
              <a:gd name="connsiteY0" fmla="*/ 3 h 2561350"/>
              <a:gd name="connsiteX1" fmla="*/ 1242025 w 2049338"/>
              <a:gd name="connsiteY1" fmla="*/ 286050 h 2561350"/>
              <a:gd name="connsiteX2" fmla="*/ 1219889 w 2049338"/>
              <a:gd name="connsiteY2" fmla="*/ 389002 h 2561350"/>
              <a:gd name="connsiteX3" fmla="*/ 1967384 w 2049338"/>
              <a:gd name="connsiteY3" fmla="*/ 344364 h 2561350"/>
              <a:gd name="connsiteX4" fmla="*/ 2049225 w 2049338"/>
              <a:gd name="connsiteY4" fmla="*/ 926667 h 2561350"/>
              <a:gd name="connsiteX5" fmla="*/ 1862717 w 2049338"/>
              <a:gd name="connsiteY5" fmla="*/ 1056790 h 2561350"/>
              <a:gd name="connsiteX6" fmla="*/ 1824721 w 2049338"/>
              <a:gd name="connsiteY6" fmla="*/ 1531159 h 2561350"/>
              <a:gd name="connsiteX7" fmla="*/ 2042416 w 2049338"/>
              <a:gd name="connsiteY7" fmla="*/ 1619452 h 2561350"/>
              <a:gd name="connsiteX8" fmla="*/ 1951283 w 2049338"/>
              <a:gd name="connsiteY8" fmla="*/ 2180265 h 2561350"/>
              <a:gd name="connsiteX9" fmla="*/ 1222152 w 2049338"/>
              <a:gd name="connsiteY9" fmla="*/ 2167002 h 2561350"/>
              <a:gd name="connsiteX10" fmla="*/ 1242025 w 2049338"/>
              <a:gd name="connsiteY10" fmla="*/ 2275300 h 2561350"/>
              <a:gd name="connsiteX11" fmla="*/ 791969 w 2049338"/>
              <a:gd name="connsiteY11" fmla="*/ 2277680 h 2561350"/>
              <a:gd name="connsiteX12" fmla="*/ 821902 w 2049338"/>
              <a:gd name="connsiteY12" fmla="*/ 2167002 h 2561350"/>
              <a:gd name="connsiteX13" fmla="*/ 128977 w 2049338"/>
              <a:gd name="connsiteY13" fmla="*/ 2200159 h 2561350"/>
              <a:gd name="connsiteX14" fmla="*/ 0 w 2049338"/>
              <a:gd name="connsiteY14" fmla="*/ 1657531 h 2561350"/>
              <a:gd name="connsiteX15" fmla="*/ 257433 w 2049338"/>
              <a:gd name="connsiteY15" fmla="*/ 1557347 h 2561350"/>
              <a:gd name="connsiteX16" fmla="*/ 239483 w 2049338"/>
              <a:gd name="connsiteY16" fmla="*/ 1049619 h 2561350"/>
              <a:gd name="connsiteX17" fmla="*/ 29065 w 2049338"/>
              <a:gd name="connsiteY17" fmla="*/ 1005469 h 2561350"/>
              <a:gd name="connsiteX18" fmla="*/ 100444 w 2049338"/>
              <a:gd name="connsiteY18" fmla="*/ 369408 h 2561350"/>
              <a:gd name="connsiteX19" fmla="*/ 826873 w 2049338"/>
              <a:gd name="connsiteY19" fmla="*/ 389002 h 2561350"/>
              <a:gd name="connsiteX20" fmla="*/ 791969 w 2049338"/>
              <a:gd name="connsiteY20" fmla="*/ 283670 h 2561350"/>
              <a:gd name="connsiteX21" fmla="*/ 1027712 w 2049338"/>
              <a:gd name="connsiteY21" fmla="*/ 3 h 2561350"/>
              <a:gd name="connsiteX0" fmla="*/ 1027712 w 2053522"/>
              <a:gd name="connsiteY0" fmla="*/ 3 h 2561350"/>
              <a:gd name="connsiteX1" fmla="*/ 1242025 w 2053522"/>
              <a:gd name="connsiteY1" fmla="*/ 286050 h 2561350"/>
              <a:gd name="connsiteX2" fmla="*/ 1219889 w 2053522"/>
              <a:gd name="connsiteY2" fmla="*/ 389002 h 2561350"/>
              <a:gd name="connsiteX3" fmla="*/ 1967384 w 2053522"/>
              <a:gd name="connsiteY3" fmla="*/ 344364 h 2561350"/>
              <a:gd name="connsiteX4" fmla="*/ 2049225 w 2053522"/>
              <a:gd name="connsiteY4" fmla="*/ 926667 h 2561350"/>
              <a:gd name="connsiteX5" fmla="*/ 1862717 w 2053522"/>
              <a:gd name="connsiteY5" fmla="*/ 1056790 h 2561350"/>
              <a:gd name="connsiteX6" fmla="*/ 1824721 w 2053522"/>
              <a:gd name="connsiteY6" fmla="*/ 1531159 h 2561350"/>
              <a:gd name="connsiteX7" fmla="*/ 2042416 w 2053522"/>
              <a:gd name="connsiteY7" fmla="*/ 1619452 h 2561350"/>
              <a:gd name="connsiteX8" fmla="*/ 1951283 w 2053522"/>
              <a:gd name="connsiteY8" fmla="*/ 2180265 h 2561350"/>
              <a:gd name="connsiteX9" fmla="*/ 1222152 w 2053522"/>
              <a:gd name="connsiteY9" fmla="*/ 2167002 h 2561350"/>
              <a:gd name="connsiteX10" fmla="*/ 1242025 w 2053522"/>
              <a:gd name="connsiteY10" fmla="*/ 2275300 h 2561350"/>
              <a:gd name="connsiteX11" fmla="*/ 791969 w 2053522"/>
              <a:gd name="connsiteY11" fmla="*/ 2277680 h 2561350"/>
              <a:gd name="connsiteX12" fmla="*/ 821902 w 2053522"/>
              <a:gd name="connsiteY12" fmla="*/ 2167002 h 2561350"/>
              <a:gd name="connsiteX13" fmla="*/ 128977 w 2053522"/>
              <a:gd name="connsiteY13" fmla="*/ 2200159 h 2561350"/>
              <a:gd name="connsiteX14" fmla="*/ 0 w 2053522"/>
              <a:gd name="connsiteY14" fmla="*/ 1657531 h 2561350"/>
              <a:gd name="connsiteX15" fmla="*/ 257433 w 2053522"/>
              <a:gd name="connsiteY15" fmla="*/ 1557347 h 2561350"/>
              <a:gd name="connsiteX16" fmla="*/ 239483 w 2053522"/>
              <a:gd name="connsiteY16" fmla="*/ 1049619 h 2561350"/>
              <a:gd name="connsiteX17" fmla="*/ 29065 w 2053522"/>
              <a:gd name="connsiteY17" fmla="*/ 1005469 h 2561350"/>
              <a:gd name="connsiteX18" fmla="*/ 100444 w 2053522"/>
              <a:gd name="connsiteY18" fmla="*/ 369408 h 2561350"/>
              <a:gd name="connsiteX19" fmla="*/ 826873 w 2053522"/>
              <a:gd name="connsiteY19" fmla="*/ 389002 h 2561350"/>
              <a:gd name="connsiteX20" fmla="*/ 791969 w 2053522"/>
              <a:gd name="connsiteY20" fmla="*/ 283670 h 2561350"/>
              <a:gd name="connsiteX21" fmla="*/ 1027712 w 2053522"/>
              <a:gd name="connsiteY21" fmla="*/ 3 h 2561350"/>
              <a:gd name="connsiteX0" fmla="*/ 1027712 w 2053521"/>
              <a:gd name="connsiteY0" fmla="*/ 3 h 2561350"/>
              <a:gd name="connsiteX1" fmla="*/ 1242025 w 2053521"/>
              <a:gd name="connsiteY1" fmla="*/ 286050 h 2561350"/>
              <a:gd name="connsiteX2" fmla="*/ 1219889 w 2053521"/>
              <a:gd name="connsiteY2" fmla="*/ 389002 h 2561350"/>
              <a:gd name="connsiteX3" fmla="*/ 1967384 w 2053521"/>
              <a:gd name="connsiteY3" fmla="*/ 344364 h 2561350"/>
              <a:gd name="connsiteX4" fmla="*/ 2049225 w 2053521"/>
              <a:gd name="connsiteY4" fmla="*/ 926667 h 2561350"/>
              <a:gd name="connsiteX5" fmla="*/ 1862717 w 2053521"/>
              <a:gd name="connsiteY5" fmla="*/ 1056790 h 2561350"/>
              <a:gd name="connsiteX6" fmla="*/ 1824721 w 2053521"/>
              <a:gd name="connsiteY6" fmla="*/ 1531159 h 2561350"/>
              <a:gd name="connsiteX7" fmla="*/ 2042416 w 2053521"/>
              <a:gd name="connsiteY7" fmla="*/ 1619452 h 2561350"/>
              <a:gd name="connsiteX8" fmla="*/ 1951283 w 2053521"/>
              <a:gd name="connsiteY8" fmla="*/ 2180265 h 2561350"/>
              <a:gd name="connsiteX9" fmla="*/ 1222152 w 2053521"/>
              <a:gd name="connsiteY9" fmla="*/ 2167002 h 2561350"/>
              <a:gd name="connsiteX10" fmla="*/ 1242025 w 2053521"/>
              <a:gd name="connsiteY10" fmla="*/ 2275300 h 2561350"/>
              <a:gd name="connsiteX11" fmla="*/ 791969 w 2053521"/>
              <a:gd name="connsiteY11" fmla="*/ 2277680 h 2561350"/>
              <a:gd name="connsiteX12" fmla="*/ 821902 w 2053521"/>
              <a:gd name="connsiteY12" fmla="*/ 2167002 h 2561350"/>
              <a:gd name="connsiteX13" fmla="*/ 128977 w 2053521"/>
              <a:gd name="connsiteY13" fmla="*/ 2200159 h 2561350"/>
              <a:gd name="connsiteX14" fmla="*/ 0 w 2053521"/>
              <a:gd name="connsiteY14" fmla="*/ 1657531 h 2561350"/>
              <a:gd name="connsiteX15" fmla="*/ 257433 w 2053521"/>
              <a:gd name="connsiteY15" fmla="*/ 1557347 h 2561350"/>
              <a:gd name="connsiteX16" fmla="*/ 239483 w 2053521"/>
              <a:gd name="connsiteY16" fmla="*/ 1049619 h 2561350"/>
              <a:gd name="connsiteX17" fmla="*/ 29065 w 2053521"/>
              <a:gd name="connsiteY17" fmla="*/ 1005469 h 2561350"/>
              <a:gd name="connsiteX18" fmla="*/ 100444 w 2053521"/>
              <a:gd name="connsiteY18" fmla="*/ 369408 h 2561350"/>
              <a:gd name="connsiteX19" fmla="*/ 826873 w 2053521"/>
              <a:gd name="connsiteY19" fmla="*/ 389002 h 2561350"/>
              <a:gd name="connsiteX20" fmla="*/ 791969 w 2053521"/>
              <a:gd name="connsiteY20" fmla="*/ 283670 h 2561350"/>
              <a:gd name="connsiteX21" fmla="*/ 1027712 w 2053521"/>
              <a:gd name="connsiteY21" fmla="*/ 3 h 2561350"/>
              <a:gd name="connsiteX0" fmla="*/ 1027712 w 2053521"/>
              <a:gd name="connsiteY0" fmla="*/ 3 h 2561350"/>
              <a:gd name="connsiteX1" fmla="*/ 1242025 w 2053521"/>
              <a:gd name="connsiteY1" fmla="*/ 286050 h 2561350"/>
              <a:gd name="connsiteX2" fmla="*/ 1219889 w 2053521"/>
              <a:gd name="connsiteY2" fmla="*/ 389002 h 2561350"/>
              <a:gd name="connsiteX3" fmla="*/ 1967384 w 2053521"/>
              <a:gd name="connsiteY3" fmla="*/ 344364 h 2561350"/>
              <a:gd name="connsiteX4" fmla="*/ 2049225 w 2053521"/>
              <a:gd name="connsiteY4" fmla="*/ 926667 h 2561350"/>
              <a:gd name="connsiteX5" fmla="*/ 1862717 w 2053521"/>
              <a:gd name="connsiteY5" fmla="*/ 1056790 h 2561350"/>
              <a:gd name="connsiteX6" fmla="*/ 1824721 w 2053521"/>
              <a:gd name="connsiteY6" fmla="*/ 1531159 h 2561350"/>
              <a:gd name="connsiteX7" fmla="*/ 2042416 w 2053521"/>
              <a:gd name="connsiteY7" fmla="*/ 1619452 h 2561350"/>
              <a:gd name="connsiteX8" fmla="*/ 1951283 w 2053521"/>
              <a:gd name="connsiteY8" fmla="*/ 2180265 h 2561350"/>
              <a:gd name="connsiteX9" fmla="*/ 1222152 w 2053521"/>
              <a:gd name="connsiteY9" fmla="*/ 2167002 h 2561350"/>
              <a:gd name="connsiteX10" fmla="*/ 1242025 w 2053521"/>
              <a:gd name="connsiteY10" fmla="*/ 2275300 h 2561350"/>
              <a:gd name="connsiteX11" fmla="*/ 791969 w 2053521"/>
              <a:gd name="connsiteY11" fmla="*/ 2277680 h 2561350"/>
              <a:gd name="connsiteX12" fmla="*/ 821902 w 2053521"/>
              <a:gd name="connsiteY12" fmla="*/ 2167002 h 2561350"/>
              <a:gd name="connsiteX13" fmla="*/ 128977 w 2053521"/>
              <a:gd name="connsiteY13" fmla="*/ 2200159 h 2561350"/>
              <a:gd name="connsiteX14" fmla="*/ 0 w 2053521"/>
              <a:gd name="connsiteY14" fmla="*/ 1657531 h 2561350"/>
              <a:gd name="connsiteX15" fmla="*/ 257433 w 2053521"/>
              <a:gd name="connsiteY15" fmla="*/ 1557347 h 2561350"/>
              <a:gd name="connsiteX16" fmla="*/ 239483 w 2053521"/>
              <a:gd name="connsiteY16" fmla="*/ 1049619 h 2561350"/>
              <a:gd name="connsiteX17" fmla="*/ 29065 w 2053521"/>
              <a:gd name="connsiteY17" fmla="*/ 1005469 h 2561350"/>
              <a:gd name="connsiteX18" fmla="*/ 100444 w 2053521"/>
              <a:gd name="connsiteY18" fmla="*/ 369408 h 2561350"/>
              <a:gd name="connsiteX19" fmla="*/ 826873 w 2053521"/>
              <a:gd name="connsiteY19" fmla="*/ 389002 h 2561350"/>
              <a:gd name="connsiteX20" fmla="*/ 791969 w 2053521"/>
              <a:gd name="connsiteY20" fmla="*/ 283670 h 2561350"/>
              <a:gd name="connsiteX21" fmla="*/ 1027712 w 2053521"/>
              <a:gd name="connsiteY21" fmla="*/ 3 h 2561350"/>
              <a:gd name="connsiteX0" fmla="*/ 1027712 w 2053521"/>
              <a:gd name="connsiteY0" fmla="*/ 3 h 2561350"/>
              <a:gd name="connsiteX1" fmla="*/ 1242025 w 2053521"/>
              <a:gd name="connsiteY1" fmla="*/ 286050 h 2561350"/>
              <a:gd name="connsiteX2" fmla="*/ 1219889 w 2053521"/>
              <a:gd name="connsiteY2" fmla="*/ 389002 h 2561350"/>
              <a:gd name="connsiteX3" fmla="*/ 1967384 w 2053521"/>
              <a:gd name="connsiteY3" fmla="*/ 344364 h 2561350"/>
              <a:gd name="connsiteX4" fmla="*/ 2049225 w 2053521"/>
              <a:gd name="connsiteY4" fmla="*/ 926667 h 2561350"/>
              <a:gd name="connsiteX5" fmla="*/ 1862717 w 2053521"/>
              <a:gd name="connsiteY5" fmla="*/ 1056790 h 2561350"/>
              <a:gd name="connsiteX6" fmla="*/ 1824721 w 2053521"/>
              <a:gd name="connsiteY6" fmla="*/ 1531159 h 2561350"/>
              <a:gd name="connsiteX7" fmla="*/ 2042416 w 2053521"/>
              <a:gd name="connsiteY7" fmla="*/ 1619452 h 2561350"/>
              <a:gd name="connsiteX8" fmla="*/ 1951283 w 2053521"/>
              <a:gd name="connsiteY8" fmla="*/ 2180265 h 2561350"/>
              <a:gd name="connsiteX9" fmla="*/ 1222152 w 2053521"/>
              <a:gd name="connsiteY9" fmla="*/ 2167002 h 2561350"/>
              <a:gd name="connsiteX10" fmla="*/ 1242025 w 2053521"/>
              <a:gd name="connsiteY10" fmla="*/ 2275300 h 2561350"/>
              <a:gd name="connsiteX11" fmla="*/ 791969 w 2053521"/>
              <a:gd name="connsiteY11" fmla="*/ 2277680 h 2561350"/>
              <a:gd name="connsiteX12" fmla="*/ 821902 w 2053521"/>
              <a:gd name="connsiteY12" fmla="*/ 2167002 h 2561350"/>
              <a:gd name="connsiteX13" fmla="*/ 128977 w 2053521"/>
              <a:gd name="connsiteY13" fmla="*/ 2200159 h 2561350"/>
              <a:gd name="connsiteX14" fmla="*/ 0 w 2053521"/>
              <a:gd name="connsiteY14" fmla="*/ 1657531 h 2561350"/>
              <a:gd name="connsiteX15" fmla="*/ 257433 w 2053521"/>
              <a:gd name="connsiteY15" fmla="*/ 1557347 h 2561350"/>
              <a:gd name="connsiteX16" fmla="*/ 239483 w 2053521"/>
              <a:gd name="connsiteY16" fmla="*/ 1049619 h 2561350"/>
              <a:gd name="connsiteX17" fmla="*/ 29065 w 2053521"/>
              <a:gd name="connsiteY17" fmla="*/ 1005469 h 2561350"/>
              <a:gd name="connsiteX18" fmla="*/ 100444 w 2053521"/>
              <a:gd name="connsiteY18" fmla="*/ 369408 h 2561350"/>
              <a:gd name="connsiteX19" fmla="*/ 826873 w 2053521"/>
              <a:gd name="connsiteY19" fmla="*/ 389002 h 2561350"/>
              <a:gd name="connsiteX20" fmla="*/ 791969 w 2053521"/>
              <a:gd name="connsiteY20" fmla="*/ 283670 h 2561350"/>
              <a:gd name="connsiteX21" fmla="*/ 1027712 w 2053521"/>
              <a:gd name="connsiteY21" fmla="*/ 3 h 2561350"/>
              <a:gd name="connsiteX0" fmla="*/ 1027712 w 2053521"/>
              <a:gd name="connsiteY0" fmla="*/ 3 h 2561350"/>
              <a:gd name="connsiteX1" fmla="*/ 1242025 w 2053521"/>
              <a:gd name="connsiteY1" fmla="*/ 286050 h 2561350"/>
              <a:gd name="connsiteX2" fmla="*/ 1219889 w 2053521"/>
              <a:gd name="connsiteY2" fmla="*/ 389002 h 2561350"/>
              <a:gd name="connsiteX3" fmla="*/ 1967384 w 2053521"/>
              <a:gd name="connsiteY3" fmla="*/ 344364 h 2561350"/>
              <a:gd name="connsiteX4" fmla="*/ 2049225 w 2053521"/>
              <a:gd name="connsiteY4" fmla="*/ 926667 h 2561350"/>
              <a:gd name="connsiteX5" fmla="*/ 1862717 w 2053521"/>
              <a:gd name="connsiteY5" fmla="*/ 1056790 h 2561350"/>
              <a:gd name="connsiteX6" fmla="*/ 1824721 w 2053521"/>
              <a:gd name="connsiteY6" fmla="*/ 1531159 h 2561350"/>
              <a:gd name="connsiteX7" fmla="*/ 2042416 w 2053521"/>
              <a:gd name="connsiteY7" fmla="*/ 1619452 h 2561350"/>
              <a:gd name="connsiteX8" fmla="*/ 1951283 w 2053521"/>
              <a:gd name="connsiteY8" fmla="*/ 2180265 h 2561350"/>
              <a:gd name="connsiteX9" fmla="*/ 1222152 w 2053521"/>
              <a:gd name="connsiteY9" fmla="*/ 2167002 h 2561350"/>
              <a:gd name="connsiteX10" fmla="*/ 1242025 w 2053521"/>
              <a:gd name="connsiteY10" fmla="*/ 2275300 h 2561350"/>
              <a:gd name="connsiteX11" fmla="*/ 791969 w 2053521"/>
              <a:gd name="connsiteY11" fmla="*/ 2277680 h 2561350"/>
              <a:gd name="connsiteX12" fmla="*/ 821902 w 2053521"/>
              <a:gd name="connsiteY12" fmla="*/ 2167002 h 2561350"/>
              <a:gd name="connsiteX13" fmla="*/ 128977 w 2053521"/>
              <a:gd name="connsiteY13" fmla="*/ 2200159 h 2561350"/>
              <a:gd name="connsiteX14" fmla="*/ 0 w 2053521"/>
              <a:gd name="connsiteY14" fmla="*/ 1657531 h 2561350"/>
              <a:gd name="connsiteX15" fmla="*/ 257433 w 2053521"/>
              <a:gd name="connsiteY15" fmla="*/ 1557347 h 2561350"/>
              <a:gd name="connsiteX16" fmla="*/ 239483 w 2053521"/>
              <a:gd name="connsiteY16" fmla="*/ 1049619 h 2561350"/>
              <a:gd name="connsiteX17" fmla="*/ 29065 w 2053521"/>
              <a:gd name="connsiteY17" fmla="*/ 1005469 h 2561350"/>
              <a:gd name="connsiteX18" fmla="*/ 100444 w 2053521"/>
              <a:gd name="connsiteY18" fmla="*/ 369408 h 2561350"/>
              <a:gd name="connsiteX19" fmla="*/ 826873 w 2053521"/>
              <a:gd name="connsiteY19" fmla="*/ 389002 h 2561350"/>
              <a:gd name="connsiteX20" fmla="*/ 791969 w 2053521"/>
              <a:gd name="connsiteY20" fmla="*/ 283670 h 2561350"/>
              <a:gd name="connsiteX21" fmla="*/ 1027712 w 2053521"/>
              <a:gd name="connsiteY21" fmla="*/ 3 h 2561350"/>
              <a:gd name="connsiteX0" fmla="*/ 1027712 w 2053521"/>
              <a:gd name="connsiteY0" fmla="*/ 3 h 2561350"/>
              <a:gd name="connsiteX1" fmla="*/ 1242025 w 2053521"/>
              <a:gd name="connsiteY1" fmla="*/ 286050 h 2561350"/>
              <a:gd name="connsiteX2" fmla="*/ 1219889 w 2053521"/>
              <a:gd name="connsiteY2" fmla="*/ 389002 h 2561350"/>
              <a:gd name="connsiteX3" fmla="*/ 1967384 w 2053521"/>
              <a:gd name="connsiteY3" fmla="*/ 344364 h 2561350"/>
              <a:gd name="connsiteX4" fmla="*/ 2049225 w 2053521"/>
              <a:gd name="connsiteY4" fmla="*/ 926667 h 2561350"/>
              <a:gd name="connsiteX5" fmla="*/ 1862717 w 2053521"/>
              <a:gd name="connsiteY5" fmla="*/ 1056790 h 2561350"/>
              <a:gd name="connsiteX6" fmla="*/ 1824721 w 2053521"/>
              <a:gd name="connsiteY6" fmla="*/ 1531159 h 2561350"/>
              <a:gd name="connsiteX7" fmla="*/ 2042416 w 2053521"/>
              <a:gd name="connsiteY7" fmla="*/ 1619452 h 2561350"/>
              <a:gd name="connsiteX8" fmla="*/ 1951283 w 2053521"/>
              <a:gd name="connsiteY8" fmla="*/ 2180265 h 2561350"/>
              <a:gd name="connsiteX9" fmla="*/ 1222152 w 2053521"/>
              <a:gd name="connsiteY9" fmla="*/ 2167002 h 2561350"/>
              <a:gd name="connsiteX10" fmla="*/ 1242025 w 2053521"/>
              <a:gd name="connsiteY10" fmla="*/ 2275300 h 2561350"/>
              <a:gd name="connsiteX11" fmla="*/ 791969 w 2053521"/>
              <a:gd name="connsiteY11" fmla="*/ 2277680 h 2561350"/>
              <a:gd name="connsiteX12" fmla="*/ 821902 w 2053521"/>
              <a:gd name="connsiteY12" fmla="*/ 2167002 h 2561350"/>
              <a:gd name="connsiteX13" fmla="*/ 128977 w 2053521"/>
              <a:gd name="connsiteY13" fmla="*/ 2200159 h 2561350"/>
              <a:gd name="connsiteX14" fmla="*/ 0 w 2053521"/>
              <a:gd name="connsiteY14" fmla="*/ 1657531 h 2561350"/>
              <a:gd name="connsiteX15" fmla="*/ 257433 w 2053521"/>
              <a:gd name="connsiteY15" fmla="*/ 1557347 h 2561350"/>
              <a:gd name="connsiteX16" fmla="*/ 239483 w 2053521"/>
              <a:gd name="connsiteY16" fmla="*/ 1049619 h 2561350"/>
              <a:gd name="connsiteX17" fmla="*/ 29065 w 2053521"/>
              <a:gd name="connsiteY17" fmla="*/ 1005469 h 2561350"/>
              <a:gd name="connsiteX18" fmla="*/ 100444 w 2053521"/>
              <a:gd name="connsiteY18" fmla="*/ 369408 h 2561350"/>
              <a:gd name="connsiteX19" fmla="*/ 826873 w 2053521"/>
              <a:gd name="connsiteY19" fmla="*/ 389002 h 2561350"/>
              <a:gd name="connsiteX20" fmla="*/ 791969 w 2053521"/>
              <a:gd name="connsiteY20" fmla="*/ 283670 h 2561350"/>
              <a:gd name="connsiteX21" fmla="*/ 1027712 w 2053521"/>
              <a:gd name="connsiteY21" fmla="*/ 3 h 2561350"/>
              <a:gd name="connsiteX0" fmla="*/ 1027712 w 2053521"/>
              <a:gd name="connsiteY0" fmla="*/ 3 h 2561350"/>
              <a:gd name="connsiteX1" fmla="*/ 1242025 w 2053521"/>
              <a:gd name="connsiteY1" fmla="*/ 286050 h 2561350"/>
              <a:gd name="connsiteX2" fmla="*/ 1219889 w 2053521"/>
              <a:gd name="connsiteY2" fmla="*/ 389002 h 2561350"/>
              <a:gd name="connsiteX3" fmla="*/ 1967384 w 2053521"/>
              <a:gd name="connsiteY3" fmla="*/ 344364 h 2561350"/>
              <a:gd name="connsiteX4" fmla="*/ 2049225 w 2053521"/>
              <a:gd name="connsiteY4" fmla="*/ 926667 h 2561350"/>
              <a:gd name="connsiteX5" fmla="*/ 1862717 w 2053521"/>
              <a:gd name="connsiteY5" fmla="*/ 1056790 h 2561350"/>
              <a:gd name="connsiteX6" fmla="*/ 1824721 w 2053521"/>
              <a:gd name="connsiteY6" fmla="*/ 1531159 h 2561350"/>
              <a:gd name="connsiteX7" fmla="*/ 2042416 w 2053521"/>
              <a:gd name="connsiteY7" fmla="*/ 1619452 h 2561350"/>
              <a:gd name="connsiteX8" fmla="*/ 1951283 w 2053521"/>
              <a:gd name="connsiteY8" fmla="*/ 2180265 h 2561350"/>
              <a:gd name="connsiteX9" fmla="*/ 1222152 w 2053521"/>
              <a:gd name="connsiteY9" fmla="*/ 2167002 h 2561350"/>
              <a:gd name="connsiteX10" fmla="*/ 1242025 w 2053521"/>
              <a:gd name="connsiteY10" fmla="*/ 2275300 h 2561350"/>
              <a:gd name="connsiteX11" fmla="*/ 791969 w 2053521"/>
              <a:gd name="connsiteY11" fmla="*/ 2277680 h 2561350"/>
              <a:gd name="connsiteX12" fmla="*/ 821902 w 2053521"/>
              <a:gd name="connsiteY12" fmla="*/ 2167002 h 2561350"/>
              <a:gd name="connsiteX13" fmla="*/ 128977 w 2053521"/>
              <a:gd name="connsiteY13" fmla="*/ 2200159 h 2561350"/>
              <a:gd name="connsiteX14" fmla="*/ 0 w 2053521"/>
              <a:gd name="connsiteY14" fmla="*/ 1657531 h 2561350"/>
              <a:gd name="connsiteX15" fmla="*/ 257433 w 2053521"/>
              <a:gd name="connsiteY15" fmla="*/ 1557347 h 2561350"/>
              <a:gd name="connsiteX16" fmla="*/ 239483 w 2053521"/>
              <a:gd name="connsiteY16" fmla="*/ 1049619 h 2561350"/>
              <a:gd name="connsiteX17" fmla="*/ 29065 w 2053521"/>
              <a:gd name="connsiteY17" fmla="*/ 1005469 h 2561350"/>
              <a:gd name="connsiteX18" fmla="*/ 100444 w 2053521"/>
              <a:gd name="connsiteY18" fmla="*/ 369408 h 2561350"/>
              <a:gd name="connsiteX19" fmla="*/ 826873 w 2053521"/>
              <a:gd name="connsiteY19" fmla="*/ 389002 h 2561350"/>
              <a:gd name="connsiteX20" fmla="*/ 791969 w 2053521"/>
              <a:gd name="connsiteY20" fmla="*/ 283670 h 2561350"/>
              <a:gd name="connsiteX21" fmla="*/ 1027712 w 2053521"/>
              <a:gd name="connsiteY21" fmla="*/ 3 h 2561350"/>
              <a:gd name="connsiteX0" fmla="*/ 1014747 w 2040556"/>
              <a:gd name="connsiteY0" fmla="*/ 3 h 2561350"/>
              <a:gd name="connsiteX1" fmla="*/ 1229060 w 2040556"/>
              <a:gd name="connsiteY1" fmla="*/ 286050 h 2561350"/>
              <a:gd name="connsiteX2" fmla="*/ 1206924 w 2040556"/>
              <a:gd name="connsiteY2" fmla="*/ 389002 h 2561350"/>
              <a:gd name="connsiteX3" fmla="*/ 1954419 w 2040556"/>
              <a:gd name="connsiteY3" fmla="*/ 344364 h 2561350"/>
              <a:gd name="connsiteX4" fmla="*/ 2036260 w 2040556"/>
              <a:gd name="connsiteY4" fmla="*/ 926667 h 2561350"/>
              <a:gd name="connsiteX5" fmla="*/ 1849752 w 2040556"/>
              <a:gd name="connsiteY5" fmla="*/ 1056790 h 2561350"/>
              <a:gd name="connsiteX6" fmla="*/ 1811756 w 2040556"/>
              <a:gd name="connsiteY6" fmla="*/ 1531159 h 2561350"/>
              <a:gd name="connsiteX7" fmla="*/ 2029451 w 2040556"/>
              <a:gd name="connsiteY7" fmla="*/ 1619452 h 2561350"/>
              <a:gd name="connsiteX8" fmla="*/ 1938318 w 2040556"/>
              <a:gd name="connsiteY8" fmla="*/ 2180265 h 2561350"/>
              <a:gd name="connsiteX9" fmla="*/ 1209187 w 2040556"/>
              <a:gd name="connsiteY9" fmla="*/ 2167002 h 2561350"/>
              <a:gd name="connsiteX10" fmla="*/ 1229060 w 2040556"/>
              <a:gd name="connsiteY10" fmla="*/ 2275300 h 2561350"/>
              <a:gd name="connsiteX11" fmla="*/ 779004 w 2040556"/>
              <a:gd name="connsiteY11" fmla="*/ 2277680 h 2561350"/>
              <a:gd name="connsiteX12" fmla="*/ 808937 w 2040556"/>
              <a:gd name="connsiteY12" fmla="*/ 2167002 h 2561350"/>
              <a:gd name="connsiteX13" fmla="*/ 116012 w 2040556"/>
              <a:gd name="connsiteY13" fmla="*/ 2200159 h 2561350"/>
              <a:gd name="connsiteX14" fmla="*/ 0 w 2040556"/>
              <a:gd name="connsiteY14" fmla="*/ 1657530 h 2561350"/>
              <a:gd name="connsiteX15" fmla="*/ 244468 w 2040556"/>
              <a:gd name="connsiteY15" fmla="*/ 1557347 h 2561350"/>
              <a:gd name="connsiteX16" fmla="*/ 226518 w 2040556"/>
              <a:gd name="connsiteY16" fmla="*/ 1049619 h 2561350"/>
              <a:gd name="connsiteX17" fmla="*/ 16100 w 2040556"/>
              <a:gd name="connsiteY17" fmla="*/ 1005469 h 2561350"/>
              <a:gd name="connsiteX18" fmla="*/ 87479 w 2040556"/>
              <a:gd name="connsiteY18" fmla="*/ 369408 h 2561350"/>
              <a:gd name="connsiteX19" fmla="*/ 813908 w 2040556"/>
              <a:gd name="connsiteY19" fmla="*/ 389002 h 2561350"/>
              <a:gd name="connsiteX20" fmla="*/ 779004 w 2040556"/>
              <a:gd name="connsiteY20" fmla="*/ 283670 h 2561350"/>
              <a:gd name="connsiteX21" fmla="*/ 1014747 w 2040556"/>
              <a:gd name="connsiteY21" fmla="*/ 3 h 2561350"/>
              <a:gd name="connsiteX0" fmla="*/ 1014747 w 2040556"/>
              <a:gd name="connsiteY0" fmla="*/ 3 h 2561350"/>
              <a:gd name="connsiteX1" fmla="*/ 1229060 w 2040556"/>
              <a:gd name="connsiteY1" fmla="*/ 286050 h 2561350"/>
              <a:gd name="connsiteX2" fmla="*/ 1206924 w 2040556"/>
              <a:gd name="connsiteY2" fmla="*/ 389002 h 2561350"/>
              <a:gd name="connsiteX3" fmla="*/ 1954419 w 2040556"/>
              <a:gd name="connsiteY3" fmla="*/ 344364 h 2561350"/>
              <a:gd name="connsiteX4" fmla="*/ 2036260 w 2040556"/>
              <a:gd name="connsiteY4" fmla="*/ 926667 h 2561350"/>
              <a:gd name="connsiteX5" fmla="*/ 1849752 w 2040556"/>
              <a:gd name="connsiteY5" fmla="*/ 1056790 h 2561350"/>
              <a:gd name="connsiteX6" fmla="*/ 1811756 w 2040556"/>
              <a:gd name="connsiteY6" fmla="*/ 1531159 h 2561350"/>
              <a:gd name="connsiteX7" fmla="*/ 2029451 w 2040556"/>
              <a:gd name="connsiteY7" fmla="*/ 1619452 h 2561350"/>
              <a:gd name="connsiteX8" fmla="*/ 1938318 w 2040556"/>
              <a:gd name="connsiteY8" fmla="*/ 2180265 h 2561350"/>
              <a:gd name="connsiteX9" fmla="*/ 1209187 w 2040556"/>
              <a:gd name="connsiteY9" fmla="*/ 2167002 h 2561350"/>
              <a:gd name="connsiteX10" fmla="*/ 1229060 w 2040556"/>
              <a:gd name="connsiteY10" fmla="*/ 2275300 h 2561350"/>
              <a:gd name="connsiteX11" fmla="*/ 779004 w 2040556"/>
              <a:gd name="connsiteY11" fmla="*/ 2277680 h 2561350"/>
              <a:gd name="connsiteX12" fmla="*/ 808937 w 2040556"/>
              <a:gd name="connsiteY12" fmla="*/ 2167002 h 2561350"/>
              <a:gd name="connsiteX13" fmla="*/ 116012 w 2040556"/>
              <a:gd name="connsiteY13" fmla="*/ 2200159 h 2561350"/>
              <a:gd name="connsiteX14" fmla="*/ 0 w 2040556"/>
              <a:gd name="connsiteY14" fmla="*/ 1657530 h 2561350"/>
              <a:gd name="connsiteX15" fmla="*/ 244468 w 2040556"/>
              <a:gd name="connsiteY15" fmla="*/ 1557347 h 2561350"/>
              <a:gd name="connsiteX16" fmla="*/ 226518 w 2040556"/>
              <a:gd name="connsiteY16" fmla="*/ 1049619 h 2561350"/>
              <a:gd name="connsiteX17" fmla="*/ 16100 w 2040556"/>
              <a:gd name="connsiteY17" fmla="*/ 1005469 h 2561350"/>
              <a:gd name="connsiteX18" fmla="*/ 87479 w 2040556"/>
              <a:gd name="connsiteY18" fmla="*/ 369408 h 2561350"/>
              <a:gd name="connsiteX19" fmla="*/ 813908 w 2040556"/>
              <a:gd name="connsiteY19" fmla="*/ 389002 h 2561350"/>
              <a:gd name="connsiteX20" fmla="*/ 779004 w 2040556"/>
              <a:gd name="connsiteY20" fmla="*/ 283670 h 2561350"/>
              <a:gd name="connsiteX21" fmla="*/ 1014747 w 2040556"/>
              <a:gd name="connsiteY21" fmla="*/ 3 h 2561350"/>
              <a:gd name="connsiteX0" fmla="*/ 1014747 w 2040556"/>
              <a:gd name="connsiteY0" fmla="*/ 3 h 2561350"/>
              <a:gd name="connsiteX1" fmla="*/ 1229060 w 2040556"/>
              <a:gd name="connsiteY1" fmla="*/ 286050 h 2561350"/>
              <a:gd name="connsiteX2" fmla="*/ 1206924 w 2040556"/>
              <a:gd name="connsiteY2" fmla="*/ 389002 h 2561350"/>
              <a:gd name="connsiteX3" fmla="*/ 1954419 w 2040556"/>
              <a:gd name="connsiteY3" fmla="*/ 344364 h 2561350"/>
              <a:gd name="connsiteX4" fmla="*/ 2036260 w 2040556"/>
              <a:gd name="connsiteY4" fmla="*/ 926667 h 2561350"/>
              <a:gd name="connsiteX5" fmla="*/ 1849752 w 2040556"/>
              <a:gd name="connsiteY5" fmla="*/ 1056790 h 2561350"/>
              <a:gd name="connsiteX6" fmla="*/ 1811756 w 2040556"/>
              <a:gd name="connsiteY6" fmla="*/ 1531159 h 2561350"/>
              <a:gd name="connsiteX7" fmla="*/ 2029451 w 2040556"/>
              <a:gd name="connsiteY7" fmla="*/ 1619452 h 2561350"/>
              <a:gd name="connsiteX8" fmla="*/ 1938318 w 2040556"/>
              <a:gd name="connsiteY8" fmla="*/ 2180265 h 2561350"/>
              <a:gd name="connsiteX9" fmla="*/ 1209187 w 2040556"/>
              <a:gd name="connsiteY9" fmla="*/ 2167002 h 2561350"/>
              <a:gd name="connsiteX10" fmla="*/ 1229060 w 2040556"/>
              <a:gd name="connsiteY10" fmla="*/ 2275300 h 2561350"/>
              <a:gd name="connsiteX11" fmla="*/ 779004 w 2040556"/>
              <a:gd name="connsiteY11" fmla="*/ 2277680 h 2561350"/>
              <a:gd name="connsiteX12" fmla="*/ 808937 w 2040556"/>
              <a:gd name="connsiteY12" fmla="*/ 2167002 h 2561350"/>
              <a:gd name="connsiteX13" fmla="*/ 116012 w 2040556"/>
              <a:gd name="connsiteY13" fmla="*/ 2200159 h 2561350"/>
              <a:gd name="connsiteX14" fmla="*/ 0 w 2040556"/>
              <a:gd name="connsiteY14" fmla="*/ 1657530 h 2561350"/>
              <a:gd name="connsiteX15" fmla="*/ 244468 w 2040556"/>
              <a:gd name="connsiteY15" fmla="*/ 1557347 h 2561350"/>
              <a:gd name="connsiteX16" fmla="*/ 226518 w 2040556"/>
              <a:gd name="connsiteY16" fmla="*/ 1049619 h 2561350"/>
              <a:gd name="connsiteX17" fmla="*/ 16100 w 2040556"/>
              <a:gd name="connsiteY17" fmla="*/ 1005469 h 2561350"/>
              <a:gd name="connsiteX18" fmla="*/ 87479 w 2040556"/>
              <a:gd name="connsiteY18" fmla="*/ 369408 h 2561350"/>
              <a:gd name="connsiteX19" fmla="*/ 813908 w 2040556"/>
              <a:gd name="connsiteY19" fmla="*/ 389002 h 2561350"/>
              <a:gd name="connsiteX20" fmla="*/ 779004 w 2040556"/>
              <a:gd name="connsiteY20" fmla="*/ 283670 h 2561350"/>
              <a:gd name="connsiteX21" fmla="*/ 1014747 w 2040556"/>
              <a:gd name="connsiteY21" fmla="*/ 3 h 2561350"/>
              <a:gd name="connsiteX0" fmla="*/ 1014747 w 2040556"/>
              <a:gd name="connsiteY0" fmla="*/ 3 h 2561350"/>
              <a:gd name="connsiteX1" fmla="*/ 1229060 w 2040556"/>
              <a:gd name="connsiteY1" fmla="*/ 286050 h 2561350"/>
              <a:gd name="connsiteX2" fmla="*/ 1206924 w 2040556"/>
              <a:gd name="connsiteY2" fmla="*/ 389002 h 2561350"/>
              <a:gd name="connsiteX3" fmla="*/ 1954419 w 2040556"/>
              <a:gd name="connsiteY3" fmla="*/ 344364 h 2561350"/>
              <a:gd name="connsiteX4" fmla="*/ 2036260 w 2040556"/>
              <a:gd name="connsiteY4" fmla="*/ 926667 h 2561350"/>
              <a:gd name="connsiteX5" fmla="*/ 1849752 w 2040556"/>
              <a:gd name="connsiteY5" fmla="*/ 1056790 h 2561350"/>
              <a:gd name="connsiteX6" fmla="*/ 1811756 w 2040556"/>
              <a:gd name="connsiteY6" fmla="*/ 1531159 h 2561350"/>
              <a:gd name="connsiteX7" fmla="*/ 2029451 w 2040556"/>
              <a:gd name="connsiteY7" fmla="*/ 1619452 h 2561350"/>
              <a:gd name="connsiteX8" fmla="*/ 1938318 w 2040556"/>
              <a:gd name="connsiteY8" fmla="*/ 2180265 h 2561350"/>
              <a:gd name="connsiteX9" fmla="*/ 1209187 w 2040556"/>
              <a:gd name="connsiteY9" fmla="*/ 2167002 h 2561350"/>
              <a:gd name="connsiteX10" fmla="*/ 1229060 w 2040556"/>
              <a:gd name="connsiteY10" fmla="*/ 2275300 h 2561350"/>
              <a:gd name="connsiteX11" fmla="*/ 779004 w 2040556"/>
              <a:gd name="connsiteY11" fmla="*/ 2277680 h 2561350"/>
              <a:gd name="connsiteX12" fmla="*/ 808937 w 2040556"/>
              <a:gd name="connsiteY12" fmla="*/ 2167002 h 2561350"/>
              <a:gd name="connsiteX13" fmla="*/ 116012 w 2040556"/>
              <a:gd name="connsiteY13" fmla="*/ 2200159 h 2561350"/>
              <a:gd name="connsiteX14" fmla="*/ 0 w 2040556"/>
              <a:gd name="connsiteY14" fmla="*/ 1657530 h 2561350"/>
              <a:gd name="connsiteX15" fmla="*/ 244468 w 2040556"/>
              <a:gd name="connsiteY15" fmla="*/ 1557347 h 2561350"/>
              <a:gd name="connsiteX16" fmla="*/ 226518 w 2040556"/>
              <a:gd name="connsiteY16" fmla="*/ 1049619 h 2561350"/>
              <a:gd name="connsiteX17" fmla="*/ 16100 w 2040556"/>
              <a:gd name="connsiteY17" fmla="*/ 1005469 h 2561350"/>
              <a:gd name="connsiteX18" fmla="*/ 87479 w 2040556"/>
              <a:gd name="connsiteY18" fmla="*/ 369408 h 2561350"/>
              <a:gd name="connsiteX19" fmla="*/ 813908 w 2040556"/>
              <a:gd name="connsiteY19" fmla="*/ 389002 h 2561350"/>
              <a:gd name="connsiteX20" fmla="*/ 779004 w 2040556"/>
              <a:gd name="connsiteY20" fmla="*/ 283670 h 2561350"/>
              <a:gd name="connsiteX21" fmla="*/ 1014747 w 2040556"/>
              <a:gd name="connsiteY21" fmla="*/ 3 h 2561350"/>
              <a:gd name="connsiteX0" fmla="*/ 1014747 w 2040556"/>
              <a:gd name="connsiteY0" fmla="*/ 3 h 2561350"/>
              <a:gd name="connsiteX1" fmla="*/ 1229060 w 2040556"/>
              <a:gd name="connsiteY1" fmla="*/ 286050 h 2561350"/>
              <a:gd name="connsiteX2" fmla="*/ 1206924 w 2040556"/>
              <a:gd name="connsiteY2" fmla="*/ 389002 h 2561350"/>
              <a:gd name="connsiteX3" fmla="*/ 1954419 w 2040556"/>
              <a:gd name="connsiteY3" fmla="*/ 344364 h 2561350"/>
              <a:gd name="connsiteX4" fmla="*/ 2036260 w 2040556"/>
              <a:gd name="connsiteY4" fmla="*/ 926667 h 2561350"/>
              <a:gd name="connsiteX5" fmla="*/ 1849752 w 2040556"/>
              <a:gd name="connsiteY5" fmla="*/ 1056790 h 2561350"/>
              <a:gd name="connsiteX6" fmla="*/ 1811756 w 2040556"/>
              <a:gd name="connsiteY6" fmla="*/ 1531159 h 2561350"/>
              <a:gd name="connsiteX7" fmla="*/ 2029451 w 2040556"/>
              <a:gd name="connsiteY7" fmla="*/ 1619452 h 2561350"/>
              <a:gd name="connsiteX8" fmla="*/ 1938318 w 2040556"/>
              <a:gd name="connsiteY8" fmla="*/ 2180265 h 2561350"/>
              <a:gd name="connsiteX9" fmla="*/ 1209187 w 2040556"/>
              <a:gd name="connsiteY9" fmla="*/ 2167002 h 2561350"/>
              <a:gd name="connsiteX10" fmla="*/ 1229060 w 2040556"/>
              <a:gd name="connsiteY10" fmla="*/ 2275300 h 2561350"/>
              <a:gd name="connsiteX11" fmla="*/ 779004 w 2040556"/>
              <a:gd name="connsiteY11" fmla="*/ 2277680 h 2561350"/>
              <a:gd name="connsiteX12" fmla="*/ 808937 w 2040556"/>
              <a:gd name="connsiteY12" fmla="*/ 2167002 h 2561350"/>
              <a:gd name="connsiteX13" fmla="*/ 116012 w 2040556"/>
              <a:gd name="connsiteY13" fmla="*/ 2200159 h 2561350"/>
              <a:gd name="connsiteX14" fmla="*/ 0 w 2040556"/>
              <a:gd name="connsiteY14" fmla="*/ 1657530 h 2561350"/>
              <a:gd name="connsiteX15" fmla="*/ 248790 w 2040556"/>
              <a:gd name="connsiteY15" fmla="*/ 1561667 h 2561350"/>
              <a:gd name="connsiteX16" fmla="*/ 226518 w 2040556"/>
              <a:gd name="connsiteY16" fmla="*/ 1049619 h 2561350"/>
              <a:gd name="connsiteX17" fmla="*/ 16100 w 2040556"/>
              <a:gd name="connsiteY17" fmla="*/ 1005469 h 2561350"/>
              <a:gd name="connsiteX18" fmla="*/ 87479 w 2040556"/>
              <a:gd name="connsiteY18" fmla="*/ 369408 h 2561350"/>
              <a:gd name="connsiteX19" fmla="*/ 813908 w 2040556"/>
              <a:gd name="connsiteY19" fmla="*/ 389002 h 2561350"/>
              <a:gd name="connsiteX20" fmla="*/ 779004 w 2040556"/>
              <a:gd name="connsiteY20" fmla="*/ 283670 h 2561350"/>
              <a:gd name="connsiteX21" fmla="*/ 1014747 w 2040556"/>
              <a:gd name="connsiteY21" fmla="*/ 3 h 2561350"/>
              <a:gd name="connsiteX0" fmla="*/ 1014747 w 2040556"/>
              <a:gd name="connsiteY0" fmla="*/ 3 h 2561350"/>
              <a:gd name="connsiteX1" fmla="*/ 1229060 w 2040556"/>
              <a:gd name="connsiteY1" fmla="*/ 286050 h 2561350"/>
              <a:gd name="connsiteX2" fmla="*/ 1206924 w 2040556"/>
              <a:gd name="connsiteY2" fmla="*/ 389002 h 2561350"/>
              <a:gd name="connsiteX3" fmla="*/ 1954419 w 2040556"/>
              <a:gd name="connsiteY3" fmla="*/ 344364 h 2561350"/>
              <a:gd name="connsiteX4" fmla="*/ 2036260 w 2040556"/>
              <a:gd name="connsiteY4" fmla="*/ 926667 h 2561350"/>
              <a:gd name="connsiteX5" fmla="*/ 1849752 w 2040556"/>
              <a:gd name="connsiteY5" fmla="*/ 1056790 h 2561350"/>
              <a:gd name="connsiteX6" fmla="*/ 1811756 w 2040556"/>
              <a:gd name="connsiteY6" fmla="*/ 1531159 h 2561350"/>
              <a:gd name="connsiteX7" fmla="*/ 2029451 w 2040556"/>
              <a:gd name="connsiteY7" fmla="*/ 1619452 h 2561350"/>
              <a:gd name="connsiteX8" fmla="*/ 1938318 w 2040556"/>
              <a:gd name="connsiteY8" fmla="*/ 2180265 h 2561350"/>
              <a:gd name="connsiteX9" fmla="*/ 1209187 w 2040556"/>
              <a:gd name="connsiteY9" fmla="*/ 2167002 h 2561350"/>
              <a:gd name="connsiteX10" fmla="*/ 1229060 w 2040556"/>
              <a:gd name="connsiteY10" fmla="*/ 2275300 h 2561350"/>
              <a:gd name="connsiteX11" fmla="*/ 779004 w 2040556"/>
              <a:gd name="connsiteY11" fmla="*/ 2277680 h 2561350"/>
              <a:gd name="connsiteX12" fmla="*/ 808937 w 2040556"/>
              <a:gd name="connsiteY12" fmla="*/ 2167002 h 2561350"/>
              <a:gd name="connsiteX13" fmla="*/ 116012 w 2040556"/>
              <a:gd name="connsiteY13" fmla="*/ 2200159 h 2561350"/>
              <a:gd name="connsiteX14" fmla="*/ 0 w 2040556"/>
              <a:gd name="connsiteY14" fmla="*/ 1657530 h 2561350"/>
              <a:gd name="connsiteX15" fmla="*/ 248790 w 2040556"/>
              <a:gd name="connsiteY15" fmla="*/ 1553025 h 2561350"/>
              <a:gd name="connsiteX16" fmla="*/ 226518 w 2040556"/>
              <a:gd name="connsiteY16" fmla="*/ 1049619 h 2561350"/>
              <a:gd name="connsiteX17" fmla="*/ 16100 w 2040556"/>
              <a:gd name="connsiteY17" fmla="*/ 1005469 h 2561350"/>
              <a:gd name="connsiteX18" fmla="*/ 87479 w 2040556"/>
              <a:gd name="connsiteY18" fmla="*/ 369408 h 2561350"/>
              <a:gd name="connsiteX19" fmla="*/ 813908 w 2040556"/>
              <a:gd name="connsiteY19" fmla="*/ 389002 h 2561350"/>
              <a:gd name="connsiteX20" fmla="*/ 779004 w 2040556"/>
              <a:gd name="connsiteY20" fmla="*/ 283670 h 2561350"/>
              <a:gd name="connsiteX21" fmla="*/ 1014747 w 2040556"/>
              <a:gd name="connsiteY21" fmla="*/ 3 h 2561350"/>
              <a:gd name="connsiteX0" fmla="*/ 1014747 w 2040556"/>
              <a:gd name="connsiteY0" fmla="*/ 3 h 2561350"/>
              <a:gd name="connsiteX1" fmla="*/ 1229060 w 2040556"/>
              <a:gd name="connsiteY1" fmla="*/ 286050 h 2561350"/>
              <a:gd name="connsiteX2" fmla="*/ 1206924 w 2040556"/>
              <a:gd name="connsiteY2" fmla="*/ 389002 h 2561350"/>
              <a:gd name="connsiteX3" fmla="*/ 1954419 w 2040556"/>
              <a:gd name="connsiteY3" fmla="*/ 344364 h 2561350"/>
              <a:gd name="connsiteX4" fmla="*/ 2036260 w 2040556"/>
              <a:gd name="connsiteY4" fmla="*/ 926667 h 2561350"/>
              <a:gd name="connsiteX5" fmla="*/ 1849752 w 2040556"/>
              <a:gd name="connsiteY5" fmla="*/ 1056790 h 2561350"/>
              <a:gd name="connsiteX6" fmla="*/ 1811756 w 2040556"/>
              <a:gd name="connsiteY6" fmla="*/ 1531159 h 2561350"/>
              <a:gd name="connsiteX7" fmla="*/ 2029451 w 2040556"/>
              <a:gd name="connsiteY7" fmla="*/ 1619452 h 2561350"/>
              <a:gd name="connsiteX8" fmla="*/ 1938318 w 2040556"/>
              <a:gd name="connsiteY8" fmla="*/ 2180265 h 2561350"/>
              <a:gd name="connsiteX9" fmla="*/ 1209187 w 2040556"/>
              <a:gd name="connsiteY9" fmla="*/ 2167002 h 2561350"/>
              <a:gd name="connsiteX10" fmla="*/ 1229060 w 2040556"/>
              <a:gd name="connsiteY10" fmla="*/ 2275300 h 2561350"/>
              <a:gd name="connsiteX11" fmla="*/ 779004 w 2040556"/>
              <a:gd name="connsiteY11" fmla="*/ 2277680 h 2561350"/>
              <a:gd name="connsiteX12" fmla="*/ 808937 w 2040556"/>
              <a:gd name="connsiteY12" fmla="*/ 2167002 h 2561350"/>
              <a:gd name="connsiteX13" fmla="*/ 116012 w 2040556"/>
              <a:gd name="connsiteY13" fmla="*/ 2200159 h 2561350"/>
              <a:gd name="connsiteX14" fmla="*/ 0 w 2040556"/>
              <a:gd name="connsiteY14" fmla="*/ 1657530 h 2561350"/>
              <a:gd name="connsiteX15" fmla="*/ 248790 w 2040556"/>
              <a:gd name="connsiteY15" fmla="*/ 1553025 h 2561350"/>
              <a:gd name="connsiteX16" fmla="*/ 226518 w 2040556"/>
              <a:gd name="connsiteY16" fmla="*/ 1049619 h 2561350"/>
              <a:gd name="connsiteX17" fmla="*/ 16100 w 2040556"/>
              <a:gd name="connsiteY17" fmla="*/ 1005469 h 2561350"/>
              <a:gd name="connsiteX18" fmla="*/ 87479 w 2040556"/>
              <a:gd name="connsiteY18" fmla="*/ 369408 h 2561350"/>
              <a:gd name="connsiteX19" fmla="*/ 813908 w 2040556"/>
              <a:gd name="connsiteY19" fmla="*/ 389002 h 2561350"/>
              <a:gd name="connsiteX20" fmla="*/ 779004 w 2040556"/>
              <a:gd name="connsiteY20" fmla="*/ 283670 h 2561350"/>
              <a:gd name="connsiteX21" fmla="*/ 1014747 w 2040556"/>
              <a:gd name="connsiteY21" fmla="*/ 3 h 2561350"/>
              <a:gd name="connsiteX0" fmla="*/ 1014747 w 2040556"/>
              <a:gd name="connsiteY0" fmla="*/ 3 h 2561350"/>
              <a:gd name="connsiteX1" fmla="*/ 1229060 w 2040556"/>
              <a:gd name="connsiteY1" fmla="*/ 286050 h 2561350"/>
              <a:gd name="connsiteX2" fmla="*/ 1206924 w 2040556"/>
              <a:gd name="connsiteY2" fmla="*/ 389002 h 2561350"/>
              <a:gd name="connsiteX3" fmla="*/ 1954419 w 2040556"/>
              <a:gd name="connsiteY3" fmla="*/ 344364 h 2561350"/>
              <a:gd name="connsiteX4" fmla="*/ 2036260 w 2040556"/>
              <a:gd name="connsiteY4" fmla="*/ 926667 h 2561350"/>
              <a:gd name="connsiteX5" fmla="*/ 1849752 w 2040556"/>
              <a:gd name="connsiteY5" fmla="*/ 1056790 h 2561350"/>
              <a:gd name="connsiteX6" fmla="*/ 1811756 w 2040556"/>
              <a:gd name="connsiteY6" fmla="*/ 1531159 h 2561350"/>
              <a:gd name="connsiteX7" fmla="*/ 2029451 w 2040556"/>
              <a:gd name="connsiteY7" fmla="*/ 1619452 h 2561350"/>
              <a:gd name="connsiteX8" fmla="*/ 1938318 w 2040556"/>
              <a:gd name="connsiteY8" fmla="*/ 2180265 h 2561350"/>
              <a:gd name="connsiteX9" fmla="*/ 1209187 w 2040556"/>
              <a:gd name="connsiteY9" fmla="*/ 2167002 h 2561350"/>
              <a:gd name="connsiteX10" fmla="*/ 1229060 w 2040556"/>
              <a:gd name="connsiteY10" fmla="*/ 2275300 h 2561350"/>
              <a:gd name="connsiteX11" fmla="*/ 779004 w 2040556"/>
              <a:gd name="connsiteY11" fmla="*/ 2277680 h 2561350"/>
              <a:gd name="connsiteX12" fmla="*/ 808937 w 2040556"/>
              <a:gd name="connsiteY12" fmla="*/ 2167002 h 2561350"/>
              <a:gd name="connsiteX13" fmla="*/ 116012 w 2040556"/>
              <a:gd name="connsiteY13" fmla="*/ 2200159 h 2561350"/>
              <a:gd name="connsiteX14" fmla="*/ 0 w 2040556"/>
              <a:gd name="connsiteY14" fmla="*/ 1657530 h 2561350"/>
              <a:gd name="connsiteX15" fmla="*/ 248790 w 2040556"/>
              <a:gd name="connsiteY15" fmla="*/ 1553025 h 2561350"/>
              <a:gd name="connsiteX16" fmla="*/ 226518 w 2040556"/>
              <a:gd name="connsiteY16" fmla="*/ 1049619 h 2561350"/>
              <a:gd name="connsiteX17" fmla="*/ 16100 w 2040556"/>
              <a:gd name="connsiteY17" fmla="*/ 1005469 h 2561350"/>
              <a:gd name="connsiteX18" fmla="*/ 87479 w 2040556"/>
              <a:gd name="connsiteY18" fmla="*/ 369408 h 2561350"/>
              <a:gd name="connsiteX19" fmla="*/ 813908 w 2040556"/>
              <a:gd name="connsiteY19" fmla="*/ 389002 h 2561350"/>
              <a:gd name="connsiteX20" fmla="*/ 779004 w 2040556"/>
              <a:gd name="connsiteY20" fmla="*/ 283670 h 2561350"/>
              <a:gd name="connsiteX21" fmla="*/ 1014747 w 2040556"/>
              <a:gd name="connsiteY21" fmla="*/ 3 h 2561350"/>
              <a:gd name="connsiteX0" fmla="*/ 1014747 w 2040556"/>
              <a:gd name="connsiteY0" fmla="*/ 3 h 2561350"/>
              <a:gd name="connsiteX1" fmla="*/ 1229060 w 2040556"/>
              <a:gd name="connsiteY1" fmla="*/ 286050 h 2561350"/>
              <a:gd name="connsiteX2" fmla="*/ 1206924 w 2040556"/>
              <a:gd name="connsiteY2" fmla="*/ 389002 h 2561350"/>
              <a:gd name="connsiteX3" fmla="*/ 1954419 w 2040556"/>
              <a:gd name="connsiteY3" fmla="*/ 344364 h 2561350"/>
              <a:gd name="connsiteX4" fmla="*/ 2036260 w 2040556"/>
              <a:gd name="connsiteY4" fmla="*/ 926667 h 2561350"/>
              <a:gd name="connsiteX5" fmla="*/ 1849752 w 2040556"/>
              <a:gd name="connsiteY5" fmla="*/ 1056790 h 2561350"/>
              <a:gd name="connsiteX6" fmla="*/ 1811756 w 2040556"/>
              <a:gd name="connsiteY6" fmla="*/ 1531159 h 2561350"/>
              <a:gd name="connsiteX7" fmla="*/ 2029451 w 2040556"/>
              <a:gd name="connsiteY7" fmla="*/ 1619452 h 2561350"/>
              <a:gd name="connsiteX8" fmla="*/ 1938318 w 2040556"/>
              <a:gd name="connsiteY8" fmla="*/ 2180265 h 2561350"/>
              <a:gd name="connsiteX9" fmla="*/ 1209187 w 2040556"/>
              <a:gd name="connsiteY9" fmla="*/ 2167002 h 2561350"/>
              <a:gd name="connsiteX10" fmla="*/ 1229060 w 2040556"/>
              <a:gd name="connsiteY10" fmla="*/ 2275300 h 2561350"/>
              <a:gd name="connsiteX11" fmla="*/ 779004 w 2040556"/>
              <a:gd name="connsiteY11" fmla="*/ 2277680 h 2561350"/>
              <a:gd name="connsiteX12" fmla="*/ 808937 w 2040556"/>
              <a:gd name="connsiteY12" fmla="*/ 2167002 h 2561350"/>
              <a:gd name="connsiteX13" fmla="*/ 116012 w 2040556"/>
              <a:gd name="connsiteY13" fmla="*/ 2200159 h 2561350"/>
              <a:gd name="connsiteX14" fmla="*/ 0 w 2040556"/>
              <a:gd name="connsiteY14" fmla="*/ 1657530 h 2561350"/>
              <a:gd name="connsiteX15" fmla="*/ 248790 w 2040556"/>
              <a:gd name="connsiteY15" fmla="*/ 1553025 h 2561350"/>
              <a:gd name="connsiteX16" fmla="*/ 226518 w 2040556"/>
              <a:gd name="connsiteY16" fmla="*/ 1049619 h 2561350"/>
              <a:gd name="connsiteX17" fmla="*/ 16100 w 2040556"/>
              <a:gd name="connsiteY17" fmla="*/ 1005469 h 2561350"/>
              <a:gd name="connsiteX18" fmla="*/ 87479 w 2040556"/>
              <a:gd name="connsiteY18" fmla="*/ 369408 h 2561350"/>
              <a:gd name="connsiteX19" fmla="*/ 813908 w 2040556"/>
              <a:gd name="connsiteY19" fmla="*/ 389002 h 2561350"/>
              <a:gd name="connsiteX20" fmla="*/ 779004 w 2040556"/>
              <a:gd name="connsiteY20" fmla="*/ 283670 h 2561350"/>
              <a:gd name="connsiteX21" fmla="*/ 1014747 w 2040556"/>
              <a:gd name="connsiteY21" fmla="*/ 3 h 2561350"/>
              <a:gd name="connsiteX0" fmla="*/ 1014747 w 2040556"/>
              <a:gd name="connsiteY0" fmla="*/ 3 h 2561350"/>
              <a:gd name="connsiteX1" fmla="*/ 1229060 w 2040556"/>
              <a:gd name="connsiteY1" fmla="*/ 286050 h 2561350"/>
              <a:gd name="connsiteX2" fmla="*/ 1206924 w 2040556"/>
              <a:gd name="connsiteY2" fmla="*/ 389002 h 2561350"/>
              <a:gd name="connsiteX3" fmla="*/ 1954419 w 2040556"/>
              <a:gd name="connsiteY3" fmla="*/ 344364 h 2561350"/>
              <a:gd name="connsiteX4" fmla="*/ 2036260 w 2040556"/>
              <a:gd name="connsiteY4" fmla="*/ 926667 h 2561350"/>
              <a:gd name="connsiteX5" fmla="*/ 1849752 w 2040556"/>
              <a:gd name="connsiteY5" fmla="*/ 1056790 h 2561350"/>
              <a:gd name="connsiteX6" fmla="*/ 1811756 w 2040556"/>
              <a:gd name="connsiteY6" fmla="*/ 1531159 h 2561350"/>
              <a:gd name="connsiteX7" fmla="*/ 2029451 w 2040556"/>
              <a:gd name="connsiteY7" fmla="*/ 1619452 h 2561350"/>
              <a:gd name="connsiteX8" fmla="*/ 1938318 w 2040556"/>
              <a:gd name="connsiteY8" fmla="*/ 2180265 h 2561350"/>
              <a:gd name="connsiteX9" fmla="*/ 1209187 w 2040556"/>
              <a:gd name="connsiteY9" fmla="*/ 2167002 h 2561350"/>
              <a:gd name="connsiteX10" fmla="*/ 1229060 w 2040556"/>
              <a:gd name="connsiteY10" fmla="*/ 2275300 h 2561350"/>
              <a:gd name="connsiteX11" fmla="*/ 779004 w 2040556"/>
              <a:gd name="connsiteY11" fmla="*/ 2277680 h 2561350"/>
              <a:gd name="connsiteX12" fmla="*/ 808937 w 2040556"/>
              <a:gd name="connsiteY12" fmla="*/ 2167002 h 2561350"/>
              <a:gd name="connsiteX13" fmla="*/ 116012 w 2040556"/>
              <a:gd name="connsiteY13" fmla="*/ 2200159 h 2561350"/>
              <a:gd name="connsiteX14" fmla="*/ 0 w 2040556"/>
              <a:gd name="connsiteY14" fmla="*/ 1657530 h 2561350"/>
              <a:gd name="connsiteX15" fmla="*/ 248790 w 2040556"/>
              <a:gd name="connsiteY15" fmla="*/ 1553025 h 2561350"/>
              <a:gd name="connsiteX16" fmla="*/ 226518 w 2040556"/>
              <a:gd name="connsiteY16" fmla="*/ 1049619 h 2561350"/>
              <a:gd name="connsiteX17" fmla="*/ 16100 w 2040556"/>
              <a:gd name="connsiteY17" fmla="*/ 1005469 h 2561350"/>
              <a:gd name="connsiteX18" fmla="*/ 87479 w 2040556"/>
              <a:gd name="connsiteY18" fmla="*/ 369408 h 2561350"/>
              <a:gd name="connsiteX19" fmla="*/ 813908 w 2040556"/>
              <a:gd name="connsiteY19" fmla="*/ 389002 h 2561350"/>
              <a:gd name="connsiteX20" fmla="*/ 779004 w 2040556"/>
              <a:gd name="connsiteY20" fmla="*/ 283670 h 2561350"/>
              <a:gd name="connsiteX21" fmla="*/ 1014747 w 2040556"/>
              <a:gd name="connsiteY21" fmla="*/ 3 h 2561350"/>
              <a:gd name="connsiteX0" fmla="*/ 1014747 w 2040556"/>
              <a:gd name="connsiteY0" fmla="*/ 3 h 2561350"/>
              <a:gd name="connsiteX1" fmla="*/ 1229060 w 2040556"/>
              <a:gd name="connsiteY1" fmla="*/ 286050 h 2561350"/>
              <a:gd name="connsiteX2" fmla="*/ 1206924 w 2040556"/>
              <a:gd name="connsiteY2" fmla="*/ 389002 h 2561350"/>
              <a:gd name="connsiteX3" fmla="*/ 1954419 w 2040556"/>
              <a:gd name="connsiteY3" fmla="*/ 344364 h 2561350"/>
              <a:gd name="connsiteX4" fmla="*/ 2036260 w 2040556"/>
              <a:gd name="connsiteY4" fmla="*/ 926667 h 2561350"/>
              <a:gd name="connsiteX5" fmla="*/ 1849752 w 2040556"/>
              <a:gd name="connsiteY5" fmla="*/ 1056790 h 2561350"/>
              <a:gd name="connsiteX6" fmla="*/ 1811756 w 2040556"/>
              <a:gd name="connsiteY6" fmla="*/ 1531159 h 2561350"/>
              <a:gd name="connsiteX7" fmla="*/ 2029451 w 2040556"/>
              <a:gd name="connsiteY7" fmla="*/ 1619452 h 2561350"/>
              <a:gd name="connsiteX8" fmla="*/ 1938318 w 2040556"/>
              <a:gd name="connsiteY8" fmla="*/ 2180265 h 2561350"/>
              <a:gd name="connsiteX9" fmla="*/ 1209187 w 2040556"/>
              <a:gd name="connsiteY9" fmla="*/ 2167002 h 2561350"/>
              <a:gd name="connsiteX10" fmla="*/ 1229060 w 2040556"/>
              <a:gd name="connsiteY10" fmla="*/ 2275300 h 2561350"/>
              <a:gd name="connsiteX11" fmla="*/ 779004 w 2040556"/>
              <a:gd name="connsiteY11" fmla="*/ 2277680 h 2561350"/>
              <a:gd name="connsiteX12" fmla="*/ 808937 w 2040556"/>
              <a:gd name="connsiteY12" fmla="*/ 2167002 h 2561350"/>
              <a:gd name="connsiteX13" fmla="*/ 116012 w 2040556"/>
              <a:gd name="connsiteY13" fmla="*/ 2200159 h 2561350"/>
              <a:gd name="connsiteX14" fmla="*/ 0 w 2040556"/>
              <a:gd name="connsiteY14" fmla="*/ 1657530 h 2561350"/>
              <a:gd name="connsiteX15" fmla="*/ 248790 w 2040556"/>
              <a:gd name="connsiteY15" fmla="*/ 1553025 h 2561350"/>
              <a:gd name="connsiteX16" fmla="*/ 226518 w 2040556"/>
              <a:gd name="connsiteY16" fmla="*/ 1049619 h 2561350"/>
              <a:gd name="connsiteX17" fmla="*/ 16100 w 2040556"/>
              <a:gd name="connsiteY17" fmla="*/ 1005469 h 2561350"/>
              <a:gd name="connsiteX18" fmla="*/ 87479 w 2040556"/>
              <a:gd name="connsiteY18" fmla="*/ 369408 h 2561350"/>
              <a:gd name="connsiteX19" fmla="*/ 813908 w 2040556"/>
              <a:gd name="connsiteY19" fmla="*/ 389002 h 2561350"/>
              <a:gd name="connsiteX20" fmla="*/ 779004 w 2040556"/>
              <a:gd name="connsiteY20" fmla="*/ 283670 h 2561350"/>
              <a:gd name="connsiteX21" fmla="*/ 1014747 w 2040556"/>
              <a:gd name="connsiteY21" fmla="*/ 3 h 2561350"/>
              <a:gd name="connsiteX0" fmla="*/ 1014747 w 2040556"/>
              <a:gd name="connsiteY0" fmla="*/ 3 h 2561350"/>
              <a:gd name="connsiteX1" fmla="*/ 1229060 w 2040556"/>
              <a:gd name="connsiteY1" fmla="*/ 286050 h 2561350"/>
              <a:gd name="connsiteX2" fmla="*/ 1206924 w 2040556"/>
              <a:gd name="connsiteY2" fmla="*/ 389002 h 2561350"/>
              <a:gd name="connsiteX3" fmla="*/ 1954419 w 2040556"/>
              <a:gd name="connsiteY3" fmla="*/ 344364 h 2561350"/>
              <a:gd name="connsiteX4" fmla="*/ 2036260 w 2040556"/>
              <a:gd name="connsiteY4" fmla="*/ 926667 h 2561350"/>
              <a:gd name="connsiteX5" fmla="*/ 1849752 w 2040556"/>
              <a:gd name="connsiteY5" fmla="*/ 1056790 h 2561350"/>
              <a:gd name="connsiteX6" fmla="*/ 1811756 w 2040556"/>
              <a:gd name="connsiteY6" fmla="*/ 1531159 h 2561350"/>
              <a:gd name="connsiteX7" fmla="*/ 2029451 w 2040556"/>
              <a:gd name="connsiteY7" fmla="*/ 1619452 h 2561350"/>
              <a:gd name="connsiteX8" fmla="*/ 1938318 w 2040556"/>
              <a:gd name="connsiteY8" fmla="*/ 2180265 h 2561350"/>
              <a:gd name="connsiteX9" fmla="*/ 1209187 w 2040556"/>
              <a:gd name="connsiteY9" fmla="*/ 2167002 h 2561350"/>
              <a:gd name="connsiteX10" fmla="*/ 1229060 w 2040556"/>
              <a:gd name="connsiteY10" fmla="*/ 2275300 h 2561350"/>
              <a:gd name="connsiteX11" fmla="*/ 779004 w 2040556"/>
              <a:gd name="connsiteY11" fmla="*/ 2277680 h 2561350"/>
              <a:gd name="connsiteX12" fmla="*/ 808937 w 2040556"/>
              <a:gd name="connsiteY12" fmla="*/ 2167002 h 2561350"/>
              <a:gd name="connsiteX13" fmla="*/ 116012 w 2040556"/>
              <a:gd name="connsiteY13" fmla="*/ 2200159 h 2561350"/>
              <a:gd name="connsiteX14" fmla="*/ 0 w 2040556"/>
              <a:gd name="connsiteY14" fmla="*/ 1657530 h 2561350"/>
              <a:gd name="connsiteX15" fmla="*/ 248790 w 2040556"/>
              <a:gd name="connsiteY15" fmla="*/ 1553025 h 2561350"/>
              <a:gd name="connsiteX16" fmla="*/ 226518 w 2040556"/>
              <a:gd name="connsiteY16" fmla="*/ 1049619 h 2561350"/>
              <a:gd name="connsiteX17" fmla="*/ 16100 w 2040556"/>
              <a:gd name="connsiteY17" fmla="*/ 1005469 h 2561350"/>
              <a:gd name="connsiteX18" fmla="*/ 87479 w 2040556"/>
              <a:gd name="connsiteY18" fmla="*/ 369408 h 2561350"/>
              <a:gd name="connsiteX19" fmla="*/ 813908 w 2040556"/>
              <a:gd name="connsiteY19" fmla="*/ 389002 h 2561350"/>
              <a:gd name="connsiteX20" fmla="*/ 779004 w 2040556"/>
              <a:gd name="connsiteY20" fmla="*/ 283670 h 2561350"/>
              <a:gd name="connsiteX21" fmla="*/ 1014747 w 2040556"/>
              <a:gd name="connsiteY21" fmla="*/ 3 h 2561350"/>
              <a:gd name="connsiteX0" fmla="*/ 1014747 w 2040556"/>
              <a:gd name="connsiteY0" fmla="*/ 3 h 2561350"/>
              <a:gd name="connsiteX1" fmla="*/ 1229060 w 2040556"/>
              <a:gd name="connsiteY1" fmla="*/ 286050 h 2561350"/>
              <a:gd name="connsiteX2" fmla="*/ 1206924 w 2040556"/>
              <a:gd name="connsiteY2" fmla="*/ 389002 h 2561350"/>
              <a:gd name="connsiteX3" fmla="*/ 1954419 w 2040556"/>
              <a:gd name="connsiteY3" fmla="*/ 344364 h 2561350"/>
              <a:gd name="connsiteX4" fmla="*/ 2036260 w 2040556"/>
              <a:gd name="connsiteY4" fmla="*/ 926667 h 2561350"/>
              <a:gd name="connsiteX5" fmla="*/ 1849752 w 2040556"/>
              <a:gd name="connsiteY5" fmla="*/ 1056790 h 2561350"/>
              <a:gd name="connsiteX6" fmla="*/ 1811756 w 2040556"/>
              <a:gd name="connsiteY6" fmla="*/ 1531159 h 2561350"/>
              <a:gd name="connsiteX7" fmla="*/ 2029451 w 2040556"/>
              <a:gd name="connsiteY7" fmla="*/ 1619452 h 2561350"/>
              <a:gd name="connsiteX8" fmla="*/ 1938318 w 2040556"/>
              <a:gd name="connsiteY8" fmla="*/ 2180265 h 2561350"/>
              <a:gd name="connsiteX9" fmla="*/ 1209187 w 2040556"/>
              <a:gd name="connsiteY9" fmla="*/ 2167002 h 2561350"/>
              <a:gd name="connsiteX10" fmla="*/ 1229060 w 2040556"/>
              <a:gd name="connsiteY10" fmla="*/ 2275300 h 2561350"/>
              <a:gd name="connsiteX11" fmla="*/ 779004 w 2040556"/>
              <a:gd name="connsiteY11" fmla="*/ 2277680 h 2561350"/>
              <a:gd name="connsiteX12" fmla="*/ 808937 w 2040556"/>
              <a:gd name="connsiteY12" fmla="*/ 2167002 h 2561350"/>
              <a:gd name="connsiteX13" fmla="*/ 116012 w 2040556"/>
              <a:gd name="connsiteY13" fmla="*/ 2200159 h 2561350"/>
              <a:gd name="connsiteX14" fmla="*/ 0 w 2040556"/>
              <a:gd name="connsiteY14" fmla="*/ 1657530 h 2561350"/>
              <a:gd name="connsiteX15" fmla="*/ 248790 w 2040556"/>
              <a:gd name="connsiteY15" fmla="*/ 1553025 h 2561350"/>
              <a:gd name="connsiteX16" fmla="*/ 226518 w 2040556"/>
              <a:gd name="connsiteY16" fmla="*/ 1049619 h 2561350"/>
              <a:gd name="connsiteX17" fmla="*/ 16100 w 2040556"/>
              <a:gd name="connsiteY17" fmla="*/ 1005469 h 2561350"/>
              <a:gd name="connsiteX18" fmla="*/ 87479 w 2040556"/>
              <a:gd name="connsiteY18" fmla="*/ 369408 h 2561350"/>
              <a:gd name="connsiteX19" fmla="*/ 813908 w 2040556"/>
              <a:gd name="connsiteY19" fmla="*/ 389002 h 2561350"/>
              <a:gd name="connsiteX20" fmla="*/ 779004 w 2040556"/>
              <a:gd name="connsiteY20" fmla="*/ 283670 h 2561350"/>
              <a:gd name="connsiteX21" fmla="*/ 1014747 w 2040556"/>
              <a:gd name="connsiteY21" fmla="*/ 3 h 2561350"/>
              <a:gd name="connsiteX0" fmla="*/ 1014747 w 2040556"/>
              <a:gd name="connsiteY0" fmla="*/ 3 h 2561350"/>
              <a:gd name="connsiteX1" fmla="*/ 1229060 w 2040556"/>
              <a:gd name="connsiteY1" fmla="*/ 286050 h 2561350"/>
              <a:gd name="connsiteX2" fmla="*/ 1206924 w 2040556"/>
              <a:gd name="connsiteY2" fmla="*/ 389002 h 2561350"/>
              <a:gd name="connsiteX3" fmla="*/ 1954419 w 2040556"/>
              <a:gd name="connsiteY3" fmla="*/ 344364 h 2561350"/>
              <a:gd name="connsiteX4" fmla="*/ 2036260 w 2040556"/>
              <a:gd name="connsiteY4" fmla="*/ 926667 h 2561350"/>
              <a:gd name="connsiteX5" fmla="*/ 1849752 w 2040556"/>
              <a:gd name="connsiteY5" fmla="*/ 1056790 h 2561350"/>
              <a:gd name="connsiteX6" fmla="*/ 1811756 w 2040556"/>
              <a:gd name="connsiteY6" fmla="*/ 1531159 h 2561350"/>
              <a:gd name="connsiteX7" fmla="*/ 2029451 w 2040556"/>
              <a:gd name="connsiteY7" fmla="*/ 1619452 h 2561350"/>
              <a:gd name="connsiteX8" fmla="*/ 1938318 w 2040556"/>
              <a:gd name="connsiteY8" fmla="*/ 2180265 h 2561350"/>
              <a:gd name="connsiteX9" fmla="*/ 1209187 w 2040556"/>
              <a:gd name="connsiteY9" fmla="*/ 2167002 h 2561350"/>
              <a:gd name="connsiteX10" fmla="*/ 1229060 w 2040556"/>
              <a:gd name="connsiteY10" fmla="*/ 2275300 h 2561350"/>
              <a:gd name="connsiteX11" fmla="*/ 779004 w 2040556"/>
              <a:gd name="connsiteY11" fmla="*/ 2277680 h 2561350"/>
              <a:gd name="connsiteX12" fmla="*/ 808937 w 2040556"/>
              <a:gd name="connsiteY12" fmla="*/ 2167002 h 2561350"/>
              <a:gd name="connsiteX13" fmla="*/ 116012 w 2040556"/>
              <a:gd name="connsiteY13" fmla="*/ 2200159 h 2561350"/>
              <a:gd name="connsiteX14" fmla="*/ 0 w 2040556"/>
              <a:gd name="connsiteY14" fmla="*/ 1657530 h 2561350"/>
              <a:gd name="connsiteX15" fmla="*/ 248790 w 2040556"/>
              <a:gd name="connsiteY15" fmla="*/ 1553025 h 2561350"/>
              <a:gd name="connsiteX16" fmla="*/ 226518 w 2040556"/>
              <a:gd name="connsiteY16" fmla="*/ 1049619 h 2561350"/>
              <a:gd name="connsiteX17" fmla="*/ 16100 w 2040556"/>
              <a:gd name="connsiteY17" fmla="*/ 1005469 h 2561350"/>
              <a:gd name="connsiteX18" fmla="*/ 87479 w 2040556"/>
              <a:gd name="connsiteY18" fmla="*/ 369408 h 2561350"/>
              <a:gd name="connsiteX19" fmla="*/ 813908 w 2040556"/>
              <a:gd name="connsiteY19" fmla="*/ 389002 h 2561350"/>
              <a:gd name="connsiteX20" fmla="*/ 779004 w 2040556"/>
              <a:gd name="connsiteY20" fmla="*/ 283670 h 2561350"/>
              <a:gd name="connsiteX21" fmla="*/ 1014747 w 2040556"/>
              <a:gd name="connsiteY21" fmla="*/ 3 h 2561350"/>
              <a:gd name="connsiteX0" fmla="*/ 1014747 w 2040556"/>
              <a:gd name="connsiteY0" fmla="*/ 3 h 2561350"/>
              <a:gd name="connsiteX1" fmla="*/ 1229060 w 2040556"/>
              <a:gd name="connsiteY1" fmla="*/ 286050 h 2561350"/>
              <a:gd name="connsiteX2" fmla="*/ 1206924 w 2040556"/>
              <a:gd name="connsiteY2" fmla="*/ 389002 h 2561350"/>
              <a:gd name="connsiteX3" fmla="*/ 1954419 w 2040556"/>
              <a:gd name="connsiteY3" fmla="*/ 344364 h 2561350"/>
              <a:gd name="connsiteX4" fmla="*/ 2036260 w 2040556"/>
              <a:gd name="connsiteY4" fmla="*/ 926667 h 2561350"/>
              <a:gd name="connsiteX5" fmla="*/ 1849752 w 2040556"/>
              <a:gd name="connsiteY5" fmla="*/ 1056790 h 2561350"/>
              <a:gd name="connsiteX6" fmla="*/ 1811756 w 2040556"/>
              <a:gd name="connsiteY6" fmla="*/ 1531159 h 2561350"/>
              <a:gd name="connsiteX7" fmla="*/ 2029451 w 2040556"/>
              <a:gd name="connsiteY7" fmla="*/ 1619452 h 2561350"/>
              <a:gd name="connsiteX8" fmla="*/ 1938318 w 2040556"/>
              <a:gd name="connsiteY8" fmla="*/ 2180265 h 2561350"/>
              <a:gd name="connsiteX9" fmla="*/ 1209187 w 2040556"/>
              <a:gd name="connsiteY9" fmla="*/ 2167002 h 2561350"/>
              <a:gd name="connsiteX10" fmla="*/ 1229060 w 2040556"/>
              <a:gd name="connsiteY10" fmla="*/ 2275300 h 2561350"/>
              <a:gd name="connsiteX11" fmla="*/ 779004 w 2040556"/>
              <a:gd name="connsiteY11" fmla="*/ 2277680 h 2561350"/>
              <a:gd name="connsiteX12" fmla="*/ 808937 w 2040556"/>
              <a:gd name="connsiteY12" fmla="*/ 2167002 h 2561350"/>
              <a:gd name="connsiteX13" fmla="*/ 116012 w 2040556"/>
              <a:gd name="connsiteY13" fmla="*/ 2200159 h 2561350"/>
              <a:gd name="connsiteX14" fmla="*/ 0 w 2040556"/>
              <a:gd name="connsiteY14" fmla="*/ 1657530 h 2561350"/>
              <a:gd name="connsiteX15" fmla="*/ 248790 w 2040556"/>
              <a:gd name="connsiteY15" fmla="*/ 1553025 h 2561350"/>
              <a:gd name="connsiteX16" fmla="*/ 226518 w 2040556"/>
              <a:gd name="connsiteY16" fmla="*/ 1049619 h 2561350"/>
              <a:gd name="connsiteX17" fmla="*/ 16100 w 2040556"/>
              <a:gd name="connsiteY17" fmla="*/ 1005469 h 2561350"/>
              <a:gd name="connsiteX18" fmla="*/ 87479 w 2040556"/>
              <a:gd name="connsiteY18" fmla="*/ 369408 h 2561350"/>
              <a:gd name="connsiteX19" fmla="*/ 813908 w 2040556"/>
              <a:gd name="connsiteY19" fmla="*/ 389002 h 2561350"/>
              <a:gd name="connsiteX20" fmla="*/ 779004 w 2040556"/>
              <a:gd name="connsiteY20" fmla="*/ 283670 h 2561350"/>
              <a:gd name="connsiteX21" fmla="*/ 1014747 w 2040556"/>
              <a:gd name="connsiteY21" fmla="*/ 3 h 2561350"/>
              <a:gd name="connsiteX0" fmla="*/ 1014747 w 2040556"/>
              <a:gd name="connsiteY0" fmla="*/ 3 h 2561350"/>
              <a:gd name="connsiteX1" fmla="*/ 1229060 w 2040556"/>
              <a:gd name="connsiteY1" fmla="*/ 286050 h 2561350"/>
              <a:gd name="connsiteX2" fmla="*/ 1206924 w 2040556"/>
              <a:gd name="connsiteY2" fmla="*/ 389002 h 2561350"/>
              <a:gd name="connsiteX3" fmla="*/ 1954419 w 2040556"/>
              <a:gd name="connsiteY3" fmla="*/ 344364 h 2561350"/>
              <a:gd name="connsiteX4" fmla="*/ 2036260 w 2040556"/>
              <a:gd name="connsiteY4" fmla="*/ 926667 h 2561350"/>
              <a:gd name="connsiteX5" fmla="*/ 1849752 w 2040556"/>
              <a:gd name="connsiteY5" fmla="*/ 1056790 h 2561350"/>
              <a:gd name="connsiteX6" fmla="*/ 1811756 w 2040556"/>
              <a:gd name="connsiteY6" fmla="*/ 1531159 h 2561350"/>
              <a:gd name="connsiteX7" fmla="*/ 2029451 w 2040556"/>
              <a:gd name="connsiteY7" fmla="*/ 1619452 h 2561350"/>
              <a:gd name="connsiteX8" fmla="*/ 1938318 w 2040556"/>
              <a:gd name="connsiteY8" fmla="*/ 2180265 h 2561350"/>
              <a:gd name="connsiteX9" fmla="*/ 1209187 w 2040556"/>
              <a:gd name="connsiteY9" fmla="*/ 2167002 h 2561350"/>
              <a:gd name="connsiteX10" fmla="*/ 1229060 w 2040556"/>
              <a:gd name="connsiteY10" fmla="*/ 2275300 h 2561350"/>
              <a:gd name="connsiteX11" fmla="*/ 779004 w 2040556"/>
              <a:gd name="connsiteY11" fmla="*/ 2277680 h 2561350"/>
              <a:gd name="connsiteX12" fmla="*/ 808937 w 2040556"/>
              <a:gd name="connsiteY12" fmla="*/ 2167002 h 2561350"/>
              <a:gd name="connsiteX13" fmla="*/ 116012 w 2040556"/>
              <a:gd name="connsiteY13" fmla="*/ 2200159 h 2561350"/>
              <a:gd name="connsiteX14" fmla="*/ 0 w 2040556"/>
              <a:gd name="connsiteY14" fmla="*/ 1657530 h 2561350"/>
              <a:gd name="connsiteX15" fmla="*/ 248790 w 2040556"/>
              <a:gd name="connsiteY15" fmla="*/ 1553025 h 2561350"/>
              <a:gd name="connsiteX16" fmla="*/ 226518 w 2040556"/>
              <a:gd name="connsiteY16" fmla="*/ 1049619 h 2561350"/>
              <a:gd name="connsiteX17" fmla="*/ 16100 w 2040556"/>
              <a:gd name="connsiteY17" fmla="*/ 1005469 h 2561350"/>
              <a:gd name="connsiteX18" fmla="*/ 87479 w 2040556"/>
              <a:gd name="connsiteY18" fmla="*/ 369408 h 2561350"/>
              <a:gd name="connsiteX19" fmla="*/ 813908 w 2040556"/>
              <a:gd name="connsiteY19" fmla="*/ 389002 h 2561350"/>
              <a:gd name="connsiteX20" fmla="*/ 779004 w 2040556"/>
              <a:gd name="connsiteY20" fmla="*/ 283670 h 2561350"/>
              <a:gd name="connsiteX21" fmla="*/ 1014747 w 2040556"/>
              <a:gd name="connsiteY21" fmla="*/ 3 h 2561350"/>
              <a:gd name="connsiteX0" fmla="*/ 1014747 w 2040556"/>
              <a:gd name="connsiteY0" fmla="*/ 3 h 2561350"/>
              <a:gd name="connsiteX1" fmla="*/ 1229060 w 2040556"/>
              <a:gd name="connsiteY1" fmla="*/ 286050 h 2561350"/>
              <a:gd name="connsiteX2" fmla="*/ 1206924 w 2040556"/>
              <a:gd name="connsiteY2" fmla="*/ 389002 h 2561350"/>
              <a:gd name="connsiteX3" fmla="*/ 1954419 w 2040556"/>
              <a:gd name="connsiteY3" fmla="*/ 344364 h 2561350"/>
              <a:gd name="connsiteX4" fmla="*/ 2036260 w 2040556"/>
              <a:gd name="connsiteY4" fmla="*/ 926667 h 2561350"/>
              <a:gd name="connsiteX5" fmla="*/ 1849752 w 2040556"/>
              <a:gd name="connsiteY5" fmla="*/ 1056790 h 2561350"/>
              <a:gd name="connsiteX6" fmla="*/ 1811756 w 2040556"/>
              <a:gd name="connsiteY6" fmla="*/ 1531159 h 2561350"/>
              <a:gd name="connsiteX7" fmla="*/ 2029451 w 2040556"/>
              <a:gd name="connsiteY7" fmla="*/ 1619452 h 2561350"/>
              <a:gd name="connsiteX8" fmla="*/ 1938318 w 2040556"/>
              <a:gd name="connsiteY8" fmla="*/ 2180265 h 2561350"/>
              <a:gd name="connsiteX9" fmla="*/ 1209187 w 2040556"/>
              <a:gd name="connsiteY9" fmla="*/ 2167002 h 2561350"/>
              <a:gd name="connsiteX10" fmla="*/ 1229060 w 2040556"/>
              <a:gd name="connsiteY10" fmla="*/ 2275300 h 2561350"/>
              <a:gd name="connsiteX11" fmla="*/ 779004 w 2040556"/>
              <a:gd name="connsiteY11" fmla="*/ 2277680 h 2561350"/>
              <a:gd name="connsiteX12" fmla="*/ 808937 w 2040556"/>
              <a:gd name="connsiteY12" fmla="*/ 2167002 h 2561350"/>
              <a:gd name="connsiteX13" fmla="*/ 116012 w 2040556"/>
              <a:gd name="connsiteY13" fmla="*/ 2200159 h 2561350"/>
              <a:gd name="connsiteX14" fmla="*/ 0 w 2040556"/>
              <a:gd name="connsiteY14" fmla="*/ 1657530 h 2561350"/>
              <a:gd name="connsiteX15" fmla="*/ 248790 w 2040556"/>
              <a:gd name="connsiteY15" fmla="*/ 1553025 h 2561350"/>
              <a:gd name="connsiteX16" fmla="*/ 226518 w 2040556"/>
              <a:gd name="connsiteY16" fmla="*/ 1049619 h 2561350"/>
              <a:gd name="connsiteX17" fmla="*/ 16100 w 2040556"/>
              <a:gd name="connsiteY17" fmla="*/ 1005469 h 2561350"/>
              <a:gd name="connsiteX18" fmla="*/ 87479 w 2040556"/>
              <a:gd name="connsiteY18" fmla="*/ 369408 h 2561350"/>
              <a:gd name="connsiteX19" fmla="*/ 813908 w 2040556"/>
              <a:gd name="connsiteY19" fmla="*/ 389002 h 2561350"/>
              <a:gd name="connsiteX20" fmla="*/ 779004 w 2040556"/>
              <a:gd name="connsiteY20" fmla="*/ 283670 h 2561350"/>
              <a:gd name="connsiteX21" fmla="*/ 1014747 w 2040556"/>
              <a:gd name="connsiteY21" fmla="*/ 3 h 2561350"/>
              <a:gd name="connsiteX0" fmla="*/ 1014747 w 2040556"/>
              <a:gd name="connsiteY0" fmla="*/ 3 h 2561350"/>
              <a:gd name="connsiteX1" fmla="*/ 1229060 w 2040556"/>
              <a:gd name="connsiteY1" fmla="*/ 286050 h 2561350"/>
              <a:gd name="connsiteX2" fmla="*/ 1206924 w 2040556"/>
              <a:gd name="connsiteY2" fmla="*/ 389002 h 2561350"/>
              <a:gd name="connsiteX3" fmla="*/ 1954419 w 2040556"/>
              <a:gd name="connsiteY3" fmla="*/ 344364 h 2561350"/>
              <a:gd name="connsiteX4" fmla="*/ 2036260 w 2040556"/>
              <a:gd name="connsiteY4" fmla="*/ 926667 h 2561350"/>
              <a:gd name="connsiteX5" fmla="*/ 1849752 w 2040556"/>
              <a:gd name="connsiteY5" fmla="*/ 1056790 h 2561350"/>
              <a:gd name="connsiteX6" fmla="*/ 1811756 w 2040556"/>
              <a:gd name="connsiteY6" fmla="*/ 1531159 h 2561350"/>
              <a:gd name="connsiteX7" fmla="*/ 2029451 w 2040556"/>
              <a:gd name="connsiteY7" fmla="*/ 1619452 h 2561350"/>
              <a:gd name="connsiteX8" fmla="*/ 1938318 w 2040556"/>
              <a:gd name="connsiteY8" fmla="*/ 2180265 h 2561350"/>
              <a:gd name="connsiteX9" fmla="*/ 1209187 w 2040556"/>
              <a:gd name="connsiteY9" fmla="*/ 2167002 h 2561350"/>
              <a:gd name="connsiteX10" fmla="*/ 1229060 w 2040556"/>
              <a:gd name="connsiteY10" fmla="*/ 2275300 h 2561350"/>
              <a:gd name="connsiteX11" fmla="*/ 779004 w 2040556"/>
              <a:gd name="connsiteY11" fmla="*/ 2277680 h 2561350"/>
              <a:gd name="connsiteX12" fmla="*/ 808937 w 2040556"/>
              <a:gd name="connsiteY12" fmla="*/ 2167002 h 2561350"/>
              <a:gd name="connsiteX13" fmla="*/ 116012 w 2040556"/>
              <a:gd name="connsiteY13" fmla="*/ 2200159 h 2561350"/>
              <a:gd name="connsiteX14" fmla="*/ 0 w 2040556"/>
              <a:gd name="connsiteY14" fmla="*/ 1657530 h 2561350"/>
              <a:gd name="connsiteX15" fmla="*/ 248790 w 2040556"/>
              <a:gd name="connsiteY15" fmla="*/ 1553025 h 2561350"/>
              <a:gd name="connsiteX16" fmla="*/ 226518 w 2040556"/>
              <a:gd name="connsiteY16" fmla="*/ 1049619 h 2561350"/>
              <a:gd name="connsiteX17" fmla="*/ 16100 w 2040556"/>
              <a:gd name="connsiteY17" fmla="*/ 1005469 h 2561350"/>
              <a:gd name="connsiteX18" fmla="*/ 87479 w 2040556"/>
              <a:gd name="connsiteY18" fmla="*/ 369408 h 2561350"/>
              <a:gd name="connsiteX19" fmla="*/ 813908 w 2040556"/>
              <a:gd name="connsiteY19" fmla="*/ 389002 h 2561350"/>
              <a:gd name="connsiteX20" fmla="*/ 779004 w 2040556"/>
              <a:gd name="connsiteY20" fmla="*/ 283670 h 2561350"/>
              <a:gd name="connsiteX21" fmla="*/ 1014747 w 2040556"/>
              <a:gd name="connsiteY21" fmla="*/ 3 h 2561350"/>
              <a:gd name="connsiteX0" fmla="*/ 1014747 w 2040556"/>
              <a:gd name="connsiteY0" fmla="*/ 3 h 2561350"/>
              <a:gd name="connsiteX1" fmla="*/ 1229060 w 2040556"/>
              <a:gd name="connsiteY1" fmla="*/ 286050 h 2561350"/>
              <a:gd name="connsiteX2" fmla="*/ 1206924 w 2040556"/>
              <a:gd name="connsiteY2" fmla="*/ 389002 h 2561350"/>
              <a:gd name="connsiteX3" fmla="*/ 1954419 w 2040556"/>
              <a:gd name="connsiteY3" fmla="*/ 344364 h 2561350"/>
              <a:gd name="connsiteX4" fmla="*/ 2036260 w 2040556"/>
              <a:gd name="connsiteY4" fmla="*/ 926667 h 2561350"/>
              <a:gd name="connsiteX5" fmla="*/ 1849752 w 2040556"/>
              <a:gd name="connsiteY5" fmla="*/ 1056790 h 2561350"/>
              <a:gd name="connsiteX6" fmla="*/ 1811756 w 2040556"/>
              <a:gd name="connsiteY6" fmla="*/ 1531159 h 2561350"/>
              <a:gd name="connsiteX7" fmla="*/ 2029451 w 2040556"/>
              <a:gd name="connsiteY7" fmla="*/ 1619452 h 2561350"/>
              <a:gd name="connsiteX8" fmla="*/ 1938318 w 2040556"/>
              <a:gd name="connsiteY8" fmla="*/ 2180265 h 2561350"/>
              <a:gd name="connsiteX9" fmla="*/ 1209187 w 2040556"/>
              <a:gd name="connsiteY9" fmla="*/ 2167002 h 2561350"/>
              <a:gd name="connsiteX10" fmla="*/ 1229060 w 2040556"/>
              <a:gd name="connsiteY10" fmla="*/ 2275300 h 2561350"/>
              <a:gd name="connsiteX11" fmla="*/ 779004 w 2040556"/>
              <a:gd name="connsiteY11" fmla="*/ 2277680 h 2561350"/>
              <a:gd name="connsiteX12" fmla="*/ 808937 w 2040556"/>
              <a:gd name="connsiteY12" fmla="*/ 2167002 h 2561350"/>
              <a:gd name="connsiteX13" fmla="*/ 116012 w 2040556"/>
              <a:gd name="connsiteY13" fmla="*/ 2200159 h 2561350"/>
              <a:gd name="connsiteX14" fmla="*/ 0 w 2040556"/>
              <a:gd name="connsiteY14" fmla="*/ 1657530 h 2561350"/>
              <a:gd name="connsiteX15" fmla="*/ 248790 w 2040556"/>
              <a:gd name="connsiteY15" fmla="*/ 1553025 h 2561350"/>
              <a:gd name="connsiteX16" fmla="*/ 226518 w 2040556"/>
              <a:gd name="connsiteY16" fmla="*/ 1049619 h 2561350"/>
              <a:gd name="connsiteX17" fmla="*/ 16100 w 2040556"/>
              <a:gd name="connsiteY17" fmla="*/ 1005469 h 2561350"/>
              <a:gd name="connsiteX18" fmla="*/ 87479 w 2040556"/>
              <a:gd name="connsiteY18" fmla="*/ 369408 h 2561350"/>
              <a:gd name="connsiteX19" fmla="*/ 813908 w 2040556"/>
              <a:gd name="connsiteY19" fmla="*/ 389002 h 2561350"/>
              <a:gd name="connsiteX20" fmla="*/ 779004 w 2040556"/>
              <a:gd name="connsiteY20" fmla="*/ 283670 h 2561350"/>
              <a:gd name="connsiteX21" fmla="*/ 1014747 w 2040556"/>
              <a:gd name="connsiteY21" fmla="*/ 3 h 2561350"/>
              <a:gd name="connsiteX0" fmla="*/ 1014747 w 2040556"/>
              <a:gd name="connsiteY0" fmla="*/ 3 h 2561350"/>
              <a:gd name="connsiteX1" fmla="*/ 1229060 w 2040556"/>
              <a:gd name="connsiteY1" fmla="*/ 286050 h 2561350"/>
              <a:gd name="connsiteX2" fmla="*/ 1206924 w 2040556"/>
              <a:gd name="connsiteY2" fmla="*/ 389002 h 2561350"/>
              <a:gd name="connsiteX3" fmla="*/ 1954419 w 2040556"/>
              <a:gd name="connsiteY3" fmla="*/ 344364 h 2561350"/>
              <a:gd name="connsiteX4" fmla="*/ 2036260 w 2040556"/>
              <a:gd name="connsiteY4" fmla="*/ 926667 h 2561350"/>
              <a:gd name="connsiteX5" fmla="*/ 1849752 w 2040556"/>
              <a:gd name="connsiteY5" fmla="*/ 1056790 h 2561350"/>
              <a:gd name="connsiteX6" fmla="*/ 1811756 w 2040556"/>
              <a:gd name="connsiteY6" fmla="*/ 1531159 h 2561350"/>
              <a:gd name="connsiteX7" fmla="*/ 2029451 w 2040556"/>
              <a:gd name="connsiteY7" fmla="*/ 1619452 h 2561350"/>
              <a:gd name="connsiteX8" fmla="*/ 1938318 w 2040556"/>
              <a:gd name="connsiteY8" fmla="*/ 2180265 h 2561350"/>
              <a:gd name="connsiteX9" fmla="*/ 1209187 w 2040556"/>
              <a:gd name="connsiteY9" fmla="*/ 2167002 h 2561350"/>
              <a:gd name="connsiteX10" fmla="*/ 1229060 w 2040556"/>
              <a:gd name="connsiteY10" fmla="*/ 2275300 h 2561350"/>
              <a:gd name="connsiteX11" fmla="*/ 779004 w 2040556"/>
              <a:gd name="connsiteY11" fmla="*/ 2277680 h 2561350"/>
              <a:gd name="connsiteX12" fmla="*/ 808937 w 2040556"/>
              <a:gd name="connsiteY12" fmla="*/ 2167002 h 2561350"/>
              <a:gd name="connsiteX13" fmla="*/ 116012 w 2040556"/>
              <a:gd name="connsiteY13" fmla="*/ 2200159 h 2561350"/>
              <a:gd name="connsiteX14" fmla="*/ 0 w 2040556"/>
              <a:gd name="connsiteY14" fmla="*/ 1657530 h 2561350"/>
              <a:gd name="connsiteX15" fmla="*/ 248790 w 2040556"/>
              <a:gd name="connsiteY15" fmla="*/ 1539671 h 2561350"/>
              <a:gd name="connsiteX16" fmla="*/ 226518 w 2040556"/>
              <a:gd name="connsiteY16" fmla="*/ 1049619 h 2561350"/>
              <a:gd name="connsiteX17" fmla="*/ 16100 w 2040556"/>
              <a:gd name="connsiteY17" fmla="*/ 1005469 h 2561350"/>
              <a:gd name="connsiteX18" fmla="*/ 87479 w 2040556"/>
              <a:gd name="connsiteY18" fmla="*/ 369408 h 2561350"/>
              <a:gd name="connsiteX19" fmla="*/ 813908 w 2040556"/>
              <a:gd name="connsiteY19" fmla="*/ 389002 h 2561350"/>
              <a:gd name="connsiteX20" fmla="*/ 779004 w 2040556"/>
              <a:gd name="connsiteY20" fmla="*/ 283670 h 2561350"/>
              <a:gd name="connsiteX21" fmla="*/ 1014747 w 2040556"/>
              <a:gd name="connsiteY21" fmla="*/ 3 h 2561350"/>
              <a:gd name="connsiteX0" fmla="*/ 1014747 w 2040556"/>
              <a:gd name="connsiteY0" fmla="*/ 3 h 2561350"/>
              <a:gd name="connsiteX1" fmla="*/ 1229060 w 2040556"/>
              <a:gd name="connsiteY1" fmla="*/ 286050 h 2561350"/>
              <a:gd name="connsiteX2" fmla="*/ 1206924 w 2040556"/>
              <a:gd name="connsiteY2" fmla="*/ 389002 h 2561350"/>
              <a:gd name="connsiteX3" fmla="*/ 1954419 w 2040556"/>
              <a:gd name="connsiteY3" fmla="*/ 344364 h 2561350"/>
              <a:gd name="connsiteX4" fmla="*/ 2036260 w 2040556"/>
              <a:gd name="connsiteY4" fmla="*/ 926667 h 2561350"/>
              <a:gd name="connsiteX5" fmla="*/ 1849752 w 2040556"/>
              <a:gd name="connsiteY5" fmla="*/ 1056790 h 2561350"/>
              <a:gd name="connsiteX6" fmla="*/ 1811756 w 2040556"/>
              <a:gd name="connsiteY6" fmla="*/ 1531159 h 2561350"/>
              <a:gd name="connsiteX7" fmla="*/ 2029451 w 2040556"/>
              <a:gd name="connsiteY7" fmla="*/ 1619452 h 2561350"/>
              <a:gd name="connsiteX8" fmla="*/ 1938318 w 2040556"/>
              <a:gd name="connsiteY8" fmla="*/ 2180265 h 2561350"/>
              <a:gd name="connsiteX9" fmla="*/ 1209187 w 2040556"/>
              <a:gd name="connsiteY9" fmla="*/ 2167002 h 2561350"/>
              <a:gd name="connsiteX10" fmla="*/ 1229060 w 2040556"/>
              <a:gd name="connsiteY10" fmla="*/ 2275300 h 2561350"/>
              <a:gd name="connsiteX11" fmla="*/ 779004 w 2040556"/>
              <a:gd name="connsiteY11" fmla="*/ 2277680 h 2561350"/>
              <a:gd name="connsiteX12" fmla="*/ 808937 w 2040556"/>
              <a:gd name="connsiteY12" fmla="*/ 2167002 h 2561350"/>
              <a:gd name="connsiteX13" fmla="*/ 116012 w 2040556"/>
              <a:gd name="connsiteY13" fmla="*/ 2200159 h 2561350"/>
              <a:gd name="connsiteX14" fmla="*/ 0 w 2040556"/>
              <a:gd name="connsiteY14" fmla="*/ 1657530 h 2561350"/>
              <a:gd name="connsiteX15" fmla="*/ 248790 w 2040556"/>
              <a:gd name="connsiteY15" fmla="*/ 1539671 h 2561350"/>
              <a:gd name="connsiteX16" fmla="*/ 226518 w 2040556"/>
              <a:gd name="connsiteY16" fmla="*/ 1049619 h 2561350"/>
              <a:gd name="connsiteX17" fmla="*/ 16100 w 2040556"/>
              <a:gd name="connsiteY17" fmla="*/ 1005469 h 2561350"/>
              <a:gd name="connsiteX18" fmla="*/ 87479 w 2040556"/>
              <a:gd name="connsiteY18" fmla="*/ 369408 h 2561350"/>
              <a:gd name="connsiteX19" fmla="*/ 813908 w 2040556"/>
              <a:gd name="connsiteY19" fmla="*/ 389002 h 2561350"/>
              <a:gd name="connsiteX20" fmla="*/ 779004 w 2040556"/>
              <a:gd name="connsiteY20" fmla="*/ 283670 h 2561350"/>
              <a:gd name="connsiteX21" fmla="*/ 1014747 w 2040556"/>
              <a:gd name="connsiteY21" fmla="*/ 3 h 2561350"/>
              <a:gd name="connsiteX0" fmla="*/ 1014747 w 2040556"/>
              <a:gd name="connsiteY0" fmla="*/ 3 h 2561350"/>
              <a:gd name="connsiteX1" fmla="*/ 1229060 w 2040556"/>
              <a:gd name="connsiteY1" fmla="*/ 286050 h 2561350"/>
              <a:gd name="connsiteX2" fmla="*/ 1206924 w 2040556"/>
              <a:gd name="connsiteY2" fmla="*/ 389002 h 2561350"/>
              <a:gd name="connsiteX3" fmla="*/ 1954419 w 2040556"/>
              <a:gd name="connsiteY3" fmla="*/ 344364 h 2561350"/>
              <a:gd name="connsiteX4" fmla="*/ 2036260 w 2040556"/>
              <a:gd name="connsiteY4" fmla="*/ 926667 h 2561350"/>
              <a:gd name="connsiteX5" fmla="*/ 1849752 w 2040556"/>
              <a:gd name="connsiteY5" fmla="*/ 1056790 h 2561350"/>
              <a:gd name="connsiteX6" fmla="*/ 1811756 w 2040556"/>
              <a:gd name="connsiteY6" fmla="*/ 1531159 h 2561350"/>
              <a:gd name="connsiteX7" fmla="*/ 2029451 w 2040556"/>
              <a:gd name="connsiteY7" fmla="*/ 1619452 h 2561350"/>
              <a:gd name="connsiteX8" fmla="*/ 1938318 w 2040556"/>
              <a:gd name="connsiteY8" fmla="*/ 2180265 h 2561350"/>
              <a:gd name="connsiteX9" fmla="*/ 1209187 w 2040556"/>
              <a:gd name="connsiteY9" fmla="*/ 2167002 h 2561350"/>
              <a:gd name="connsiteX10" fmla="*/ 1229060 w 2040556"/>
              <a:gd name="connsiteY10" fmla="*/ 2275300 h 2561350"/>
              <a:gd name="connsiteX11" fmla="*/ 779004 w 2040556"/>
              <a:gd name="connsiteY11" fmla="*/ 2277680 h 2561350"/>
              <a:gd name="connsiteX12" fmla="*/ 808937 w 2040556"/>
              <a:gd name="connsiteY12" fmla="*/ 2167002 h 2561350"/>
              <a:gd name="connsiteX13" fmla="*/ 116012 w 2040556"/>
              <a:gd name="connsiteY13" fmla="*/ 2200159 h 2561350"/>
              <a:gd name="connsiteX14" fmla="*/ 0 w 2040556"/>
              <a:gd name="connsiteY14" fmla="*/ 1657530 h 2561350"/>
              <a:gd name="connsiteX15" fmla="*/ 248790 w 2040556"/>
              <a:gd name="connsiteY15" fmla="*/ 1539671 h 2561350"/>
              <a:gd name="connsiteX16" fmla="*/ 226518 w 2040556"/>
              <a:gd name="connsiteY16" fmla="*/ 1049619 h 2561350"/>
              <a:gd name="connsiteX17" fmla="*/ 16100 w 2040556"/>
              <a:gd name="connsiteY17" fmla="*/ 1005469 h 2561350"/>
              <a:gd name="connsiteX18" fmla="*/ 87479 w 2040556"/>
              <a:gd name="connsiteY18" fmla="*/ 369408 h 2561350"/>
              <a:gd name="connsiteX19" fmla="*/ 813908 w 2040556"/>
              <a:gd name="connsiteY19" fmla="*/ 389002 h 2561350"/>
              <a:gd name="connsiteX20" fmla="*/ 779004 w 2040556"/>
              <a:gd name="connsiteY20" fmla="*/ 283670 h 2561350"/>
              <a:gd name="connsiteX21" fmla="*/ 1014747 w 2040556"/>
              <a:gd name="connsiteY21" fmla="*/ 3 h 2561350"/>
              <a:gd name="connsiteX0" fmla="*/ 1014747 w 2040556"/>
              <a:gd name="connsiteY0" fmla="*/ 3 h 2561350"/>
              <a:gd name="connsiteX1" fmla="*/ 1229060 w 2040556"/>
              <a:gd name="connsiteY1" fmla="*/ 286050 h 2561350"/>
              <a:gd name="connsiteX2" fmla="*/ 1206924 w 2040556"/>
              <a:gd name="connsiteY2" fmla="*/ 389002 h 2561350"/>
              <a:gd name="connsiteX3" fmla="*/ 1954419 w 2040556"/>
              <a:gd name="connsiteY3" fmla="*/ 344364 h 2561350"/>
              <a:gd name="connsiteX4" fmla="*/ 2036260 w 2040556"/>
              <a:gd name="connsiteY4" fmla="*/ 926667 h 2561350"/>
              <a:gd name="connsiteX5" fmla="*/ 1849752 w 2040556"/>
              <a:gd name="connsiteY5" fmla="*/ 1056790 h 2561350"/>
              <a:gd name="connsiteX6" fmla="*/ 1811756 w 2040556"/>
              <a:gd name="connsiteY6" fmla="*/ 1531159 h 2561350"/>
              <a:gd name="connsiteX7" fmla="*/ 2029451 w 2040556"/>
              <a:gd name="connsiteY7" fmla="*/ 1619452 h 2561350"/>
              <a:gd name="connsiteX8" fmla="*/ 1938318 w 2040556"/>
              <a:gd name="connsiteY8" fmla="*/ 2180265 h 2561350"/>
              <a:gd name="connsiteX9" fmla="*/ 1209187 w 2040556"/>
              <a:gd name="connsiteY9" fmla="*/ 2167002 h 2561350"/>
              <a:gd name="connsiteX10" fmla="*/ 1229060 w 2040556"/>
              <a:gd name="connsiteY10" fmla="*/ 2275300 h 2561350"/>
              <a:gd name="connsiteX11" fmla="*/ 779004 w 2040556"/>
              <a:gd name="connsiteY11" fmla="*/ 2277680 h 2561350"/>
              <a:gd name="connsiteX12" fmla="*/ 808937 w 2040556"/>
              <a:gd name="connsiteY12" fmla="*/ 2167002 h 2561350"/>
              <a:gd name="connsiteX13" fmla="*/ 116012 w 2040556"/>
              <a:gd name="connsiteY13" fmla="*/ 2200159 h 2561350"/>
              <a:gd name="connsiteX14" fmla="*/ 0 w 2040556"/>
              <a:gd name="connsiteY14" fmla="*/ 1657530 h 2561350"/>
              <a:gd name="connsiteX15" fmla="*/ 248790 w 2040556"/>
              <a:gd name="connsiteY15" fmla="*/ 1539671 h 2561350"/>
              <a:gd name="connsiteX16" fmla="*/ 226518 w 2040556"/>
              <a:gd name="connsiteY16" fmla="*/ 1049619 h 2561350"/>
              <a:gd name="connsiteX17" fmla="*/ 16100 w 2040556"/>
              <a:gd name="connsiteY17" fmla="*/ 1005469 h 2561350"/>
              <a:gd name="connsiteX18" fmla="*/ 87479 w 2040556"/>
              <a:gd name="connsiteY18" fmla="*/ 369408 h 2561350"/>
              <a:gd name="connsiteX19" fmla="*/ 813908 w 2040556"/>
              <a:gd name="connsiteY19" fmla="*/ 389002 h 2561350"/>
              <a:gd name="connsiteX20" fmla="*/ 779004 w 2040556"/>
              <a:gd name="connsiteY20" fmla="*/ 283670 h 2561350"/>
              <a:gd name="connsiteX21" fmla="*/ 1014747 w 2040556"/>
              <a:gd name="connsiteY21" fmla="*/ 3 h 2561350"/>
              <a:gd name="connsiteX0" fmla="*/ 1014747 w 2040556"/>
              <a:gd name="connsiteY0" fmla="*/ 3 h 2561350"/>
              <a:gd name="connsiteX1" fmla="*/ 1229060 w 2040556"/>
              <a:gd name="connsiteY1" fmla="*/ 286050 h 2561350"/>
              <a:gd name="connsiteX2" fmla="*/ 1206924 w 2040556"/>
              <a:gd name="connsiteY2" fmla="*/ 389002 h 2561350"/>
              <a:gd name="connsiteX3" fmla="*/ 1954419 w 2040556"/>
              <a:gd name="connsiteY3" fmla="*/ 344364 h 2561350"/>
              <a:gd name="connsiteX4" fmla="*/ 2036260 w 2040556"/>
              <a:gd name="connsiteY4" fmla="*/ 926667 h 2561350"/>
              <a:gd name="connsiteX5" fmla="*/ 1849752 w 2040556"/>
              <a:gd name="connsiteY5" fmla="*/ 1056790 h 2561350"/>
              <a:gd name="connsiteX6" fmla="*/ 1811756 w 2040556"/>
              <a:gd name="connsiteY6" fmla="*/ 1531159 h 2561350"/>
              <a:gd name="connsiteX7" fmla="*/ 2029451 w 2040556"/>
              <a:gd name="connsiteY7" fmla="*/ 1619452 h 2561350"/>
              <a:gd name="connsiteX8" fmla="*/ 1938318 w 2040556"/>
              <a:gd name="connsiteY8" fmla="*/ 2180265 h 2561350"/>
              <a:gd name="connsiteX9" fmla="*/ 1209187 w 2040556"/>
              <a:gd name="connsiteY9" fmla="*/ 2167002 h 2561350"/>
              <a:gd name="connsiteX10" fmla="*/ 1229060 w 2040556"/>
              <a:gd name="connsiteY10" fmla="*/ 2275300 h 2561350"/>
              <a:gd name="connsiteX11" fmla="*/ 779004 w 2040556"/>
              <a:gd name="connsiteY11" fmla="*/ 2277680 h 2561350"/>
              <a:gd name="connsiteX12" fmla="*/ 808937 w 2040556"/>
              <a:gd name="connsiteY12" fmla="*/ 2167002 h 2561350"/>
              <a:gd name="connsiteX13" fmla="*/ 116012 w 2040556"/>
              <a:gd name="connsiteY13" fmla="*/ 2200159 h 2561350"/>
              <a:gd name="connsiteX14" fmla="*/ 0 w 2040556"/>
              <a:gd name="connsiteY14" fmla="*/ 1657530 h 2561350"/>
              <a:gd name="connsiteX15" fmla="*/ 248790 w 2040556"/>
              <a:gd name="connsiteY15" fmla="*/ 1539671 h 2561350"/>
              <a:gd name="connsiteX16" fmla="*/ 226518 w 2040556"/>
              <a:gd name="connsiteY16" fmla="*/ 1049619 h 2561350"/>
              <a:gd name="connsiteX17" fmla="*/ 16100 w 2040556"/>
              <a:gd name="connsiteY17" fmla="*/ 1005469 h 2561350"/>
              <a:gd name="connsiteX18" fmla="*/ 87479 w 2040556"/>
              <a:gd name="connsiteY18" fmla="*/ 369408 h 2561350"/>
              <a:gd name="connsiteX19" fmla="*/ 813908 w 2040556"/>
              <a:gd name="connsiteY19" fmla="*/ 389002 h 2561350"/>
              <a:gd name="connsiteX20" fmla="*/ 779004 w 2040556"/>
              <a:gd name="connsiteY20" fmla="*/ 283670 h 2561350"/>
              <a:gd name="connsiteX21" fmla="*/ 1014747 w 2040556"/>
              <a:gd name="connsiteY21" fmla="*/ 3 h 2561350"/>
              <a:gd name="connsiteX0" fmla="*/ 1014747 w 2040556"/>
              <a:gd name="connsiteY0" fmla="*/ 3 h 2561350"/>
              <a:gd name="connsiteX1" fmla="*/ 1229060 w 2040556"/>
              <a:gd name="connsiteY1" fmla="*/ 286050 h 2561350"/>
              <a:gd name="connsiteX2" fmla="*/ 1206924 w 2040556"/>
              <a:gd name="connsiteY2" fmla="*/ 389002 h 2561350"/>
              <a:gd name="connsiteX3" fmla="*/ 1954419 w 2040556"/>
              <a:gd name="connsiteY3" fmla="*/ 344364 h 2561350"/>
              <a:gd name="connsiteX4" fmla="*/ 2036260 w 2040556"/>
              <a:gd name="connsiteY4" fmla="*/ 926667 h 2561350"/>
              <a:gd name="connsiteX5" fmla="*/ 1849752 w 2040556"/>
              <a:gd name="connsiteY5" fmla="*/ 1056790 h 2561350"/>
              <a:gd name="connsiteX6" fmla="*/ 1811756 w 2040556"/>
              <a:gd name="connsiteY6" fmla="*/ 1531159 h 2561350"/>
              <a:gd name="connsiteX7" fmla="*/ 2029451 w 2040556"/>
              <a:gd name="connsiteY7" fmla="*/ 1619452 h 2561350"/>
              <a:gd name="connsiteX8" fmla="*/ 1938318 w 2040556"/>
              <a:gd name="connsiteY8" fmla="*/ 2180265 h 2561350"/>
              <a:gd name="connsiteX9" fmla="*/ 1209187 w 2040556"/>
              <a:gd name="connsiteY9" fmla="*/ 2167002 h 2561350"/>
              <a:gd name="connsiteX10" fmla="*/ 1229060 w 2040556"/>
              <a:gd name="connsiteY10" fmla="*/ 2275300 h 2561350"/>
              <a:gd name="connsiteX11" fmla="*/ 779004 w 2040556"/>
              <a:gd name="connsiteY11" fmla="*/ 2277680 h 2561350"/>
              <a:gd name="connsiteX12" fmla="*/ 808937 w 2040556"/>
              <a:gd name="connsiteY12" fmla="*/ 2167002 h 2561350"/>
              <a:gd name="connsiteX13" fmla="*/ 116012 w 2040556"/>
              <a:gd name="connsiteY13" fmla="*/ 2200159 h 2561350"/>
              <a:gd name="connsiteX14" fmla="*/ 0 w 2040556"/>
              <a:gd name="connsiteY14" fmla="*/ 1657530 h 2561350"/>
              <a:gd name="connsiteX15" fmla="*/ 248790 w 2040556"/>
              <a:gd name="connsiteY15" fmla="*/ 1539671 h 2561350"/>
              <a:gd name="connsiteX16" fmla="*/ 226518 w 2040556"/>
              <a:gd name="connsiteY16" fmla="*/ 1049619 h 2561350"/>
              <a:gd name="connsiteX17" fmla="*/ 16100 w 2040556"/>
              <a:gd name="connsiteY17" fmla="*/ 1005469 h 2561350"/>
              <a:gd name="connsiteX18" fmla="*/ 87479 w 2040556"/>
              <a:gd name="connsiteY18" fmla="*/ 369408 h 2561350"/>
              <a:gd name="connsiteX19" fmla="*/ 813908 w 2040556"/>
              <a:gd name="connsiteY19" fmla="*/ 389002 h 2561350"/>
              <a:gd name="connsiteX20" fmla="*/ 779004 w 2040556"/>
              <a:gd name="connsiteY20" fmla="*/ 283670 h 2561350"/>
              <a:gd name="connsiteX21" fmla="*/ 1014747 w 2040556"/>
              <a:gd name="connsiteY21" fmla="*/ 3 h 2561350"/>
              <a:gd name="connsiteX0" fmla="*/ 1014747 w 2040556"/>
              <a:gd name="connsiteY0" fmla="*/ 3 h 2561350"/>
              <a:gd name="connsiteX1" fmla="*/ 1229060 w 2040556"/>
              <a:gd name="connsiteY1" fmla="*/ 286050 h 2561350"/>
              <a:gd name="connsiteX2" fmla="*/ 1206924 w 2040556"/>
              <a:gd name="connsiteY2" fmla="*/ 389002 h 2561350"/>
              <a:gd name="connsiteX3" fmla="*/ 1954419 w 2040556"/>
              <a:gd name="connsiteY3" fmla="*/ 344364 h 2561350"/>
              <a:gd name="connsiteX4" fmla="*/ 2036260 w 2040556"/>
              <a:gd name="connsiteY4" fmla="*/ 926667 h 2561350"/>
              <a:gd name="connsiteX5" fmla="*/ 1849752 w 2040556"/>
              <a:gd name="connsiteY5" fmla="*/ 1056790 h 2561350"/>
              <a:gd name="connsiteX6" fmla="*/ 1811756 w 2040556"/>
              <a:gd name="connsiteY6" fmla="*/ 1531159 h 2561350"/>
              <a:gd name="connsiteX7" fmla="*/ 2029451 w 2040556"/>
              <a:gd name="connsiteY7" fmla="*/ 1619452 h 2561350"/>
              <a:gd name="connsiteX8" fmla="*/ 1938318 w 2040556"/>
              <a:gd name="connsiteY8" fmla="*/ 2180265 h 2561350"/>
              <a:gd name="connsiteX9" fmla="*/ 1209187 w 2040556"/>
              <a:gd name="connsiteY9" fmla="*/ 2167002 h 2561350"/>
              <a:gd name="connsiteX10" fmla="*/ 1229060 w 2040556"/>
              <a:gd name="connsiteY10" fmla="*/ 2275300 h 2561350"/>
              <a:gd name="connsiteX11" fmla="*/ 779004 w 2040556"/>
              <a:gd name="connsiteY11" fmla="*/ 2277680 h 2561350"/>
              <a:gd name="connsiteX12" fmla="*/ 808937 w 2040556"/>
              <a:gd name="connsiteY12" fmla="*/ 2167002 h 2561350"/>
              <a:gd name="connsiteX13" fmla="*/ 116012 w 2040556"/>
              <a:gd name="connsiteY13" fmla="*/ 2200159 h 2561350"/>
              <a:gd name="connsiteX14" fmla="*/ 0 w 2040556"/>
              <a:gd name="connsiteY14" fmla="*/ 1657530 h 2561350"/>
              <a:gd name="connsiteX15" fmla="*/ 248790 w 2040556"/>
              <a:gd name="connsiteY15" fmla="*/ 1539671 h 2561350"/>
              <a:gd name="connsiteX16" fmla="*/ 226518 w 2040556"/>
              <a:gd name="connsiteY16" fmla="*/ 1049619 h 2561350"/>
              <a:gd name="connsiteX17" fmla="*/ 16100 w 2040556"/>
              <a:gd name="connsiteY17" fmla="*/ 1005469 h 2561350"/>
              <a:gd name="connsiteX18" fmla="*/ 87479 w 2040556"/>
              <a:gd name="connsiteY18" fmla="*/ 369408 h 2561350"/>
              <a:gd name="connsiteX19" fmla="*/ 813908 w 2040556"/>
              <a:gd name="connsiteY19" fmla="*/ 389002 h 2561350"/>
              <a:gd name="connsiteX20" fmla="*/ 779004 w 2040556"/>
              <a:gd name="connsiteY20" fmla="*/ 283670 h 2561350"/>
              <a:gd name="connsiteX21" fmla="*/ 1014747 w 2040556"/>
              <a:gd name="connsiteY21" fmla="*/ 3 h 2561350"/>
              <a:gd name="connsiteX0" fmla="*/ 1014747 w 2040556"/>
              <a:gd name="connsiteY0" fmla="*/ 3 h 2561350"/>
              <a:gd name="connsiteX1" fmla="*/ 1229060 w 2040556"/>
              <a:gd name="connsiteY1" fmla="*/ 286050 h 2561350"/>
              <a:gd name="connsiteX2" fmla="*/ 1206924 w 2040556"/>
              <a:gd name="connsiteY2" fmla="*/ 389002 h 2561350"/>
              <a:gd name="connsiteX3" fmla="*/ 1954419 w 2040556"/>
              <a:gd name="connsiteY3" fmla="*/ 344364 h 2561350"/>
              <a:gd name="connsiteX4" fmla="*/ 2036260 w 2040556"/>
              <a:gd name="connsiteY4" fmla="*/ 926667 h 2561350"/>
              <a:gd name="connsiteX5" fmla="*/ 1849752 w 2040556"/>
              <a:gd name="connsiteY5" fmla="*/ 1056790 h 2561350"/>
              <a:gd name="connsiteX6" fmla="*/ 1811756 w 2040556"/>
              <a:gd name="connsiteY6" fmla="*/ 1531159 h 2561350"/>
              <a:gd name="connsiteX7" fmla="*/ 2029451 w 2040556"/>
              <a:gd name="connsiteY7" fmla="*/ 1619452 h 2561350"/>
              <a:gd name="connsiteX8" fmla="*/ 1938318 w 2040556"/>
              <a:gd name="connsiteY8" fmla="*/ 2180265 h 2561350"/>
              <a:gd name="connsiteX9" fmla="*/ 1209187 w 2040556"/>
              <a:gd name="connsiteY9" fmla="*/ 2167002 h 2561350"/>
              <a:gd name="connsiteX10" fmla="*/ 1229060 w 2040556"/>
              <a:gd name="connsiteY10" fmla="*/ 2275300 h 2561350"/>
              <a:gd name="connsiteX11" fmla="*/ 779004 w 2040556"/>
              <a:gd name="connsiteY11" fmla="*/ 2277680 h 2561350"/>
              <a:gd name="connsiteX12" fmla="*/ 808937 w 2040556"/>
              <a:gd name="connsiteY12" fmla="*/ 2167002 h 2561350"/>
              <a:gd name="connsiteX13" fmla="*/ 116012 w 2040556"/>
              <a:gd name="connsiteY13" fmla="*/ 2200159 h 2561350"/>
              <a:gd name="connsiteX14" fmla="*/ 0 w 2040556"/>
              <a:gd name="connsiteY14" fmla="*/ 1657530 h 2561350"/>
              <a:gd name="connsiteX15" fmla="*/ 248790 w 2040556"/>
              <a:gd name="connsiteY15" fmla="*/ 1539671 h 2561350"/>
              <a:gd name="connsiteX16" fmla="*/ 226518 w 2040556"/>
              <a:gd name="connsiteY16" fmla="*/ 1049619 h 2561350"/>
              <a:gd name="connsiteX17" fmla="*/ 16100 w 2040556"/>
              <a:gd name="connsiteY17" fmla="*/ 1005469 h 2561350"/>
              <a:gd name="connsiteX18" fmla="*/ 87479 w 2040556"/>
              <a:gd name="connsiteY18" fmla="*/ 369408 h 2561350"/>
              <a:gd name="connsiteX19" fmla="*/ 813908 w 2040556"/>
              <a:gd name="connsiteY19" fmla="*/ 389002 h 2561350"/>
              <a:gd name="connsiteX20" fmla="*/ 779004 w 2040556"/>
              <a:gd name="connsiteY20" fmla="*/ 283670 h 2561350"/>
              <a:gd name="connsiteX21" fmla="*/ 1014747 w 2040556"/>
              <a:gd name="connsiteY21" fmla="*/ 3 h 2561350"/>
              <a:gd name="connsiteX0" fmla="*/ 1014747 w 2040556"/>
              <a:gd name="connsiteY0" fmla="*/ 3 h 2561350"/>
              <a:gd name="connsiteX1" fmla="*/ 1229060 w 2040556"/>
              <a:gd name="connsiteY1" fmla="*/ 286050 h 2561350"/>
              <a:gd name="connsiteX2" fmla="*/ 1206924 w 2040556"/>
              <a:gd name="connsiteY2" fmla="*/ 389002 h 2561350"/>
              <a:gd name="connsiteX3" fmla="*/ 1954419 w 2040556"/>
              <a:gd name="connsiteY3" fmla="*/ 344364 h 2561350"/>
              <a:gd name="connsiteX4" fmla="*/ 2036260 w 2040556"/>
              <a:gd name="connsiteY4" fmla="*/ 926667 h 2561350"/>
              <a:gd name="connsiteX5" fmla="*/ 1849752 w 2040556"/>
              <a:gd name="connsiteY5" fmla="*/ 1056790 h 2561350"/>
              <a:gd name="connsiteX6" fmla="*/ 1811756 w 2040556"/>
              <a:gd name="connsiteY6" fmla="*/ 1531159 h 2561350"/>
              <a:gd name="connsiteX7" fmla="*/ 2029451 w 2040556"/>
              <a:gd name="connsiteY7" fmla="*/ 1619452 h 2561350"/>
              <a:gd name="connsiteX8" fmla="*/ 1938318 w 2040556"/>
              <a:gd name="connsiteY8" fmla="*/ 2180265 h 2561350"/>
              <a:gd name="connsiteX9" fmla="*/ 1209187 w 2040556"/>
              <a:gd name="connsiteY9" fmla="*/ 2167002 h 2561350"/>
              <a:gd name="connsiteX10" fmla="*/ 1229060 w 2040556"/>
              <a:gd name="connsiteY10" fmla="*/ 2275300 h 2561350"/>
              <a:gd name="connsiteX11" fmla="*/ 779004 w 2040556"/>
              <a:gd name="connsiteY11" fmla="*/ 2277680 h 2561350"/>
              <a:gd name="connsiteX12" fmla="*/ 808937 w 2040556"/>
              <a:gd name="connsiteY12" fmla="*/ 2167002 h 2561350"/>
              <a:gd name="connsiteX13" fmla="*/ 116012 w 2040556"/>
              <a:gd name="connsiteY13" fmla="*/ 2200159 h 2561350"/>
              <a:gd name="connsiteX14" fmla="*/ 0 w 2040556"/>
              <a:gd name="connsiteY14" fmla="*/ 1657530 h 2561350"/>
              <a:gd name="connsiteX15" fmla="*/ 248790 w 2040556"/>
              <a:gd name="connsiteY15" fmla="*/ 1539671 h 2561350"/>
              <a:gd name="connsiteX16" fmla="*/ 226518 w 2040556"/>
              <a:gd name="connsiteY16" fmla="*/ 1049619 h 2561350"/>
              <a:gd name="connsiteX17" fmla="*/ 16100 w 2040556"/>
              <a:gd name="connsiteY17" fmla="*/ 1005469 h 2561350"/>
              <a:gd name="connsiteX18" fmla="*/ 87479 w 2040556"/>
              <a:gd name="connsiteY18" fmla="*/ 369408 h 2561350"/>
              <a:gd name="connsiteX19" fmla="*/ 813908 w 2040556"/>
              <a:gd name="connsiteY19" fmla="*/ 389002 h 2561350"/>
              <a:gd name="connsiteX20" fmla="*/ 779004 w 2040556"/>
              <a:gd name="connsiteY20" fmla="*/ 283670 h 2561350"/>
              <a:gd name="connsiteX21" fmla="*/ 1014747 w 2040556"/>
              <a:gd name="connsiteY21" fmla="*/ 3 h 2561350"/>
              <a:gd name="connsiteX0" fmla="*/ 1014747 w 2040556"/>
              <a:gd name="connsiteY0" fmla="*/ 3 h 2561350"/>
              <a:gd name="connsiteX1" fmla="*/ 1229060 w 2040556"/>
              <a:gd name="connsiteY1" fmla="*/ 286050 h 2561350"/>
              <a:gd name="connsiteX2" fmla="*/ 1206924 w 2040556"/>
              <a:gd name="connsiteY2" fmla="*/ 389002 h 2561350"/>
              <a:gd name="connsiteX3" fmla="*/ 1954419 w 2040556"/>
              <a:gd name="connsiteY3" fmla="*/ 344364 h 2561350"/>
              <a:gd name="connsiteX4" fmla="*/ 2036260 w 2040556"/>
              <a:gd name="connsiteY4" fmla="*/ 926667 h 2561350"/>
              <a:gd name="connsiteX5" fmla="*/ 1849752 w 2040556"/>
              <a:gd name="connsiteY5" fmla="*/ 1056790 h 2561350"/>
              <a:gd name="connsiteX6" fmla="*/ 1811756 w 2040556"/>
              <a:gd name="connsiteY6" fmla="*/ 1531159 h 2561350"/>
              <a:gd name="connsiteX7" fmla="*/ 2029451 w 2040556"/>
              <a:gd name="connsiteY7" fmla="*/ 1619452 h 2561350"/>
              <a:gd name="connsiteX8" fmla="*/ 1938318 w 2040556"/>
              <a:gd name="connsiteY8" fmla="*/ 2180265 h 2561350"/>
              <a:gd name="connsiteX9" fmla="*/ 1209187 w 2040556"/>
              <a:gd name="connsiteY9" fmla="*/ 2167002 h 2561350"/>
              <a:gd name="connsiteX10" fmla="*/ 1229060 w 2040556"/>
              <a:gd name="connsiteY10" fmla="*/ 2275300 h 2561350"/>
              <a:gd name="connsiteX11" fmla="*/ 779004 w 2040556"/>
              <a:gd name="connsiteY11" fmla="*/ 2277680 h 2561350"/>
              <a:gd name="connsiteX12" fmla="*/ 808937 w 2040556"/>
              <a:gd name="connsiteY12" fmla="*/ 2167002 h 2561350"/>
              <a:gd name="connsiteX13" fmla="*/ 116012 w 2040556"/>
              <a:gd name="connsiteY13" fmla="*/ 2200159 h 2561350"/>
              <a:gd name="connsiteX14" fmla="*/ 0 w 2040556"/>
              <a:gd name="connsiteY14" fmla="*/ 1657530 h 2561350"/>
              <a:gd name="connsiteX15" fmla="*/ 248790 w 2040556"/>
              <a:gd name="connsiteY15" fmla="*/ 1539671 h 2561350"/>
              <a:gd name="connsiteX16" fmla="*/ 226518 w 2040556"/>
              <a:gd name="connsiteY16" fmla="*/ 1049619 h 2561350"/>
              <a:gd name="connsiteX17" fmla="*/ 16100 w 2040556"/>
              <a:gd name="connsiteY17" fmla="*/ 1005469 h 2561350"/>
              <a:gd name="connsiteX18" fmla="*/ 87479 w 2040556"/>
              <a:gd name="connsiteY18" fmla="*/ 369408 h 2561350"/>
              <a:gd name="connsiteX19" fmla="*/ 813908 w 2040556"/>
              <a:gd name="connsiteY19" fmla="*/ 389002 h 2561350"/>
              <a:gd name="connsiteX20" fmla="*/ 779004 w 2040556"/>
              <a:gd name="connsiteY20" fmla="*/ 283670 h 2561350"/>
              <a:gd name="connsiteX21" fmla="*/ 1014747 w 2040556"/>
              <a:gd name="connsiteY21" fmla="*/ 3 h 2561350"/>
              <a:gd name="connsiteX0" fmla="*/ 1014747 w 2040556"/>
              <a:gd name="connsiteY0" fmla="*/ 3 h 2561350"/>
              <a:gd name="connsiteX1" fmla="*/ 1229060 w 2040556"/>
              <a:gd name="connsiteY1" fmla="*/ 286050 h 2561350"/>
              <a:gd name="connsiteX2" fmla="*/ 1206924 w 2040556"/>
              <a:gd name="connsiteY2" fmla="*/ 389002 h 2561350"/>
              <a:gd name="connsiteX3" fmla="*/ 1954419 w 2040556"/>
              <a:gd name="connsiteY3" fmla="*/ 344364 h 2561350"/>
              <a:gd name="connsiteX4" fmla="*/ 2036260 w 2040556"/>
              <a:gd name="connsiteY4" fmla="*/ 926667 h 2561350"/>
              <a:gd name="connsiteX5" fmla="*/ 1849752 w 2040556"/>
              <a:gd name="connsiteY5" fmla="*/ 1056790 h 2561350"/>
              <a:gd name="connsiteX6" fmla="*/ 1811756 w 2040556"/>
              <a:gd name="connsiteY6" fmla="*/ 1531159 h 2561350"/>
              <a:gd name="connsiteX7" fmla="*/ 2036129 w 2040556"/>
              <a:gd name="connsiteY7" fmla="*/ 1616113 h 2561350"/>
              <a:gd name="connsiteX8" fmla="*/ 1938318 w 2040556"/>
              <a:gd name="connsiteY8" fmla="*/ 2180265 h 2561350"/>
              <a:gd name="connsiteX9" fmla="*/ 1209187 w 2040556"/>
              <a:gd name="connsiteY9" fmla="*/ 2167002 h 2561350"/>
              <a:gd name="connsiteX10" fmla="*/ 1229060 w 2040556"/>
              <a:gd name="connsiteY10" fmla="*/ 2275300 h 2561350"/>
              <a:gd name="connsiteX11" fmla="*/ 779004 w 2040556"/>
              <a:gd name="connsiteY11" fmla="*/ 2277680 h 2561350"/>
              <a:gd name="connsiteX12" fmla="*/ 808937 w 2040556"/>
              <a:gd name="connsiteY12" fmla="*/ 2167002 h 2561350"/>
              <a:gd name="connsiteX13" fmla="*/ 116012 w 2040556"/>
              <a:gd name="connsiteY13" fmla="*/ 2200159 h 2561350"/>
              <a:gd name="connsiteX14" fmla="*/ 0 w 2040556"/>
              <a:gd name="connsiteY14" fmla="*/ 1657530 h 2561350"/>
              <a:gd name="connsiteX15" fmla="*/ 248790 w 2040556"/>
              <a:gd name="connsiteY15" fmla="*/ 1539671 h 2561350"/>
              <a:gd name="connsiteX16" fmla="*/ 226518 w 2040556"/>
              <a:gd name="connsiteY16" fmla="*/ 1049619 h 2561350"/>
              <a:gd name="connsiteX17" fmla="*/ 16100 w 2040556"/>
              <a:gd name="connsiteY17" fmla="*/ 1005469 h 2561350"/>
              <a:gd name="connsiteX18" fmla="*/ 87479 w 2040556"/>
              <a:gd name="connsiteY18" fmla="*/ 369408 h 2561350"/>
              <a:gd name="connsiteX19" fmla="*/ 813908 w 2040556"/>
              <a:gd name="connsiteY19" fmla="*/ 389002 h 2561350"/>
              <a:gd name="connsiteX20" fmla="*/ 779004 w 2040556"/>
              <a:gd name="connsiteY20" fmla="*/ 283670 h 2561350"/>
              <a:gd name="connsiteX21" fmla="*/ 1014747 w 2040556"/>
              <a:gd name="connsiteY21" fmla="*/ 3 h 2561350"/>
              <a:gd name="connsiteX0" fmla="*/ 1014747 w 2040556"/>
              <a:gd name="connsiteY0" fmla="*/ 3 h 2561350"/>
              <a:gd name="connsiteX1" fmla="*/ 1229060 w 2040556"/>
              <a:gd name="connsiteY1" fmla="*/ 286050 h 2561350"/>
              <a:gd name="connsiteX2" fmla="*/ 1206924 w 2040556"/>
              <a:gd name="connsiteY2" fmla="*/ 389002 h 2561350"/>
              <a:gd name="connsiteX3" fmla="*/ 1954419 w 2040556"/>
              <a:gd name="connsiteY3" fmla="*/ 344364 h 2561350"/>
              <a:gd name="connsiteX4" fmla="*/ 2036260 w 2040556"/>
              <a:gd name="connsiteY4" fmla="*/ 926667 h 2561350"/>
              <a:gd name="connsiteX5" fmla="*/ 1849752 w 2040556"/>
              <a:gd name="connsiteY5" fmla="*/ 1056790 h 2561350"/>
              <a:gd name="connsiteX6" fmla="*/ 1811756 w 2040556"/>
              <a:gd name="connsiteY6" fmla="*/ 1531159 h 2561350"/>
              <a:gd name="connsiteX7" fmla="*/ 2036129 w 2040556"/>
              <a:gd name="connsiteY7" fmla="*/ 1616113 h 2561350"/>
              <a:gd name="connsiteX8" fmla="*/ 1938318 w 2040556"/>
              <a:gd name="connsiteY8" fmla="*/ 2180265 h 2561350"/>
              <a:gd name="connsiteX9" fmla="*/ 1209187 w 2040556"/>
              <a:gd name="connsiteY9" fmla="*/ 2167002 h 2561350"/>
              <a:gd name="connsiteX10" fmla="*/ 1229060 w 2040556"/>
              <a:gd name="connsiteY10" fmla="*/ 2275300 h 2561350"/>
              <a:gd name="connsiteX11" fmla="*/ 779004 w 2040556"/>
              <a:gd name="connsiteY11" fmla="*/ 2277680 h 2561350"/>
              <a:gd name="connsiteX12" fmla="*/ 808937 w 2040556"/>
              <a:gd name="connsiteY12" fmla="*/ 2167002 h 2561350"/>
              <a:gd name="connsiteX13" fmla="*/ 116012 w 2040556"/>
              <a:gd name="connsiteY13" fmla="*/ 2200159 h 2561350"/>
              <a:gd name="connsiteX14" fmla="*/ 0 w 2040556"/>
              <a:gd name="connsiteY14" fmla="*/ 1657530 h 2561350"/>
              <a:gd name="connsiteX15" fmla="*/ 248790 w 2040556"/>
              <a:gd name="connsiteY15" fmla="*/ 1539671 h 2561350"/>
              <a:gd name="connsiteX16" fmla="*/ 226518 w 2040556"/>
              <a:gd name="connsiteY16" fmla="*/ 1049619 h 2561350"/>
              <a:gd name="connsiteX17" fmla="*/ 16100 w 2040556"/>
              <a:gd name="connsiteY17" fmla="*/ 1005469 h 2561350"/>
              <a:gd name="connsiteX18" fmla="*/ 87479 w 2040556"/>
              <a:gd name="connsiteY18" fmla="*/ 369408 h 2561350"/>
              <a:gd name="connsiteX19" fmla="*/ 813908 w 2040556"/>
              <a:gd name="connsiteY19" fmla="*/ 389002 h 2561350"/>
              <a:gd name="connsiteX20" fmla="*/ 779004 w 2040556"/>
              <a:gd name="connsiteY20" fmla="*/ 283670 h 2561350"/>
              <a:gd name="connsiteX21" fmla="*/ 1014747 w 2040556"/>
              <a:gd name="connsiteY21" fmla="*/ 3 h 2561350"/>
              <a:gd name="connsiteX0" fmla="*/ 1014747 w 2040556"/>
              <a:gd name="connsiteY0" fmla="*/ 3 h 2561350"/>
              <a:gd name="connsiteX1" fmla="*/ 1229060 w 2040556"/>
              <a:gd name="connsiteY1" fmla="*/ 286050 h 2561350"/>
              <a:gd name="connsiteX2" fmla="*/ 1206924 w 2040556"/>
              <a:gd name="connsiteY2" fmla="*/ 389002 h 2561350"/>
              <a:gd name="connsiteX3" fmla="*/ 1954419 w 2040556"/>
              <a:gd name="connsiteY3" fmla="*/ 344364 h 2561350"/>
              <a:gd name="connsiteX4" fmla="*/ 2036260 w 2040556"/>
              <a:gd name="connsiteY4" fmla="*/ 926667 h 2561350"/>
              <a:gd name="connsiteX5" fmla="*/ 1849752 w 2040556"/>
              <a:gd name="connsiteY5" fmla="*/ 1056790 h 2561350"/>
              <a:gd name="connsiteX6" fmla="*/ 1811756 w 2040556"/>
              <a:gd name="connsiteY6" fmla="*/ 1531159 h 2561350"/>
              <a:gd name="connsiteX7" fmla="*/ 2036129 w 2040556"/>
              <a:gd name="connsiteY7" fmla="*/ 1616113 h 2561350"/>
              <a:gd name="connsiteX8" fmla="*/ 1938318 w 2040556"/>
              <a:gd name="connsiteY8" fmla="*/ 2180265 h 2561350"/>
              <a:gd name="connsiteX9" fmla="*/ 1209187 w 2040556"/>
              <a:gd name="connsiteY9" fmla="*/ 2167002 h 2561350"/>
              <a:gd name="connsiteX10" fmla="*/ 1229060 w 2040556"/>
              <a:gd name="connsiteY10" fmla="*/ 2275300 h 2561350"/>
              <a:gd name="connsiteX11" fmla="*/ 779004 w 2040556"/>
              <a:gd name="connsiteY11" fmla="*/ 2277680 h 2561350"/>
              <a:gd name="connsiteX12" fmla="*/ 808937 w 2040556"/>
              <a:gd name="connsiteY12" fmla="*/ 2167002 h 2561350"/>
              <a:gd name="connsiteX13" fmla="*/ 116012 w 2040556"/>
              <a:gd name="connsiteY13" fmla="*/ 2200159 h 2561350"/>
              <a:gd name="connsiteX14" fmla="*/ 0 w 2040556"/>
              <a:gd name="connsiteY14" fmla="*/ 1657530 h 2561350"/>
              <a:gd name="connsiteX15" fmla="*/ 248790 w 2040556"/>
              <a:gd name="connsiteY15" fmla="*/ 1539671 h 2561350"/>
              <a:gd name="connsiteX16" fmla="*/ 226518 w 2040556"/>
              <a:gd name="connsiteY16" fmla="*/ 1049619 h 2561350"/>
              <a:gd name="connsiteX17" fmla="*/ 16100 w 2040556"/>
              <a:gd name="connsiteY17" fmla="*/ 1005469 h 2561350"/>
              <a:gd name="connsiteX18" fmla="*/ 87479 w 2040556"/>
              <a:gd name="connsiteY18" fmla="*/ 369408 h 2561350"/>
              <a:gd name="connsiteX19" fmla="*/ 813908 w 2040556"/>
              <a:gd name="connsiteY19" fmla="*/ 389002 h 2561350"/>
              <a:gd name="connsiteX20" fmla="*/ 779004 w 2040556"/>
              <a:gd name="connsiteY20" fmla="*/ 283670 h 2561350"/>
              <a:gd name="connsiteX21" fmla="*/ 1014747 w 2040556"/>
              <a:gd name="connsiteY21" fmla="*/ 3 h 2561350"/>
              <a:gd name="connsiteX0" fmla="*/ 1014747 w 2040556"/>
              <a:gd name="connsiteY0" fmla="*/ 3 h 2561350"/>
              <a:gd name="connsiteX1" fmla="*/ 1229060 w 2040556"/>
              <a:gd name="connsiteY1" fmla="*/ 286050 h 2561350"/>
              <a:gd name="connsiteX2" fmla="*/ 1206924 w 2040556"/>
              <a:gd name="connsiteY2" fmla="*/ 389002 h 2561350"/>
              <a:gd name="connsiteX3" fmla="*/ 1954419 w 2040556"/>
              <a:gd name="connsiteY3" fmla="*/ 344364 h 2561350"/>
              <a:gd name="connsiteX4" fmla="*/ 2036260 w 2040556"/>
              <a:gd name="connsiteY4" fmla="*/ 926667 h 2561350"/>
              <a:gd name="connsiteX5" fmla="*/ 1849752 w 2040556"/>
              <a:gd name="connsiteY5" fmla="*/ 1056790 h 2561350"/>
              <a:gd name="connsiteX6" fmla="*/ 1811756 w 2040556"/>
              <a:gd name="connsiteY6" fmla="*/ 1531159 h 2561350"/>
              <a:gd name="connsiteX7" fmla="*/ 2036129 w 2040556"/>
              <a:gd name="connsiteY7" fmla="*/ 1616113 h 2561350"/>
              <a:gd name="connsiteX8" fmla="*/ 1938318 w 2040556"/>
              <a:gd name="connsiteY8" fmla="*/ 2180265 h 2561350"/>
              <a:gd name="connsiteX9" fmla="*/ 1209187 w 2040556"/>
              <a:gd name="connsiteY9" fmla="*/ 2167002 h 2561350"/>
              <a:gd name="connsiteX10" fmla="*/ 1229060 w 2040556"/>
              <a:gd name="connsiteY10" fmla="*/ 2275300 h 2561350"/>
              <a:gd name="connsiteX11" fmla="*/ 779004 w 2040556"/>
              <a:gd name="connsiteY11" fmla="*/ 2277680 h 2561350"/>
              <a:gd name="connsiteX12" fmla="*/ 808937 w 2040556"/>
              <a:gd name="connsiteY12" fmla="*/ 2167002 h 2561350"/>
              <a:gd name="connsiteX13" fmla="*/ 116012 w 2040556"/>
              <a:gd name="connsiteY13" fmla="*/ 2200159 h 2561350"/>
              <a:gd name="connsiteX14" fmla="*/ 0 w 2040556"/>
              <a:gd name="connsiteY14" fmla="*/ 1657530 h 2561350"/>
              <a:gd name="connsiteX15" fmla="*/ 248790 w 2040556"/>
              <a:gd name="connsiteY15" fmla="*/ 1539671 h 2561350"/>
              <a:gd name="connsiteX16" fmla="*/ 226518 w 2040556"/>
              <a:gd name="connsiteY16" fmla="*/ 1049619 h 2561350"/>
              <a:gd name="connsiteX17" fmla="*/ 16100 w 2040556"/>
              <a:gd name="connsiteY17" fmla="*/ 1005469 h 2561350"/>
              <a:gd name="connsiteX18" fmla="*/ 87479 w 2040556"/>
              <a:gd name="connsiteY18" fmla="*/ 369408 h 2561350"/>
              <a:gd name="connsiteX19" fmla="*/ 813908 w 2040556"/>
              <a:gd name="connsiteY19" fmla="*/ 389002 h 2561350"/>
              <a:gd name="connsiteX20" fmla="*/ 779004 w 2040556"/>
              <a:gd name="connsiteY20" fmla="*/ 283670 h 2561350"/>
              <a:gd name="connsiteX21" fmla="*/ 1014747 w 2040556"/>
              <a:gd name="connsiteY21" fmla="*/ 3 h 2561350"/>
              <a:gd name="connsiteX0" fmla="*/ 1014747 w 2040556"/>
              <a:gd name="connsiteY0" fmla="*/ 3 h 2561350"/>
              <a:gd name="connsiteX1" fmla="*/ 1229060 w 2040556"/>
              <a:gd name="connsiteY1" fmla="*/ 286050 h 2561350"/>
              <a:gd name="connsiteX2" fmla="*/ 1206924 w 2040556"/>
              <a:gd name="connsiteY2" fmla="*/ 389002 h 2561350"/>
              <a:gd name="connsiteX3" fmla="*/ 1954419 w 2040556"/>
              <a:gd name="connsiteY3" fmla="*/ 344364 h 2561350"/>
              <a:gd name="connsiteX4" fmla="*/ 2036260 w 2040556"/>
              <a:gd name="connsiteY4" fmla="*/ 926667 h 2561350"/>
              <a:gd name="connsiteX5" fmla="*/ 1849752 w 2040556"/>
              <a:gd name="connsiteY5" fmla="*/ 1060129 h 2561350"/>
              <a:gd name="connsiteX6" fmla="*/ 1811756 w 2040556"/>
              <a:gd name="connsiteY6" fmla="*/ 1531159 h 2561350"/>
              <a:gd name="connsiteX7" fmla="*/ 2036129 w 2040556"/>
              <a:gd name="connsiteY7" fmla="*/ 1616113 h 2561350"/>
              <a:gd name="connsiteX8" fmla="*/ 1938318 w 2040556"/>
              <a:gd name="connsiteY8" fmla="*/ 2180265 h 2561350"/>
              <a:gd name="connsiteX9" fmla="*/ 1209187 w 2040556"/>
              <a:gd name="connsiteY9" fmla="*/ 2167002 h 2561350"/>
              <a:gd name="connsiteX10" fmla="*/ 1229060 w 2040556"/>
              <a:gd name="connsiteY10" fmla="*/ 2275300 h 2561350"/>
              <a:gd name="connsiteX11" fmla="*/ 779004 w 2040556"/>
              <a:gd name="connsiteY11" fmla="*/ 2277680 h 2561350"/>
              <a:gd name="connsiteX12" fmla="*/ 808937 w 2040556"/>
              <a:gd name="connsiteY12" fmla="*/ 2167002 h 2561350"/>
              <a:gd name="connsiteX13" fmla="*/ 116012 w 2040556"/>
              <a:gd name="connsiteY13" fmla="*/ 2200159 h 2561350"/>
              <a:gd name="connsiteX14" fmla="*/ 0 w 2040556"/>
              <a:gd name="connsiteY14" fmla="*/ 1657530 h 2561350"/>
              <a:gd name="connsiteX15" fmla="*/ 248790 w 2040556"/>
              <a:gd name="connsiteY15" fmla="*/ 1539671 h 2561350"/>
              <a:gd name="connsiteX16" fmla="*/ 226518 w 2040556"/>
              <a:gd name="connsiteY16" fmla="*/ 1049619 h 2561350"/>
              <a:gd name="connsiteX17" fmla="*/ 16100 w 2040556"/>
              <a:gd name="connsiteY17" fmla="*/ 1005469 h 2561350"/>
              <a:gd name="connsiteX18" fmla="*/ 87479 w 2040556"/>
              <a:gd name="connsiteY18" fmla="*/ 369408 h 2561350"/>
              <a:gd name="connsiteX19" fmla="*/ 813908 w 2040556"/>
              <a:gd name="connsiteY19" fmla="*/ 389002 h 2561350"/>
              <a:gd name="connsiteX20" fmla="*/ 779004 w 2040556"/>
              <a:gd name="connsiteY20" fmla="*/ 283670 h 2561350"/>
              <a:gd name="connsiteX21" fmla="*/ 1014747 w 2040556"/>
              <a:gd name="connsiteY21" fmla="*/ 3 h 2561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040556" h="2561350">
                <a:moveTo>
                  <a:pt x="1014747" y="3"/>
                </a:moveTo>
                <a:cubicBezTo>
                  <a:pt x="1183816" y="-691"/>
                  <a:pt x="1351799" y="120921"/>
                  <a:pt x="1229060" y="286050"/>
                </a:cubicBezTo>
                <a:cubicBezTo>
                  <a:pt x="1212950" y="315682"/>
                  <a:pt x="1201168" y="348101"/>
                  <a:pt x="1206924" y="389002"/>
                </a:cubicBezTo>
                <a:cubicBezTo>
                  <a:pt x="1211992" y="528261"/>
                  <a:pt x="1716654" y="452477"/>
                  <a:pt x="1954419" y="344364"/>
                </a:cubicBezTo>
                <a:cubicBezTo>
                  <a:pt x="1970498" y="474789"/>
                  <a:pt x="2061145" y="783619"/>
                  <a:pt x="2036260" y="926667"/>
                </a:cubicBezTo>
                <a:cubicBezTo>
                  <a:pt x="2027166" y="1024060"/>
                  <a:pt x="1970476" y="1153289"/>
                  <a:pt x="1849752" y="1060129"/>
                </a:cubicBezTo>
                <a:cubicBezTo>
                  <a:pt x="1475468" y="853624"/>
                  <a:pt x="1487545" y="1649324"/>
                  <a:pt x="1811756" y="1531159"/>
                </a:cubicBezTo>
                <a:cubicBezTo>
                  <a:pt x="1923754" y="1469515"/>
                  <a:pt x="1987209" y="1400411"/>
                  <a:pt x="2036129" y="1616113"/>
                </a:cubicBezTo>
                <a:cubicBezTo>
                  <a:pt x="2051136" y="1730790"/>
                  <a:pt x="1956393" y="2051666"/>
                  <a:pt x="1938318" y="2180265"/>
                </a:cubicBezTo>
                <a:cubicBezTo>
                  <a:pt x="1741694" y="2153739"/>
                  <a:pt x="1359392" y="2007849"/>
                  <a:pt x="1209187" y="2167002"/>
                </a:cubicBezTo>
                <a:cubicBezTo>
                  <a:pt x="1195706" y="2193452"/>
                  <a:pt x="1198508" y="2230274"/>
                  <a:pt x="1229060" y="2275300"/>
                </a:cubicBezTo>
                <a:cubicBezTo>
                  <a:pt x="1469566" y="2660267"/>
                  <a:pt x="567071" y="2652331"/>
                  <a:pt x="779004" y="2277680"/>
                </a:cubicBezTo>
                <a:cubicBezTo>
                  <a:pt x="817979" y="2223379"/>
                  <a:pt x="825787" y="2190096"/>
                  <a:pt x="808937" y="2167002"/>
                </a:cubicBezTo>
                <a:cubicBezTo>
                  <a:pt x="706169" y="2021111"/>
                  <a:pt x="364670" y="2147108"/>
                  <a:pt x="116012" y="2200159"/>
                </a:cubicBezTo>
                <a:cubicBezTo>
                  <a:pt x="57942" y="2073996"/>
                  <a:pt x="976" y="1794778"/>
                  <a:pt x="0" y="1657530"/>
                </a:cubicBezTo>
                <a:cubicBezTo>
                  <a:pt x="23569" y="1399547"/>
                  <a:pt x="142648" y="1475748"/>
                  <a:pt x="248790" y="1539671"/>
                </a:cubicBezTo>
                <a:cubicBezTo>
                  <a:pt x="563771" y="1555589"/>
                  <a:pt x="485163" y="925406"/>
                  <a:pt x="226518" y="1049619"/>
                </a:cubicBezTo>
                <a:cubicBezTo>
                  <a:pt x="150003" y="1086365"/>
                  <a:pt x="56561" y="1164379"/>
                  <a:pt x="16100" y="1005469"/>
                </a:cubicBezTo>
                <a:cubicBezTo>
                  <a:pt x="-32993" y="864734"/>
                  <a:pt x="47286" y="478570"/>
                  <a:pt x="87479" y="369408"/>
                </a:cubicBezTo>
                <a:cubicBezTo>
                  <a:pt x="483685" y="502036"/>
                  <a:pt x="775797" y="488473"/>
                  <a:pt x="813908" y="389002"/>
                </a:cubicBezTo>
                <a:cubicBezTo>
                  <a:pt x="824229" y="365427"/>
                  <a:pt x="814657" y="333342"/>
                  <a:pt x="779004" y="283670"/>
                </a:cubicBezTo>
                <a:cubicBezTo>
                  <a:pt x="673038" y="96344"/>
                  <a:pt x="845678" y="698"/>
                  <a:pt x="1014747" y="3"/>
                </a:cubicBezTo>
                <a:close/>
              </a:path>
            </a:pathLst>
          </a:custGeom>
          <a:gradFill flip="none" rotWithShape="1">
            <a:gsLst>
              <a:gs pos="0">
                <a:srgbClr val="BD67B9">
                  <a:lumMod val="50000"/>
                </a:srgbClr>
              </a:gs>
              <a:gs pos="100000">
                <a:srgbClr val="BD67B9"/>
              </a:gs>
            </a:gsLst>
            <a:lin ang="10800000" scaled="1"/>
            <a:tileRect/>
          </a:gradFill>
          <a:ln w="25400" cap="flat" cmpd="sng" algn="ctr">
            <a:noFill/>
            <a:prstDash val="solid"/>
          </a:ln>
          <a:effectLst/>
          <a:scene3d>
            <a:camera prst="orthographicFront"/>
            <a:lightRig rig="threePt" dir="t"/>
          </a:scene3d>
          <a:sp3d prstMaterial="dkEdge">
            <a:bevelT w="50800" h="2540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70" name="Rectangle 5"/>
          <p:cNvSpPr/>
          <p:nvPr/>
        </p:nvSpPr>
        <p:spPr>
          <a:xfrm flipV="1">
            <a:off x="8086466" y="2201940"/>
            <a:ext cx="1105511" cy="1199348"/>
          </a:xfrm>
          <a:custGeom>
            <a:avLst/>
            <a:gdLst>
              <a:gd name="connsiteX0" fmla="*/ 872209 w 1795780"/>
              <a:gd name="connsiteY0" fmla="*/ 3 h 2561350"/>
              <a:gd name="connsiteX1" fmla="*/ 1086522 w 1795780"/>
              <a:gd name="connsiteY1" fmla="*/ 286050 h 2561350"/>
              <a:gd name="connsiteX2" fmla="*/ 1064386 w 1795780"/>
              <a:gd name="connsiteY2" fmla="*/ 389002 h 2561350"/>
              <a:gd name="connsiteX3" fmla="*/ 1795780 w 1795780"/>
              <a:gd name="connsiteY3" fmla="*/ 389002 h 2561350"/>
              <a:gd name="connsiteX4" fmla="*/ 1795780 w 1795780"/>
              <a:gd name="connsiteY4" fmla="*/ 1063389 h 2561350"/>
              <a:gd name="connsiteX5" fmla="*/ 1706462 w 1795780"/>
              <a:gd name="connsiteY5" fmla="*/ 1037347 h 2561350"/>
              <a:gd name="connsiteX6" fmla="*/ 1704082 w 1795780"/>
              <a:gd name="connsiteY6" fmla="*/ 1487403 h 2561350"/>
              <a:gd name="connsiteX7" fmla="*/ 1795780 w 1795780"/>
              <a:gd name="connsiteY7" fmla="*/ 1449629 h 2561350"/>
              <a:gd name="connsiteX8" fmla="*/ 1795780 w 1795780"/>
              <a:gd name="connsiteY8" fmla="*/ 2167002 h 2561350"/>
              <a:gd name="connsiteX9" fmla="*/ 1066649 w 1795780"/>
              <a:gd name="connsiteY9" fmla="*/ 2167002 h 2561350"/>
              <a:gd name="connsiteX10" fmla="*/ 1086522 w 1795780"/>
              <a:gd name="connsiteY10" fmla="*/ 2275300 h 2561350"/>
              <a:gd name="connsiteX11" fmla="*/ 636466 w 1795780"/>
              <a:gd name="connsiteY11" fmla="*/ 2277680 h 2561350"/>
              <a:gd name="connsiteX12" fmla="*/ 666399 w 1795780"/>
              <a:gd name="connsiteY12" fmla="*/ 2167002 h 2561350"/>
              <a:gd name="connsiteX13" fmla="*/ 0 w 1795780"/>
              <a:gd name="connsiteY13" fmla="*/ 2167002 h 2561350"/>
              <a:gd name="connsiteX14" fmla="*/ 0 w 1795780"/>
              <a:gd name="connsiteY14" fmla="*/ 1458174 h 2561350"/>
              <a:gd name="connsiteX15" fmla="*/ 94999 w 1795780"/>
              <a:gd name="connsiteY15" fmla="*/ 1495354 h 2561350"/>
              <a:gd name="connsiteX16" fmla="*/ 92619 w 1795780"/>
              <a:gd name="connsiteY16" fmla="*/ 1045298 h 2561350"/>
              <a:gd name="connsiteX17" fmla="*/ 0 w 1795780"/>
              <a:gd name="connsiteY17" fmla="*/ 1071146 h 2561350"/>
              <a:gd name="connsiteX18" fmla="*/ 0 w 1795780"/>
              <a:gd name="connsiteY18" fmla="*/ 389002 h 2561350"/>
              <a:gd name="connsiteX19" fmla="*/ 671370 w 1795780"/>
              <a:gd name="connsiteY19" fmla="*/ 389002 h 2561350"/>
              <a:gd name="connsiteX20" fmla="*/ 636466 w 1795780"/>
              <a:gd name="connsiteY20" fmla="*/ 283670 h 2561350"/>
              <a:gd name="connsiteX21" fmla="*/ 872209 w 1795780"/>
              <a:gd name="connsiteY21" fmla="*/ 3 h 2561350"/>
              <a:gd name="connsiteX0" fmla="*/ 872209 w 1795780"/>
              <a:gd name="connsiteY0" fmla="*/ 3 h 2561350"/>
              <a:gd name="connsiteX1" fmla="*/ 1086522 w 1795780"/>
              <a:gd name="connsiteY1" fmla="*/ 286050 h 2561350"/>
              <a:gd name="connsiteX2" fmla="*/ 1064386 w 1795780"/>
              <a:gd name="connsiteY2" fmla="*/ 389002 h 2561350"/>
              <a:gd name="connsiteX3" fmla="*/ 1795780 w 1795780"/>
              <a:gd name="connsiteY3" fmla="*/ 389002 h 2561350"/>
              <a:gd name="connsiteX4" fmla="*/ 1795780 w 1795780"/>
              <a:gd name="connsiteY4" fmla="*/ 1063389 h 2561350"/>
              <a:gd name="connsiteX5" fmla="*/ 1706462 w 1795780"/>
              <a:gd name="connsiteY5" fmla="*/ 1037347 h 2561350"/>
              <a:gd name="connsiteX6" fmla="*/ 1704082 w 1795780"/>
              <a:gd name="connsiteY6" fmla="*/ 1487403 h 2561350"/>
              <a:gd name="connsiteX7" fmla="*/ 1795780 w 1795780"/>
              <a:gd name="connsiteY7" fmla="*/ 1449629 h 2561350"/>
              <a:gd name="connsiteX8" fmla="*/ 1795780 w 1795780"/>
              <a:gd name="connsiteY8" fmla="*/ 2167002 h 2561350"/>
              <a:gd name="connsiteX9" fmla="*/ 1066649 w 1795780"/>
              <a:gd name="connsiteY9" fmla="*/ 2167002 h 2561350"/>
              <a:gd name="connsiteX10" fmla="*/ 1086522 w 1795780"/>
              <a:gd name="connsiteY10" fmla="*/ 2275300 h 2561350"/>
              <a:gd name="connsiteX11" fmla="*/ 636466 w 1795780"/>
              <a:gd name="connsiteY11" fmla="*/ 2277680 h 2561350"/>
              <a:gd name="connsiteX12" fmla="*/ 666399 w 1795780"/>
              <a:gd name="connsiteY12" fmla="*/ 2167002 h 2561350"/>
              <a:gd name="connsiteX13" fmla="*/ 0 w 1795780"/>
              <a:gd name="connsiteY13" fmla="*/ 2167002 h 2561350"/>
              <a:gd name="connsiteX14" fmla="*/ 0 w 1795780"/>
              <a:gd name="connsiteY14" fmla="*/ 1458174 h 2561350"/>
              <a:gd name="connsiteX15" fmla="*/ 94999 w 1795780"/>
              <a:gd name="connsiteY15" fmla="*/ 1495354 h 2561350"/>
              <a:gd name="connsiteX16" fmla="*/ 92619 w 1795780"/>
              <a:gd name="connsiteY16" fmla="*/ 1045298 h 2561350"/>
              <a:gd name="connsiteX17" fmla="*/ 0 w 1795780"/>
              <a:gd name="connsiteY17" fmla="*/ 1071146 h 2561350"/>
              <a:gd name="connsiteX18" fmla="*/ 0 w 1795780"/>
              <a:gd name="connsiteY18" fmla="*/ 389002 h 2561350"/>
              <a:gd name="connsiteX19" fmla="*/ 671370 w 1795780"/>
              <a:gd name="connsiteY19" fmla="*/ 389002 h 2561350"/>
              <a:gd name="connsiteX20" fmla="*/ 636466 w 1795780"/>
              <a:gd name="connsiteY20" fmla="*/ 283670 h 2561350"/>
              <a:gd name="connsiteX21" fmla="*/ 872209 w 1795780"/>
              <a:gd name="connsiteY21" fmla="*/ 3 h 2561350"/>
              <a:gd name="connsiteX0" fmla="*/ 918629 w 1842200"/>
              <a:gd name="connsiteY0" fmla="*/ 3 h 2561350"/>
              <a:gd name="connsiteX1" fmla="*/ 1132942 w 1842200"/>
              <a:gd name="connsiteY1" fmla="*/ 286050 h 2561350"/>
              <a:gd name="connsiteX2" fmla="*/ 1110806 w 1842200"/>
              <a:gd name="connsiteY2" fmla="*/ 389002 h 2561350"/>
              <a:gd name="connsiteX3" fmla="*/ 1842200 w 1842200"/>
              <a:gd name="connsiteY3" fmla="*/ 389002 h 2561350"/>
              <a:gd name="connsiteX4" fmla="*/ 1842200 w 1842200"/>
              <a:gd name="connsiteY4" fmla="*/ 1063389 h 2561350"/>
              <a:gd name="connsiteX5" fmla="*/ 1752882 w 1842200"/>
              <a:gd name="connsiteY5" fmla="*/ 1037347 h 2561350"/>
              <a:gd name="connsiteX6" fmla="*/ 1750502 w 1842200"/>
              <a:gd name="connsiteY6" fmla="*/ 1487403 h 2561350"/>
              <a:gd name="connsiteX7" fmla="*/ 1842200 w 1842200"/>
              <a:gd name="connsiteY7" fmla="*/ 1449629 h 2561350"/>
              <a:gd name="connsiteX8" fmla="*/ 1842200 w 1842200"/>
              <a:gd name="connsiteY8" fmla="*/ 2167002 h 2561350"/>
              <a:gd name="connsiteX9" fmla="*/ 1113069 w 1842200"/>
              <a:gd name="connsiteY9" fmla="*/ 2167002 h 2561350"/>
              <a:gd name="connsiteX10" fmla="*/ 1132942 w 1842200"/>
              <a:gd name="connsiteY10" fmla="*/ 2275300 h 2561350"/>
              <a:gd name="connsiteX11" fmla="*/ 682886 w 1842200"/>
              <a:gd name="connsiteY11" fmla="*/ 2277680 h 2561350"/>
              <a:gd name="connsiteX12" fmla="*/ 712819 w 1842200"/>
              <a:gd name="connsiteY12" fmla="*/ 2167002 h 2561350"/>
              <a:gd name="connsiteX13" fmla="*/ 46420 w 1842200"/>
              <a:gd name="connsiteY13" fmla="*/ 2167002 h 2561350"/>
              <a:gd name="connsiteX14" fmla="*/ 46420 w 1842200"/>
              <a:gd name="connsiteY14" fmla="*/ 1458174 h 2561350"/>
              <a:gd name="connsiteX15" fmla="*/ 141419 w 1842200"/>
              <a:gd name="connsiteY15" fmla="*/ 1495354 h 2561350"/>
              <a:gd name="connsiteX16" fmla="*/ 139039 w 1842200"/>
              <a:gd name="connsiteY16" fmla="*/ 1045298 h 2561350"/>
              <a:gd name="connsiteX17" fmla="*/ 46420 w 1842200"/>
              <a:gd name="connsiteY17" fmla="*/ 1071146 h 2561350"/>
              <a:gd name="connsiteX18" fmla="*/ 0 w 1842200"/>
              <a:gd name="connsiteY18" fmla="*/ 382371 h 2561350"/>
              <a:gd name="connsiteX19" fmla="*/ 717790 w 1842200"/>
              <a:gd name="connsiteY19" fmla="*/ 389002 h 2561350"/>
              <a:gd name="connsiteX20" fmla="*/ 682886 w 1842200"/>
              <a:gd name="connsiteY20" fmla="*/ 283670 h 2561350"/>
              <a:gd name="connsiteX21" fmla="*/ 918629 w 1842200"/>
              <a:gd name="connsiteY21" fmla="*/ 3 h 2561350"/>
              <a:gd name="connsiteX0" fmla="*/ 918629 w 1842200"/>
              <a:gd name="connsiteY0" fmla="*/ 3 h 2561350"/>
              <a:gd name="connsiteX1" fmla="*/ 1132942 w 1842200"/>
              <a:gd name="connsiteY1" fmla="*/ 286050 h 2561350"/>
              <a:gd name="connsiteX2" fmla="*/ 1110806 w 1842200"/>
              <a:gd name="connsiteY2" fmla="*/ 389002 h 2561350"/>
              <a:gd name="connsiteX3" fmla="*/ 1842200 w 1842200"/>
              <a:gd name="connsiteY3" fmla="*/ 389002 h 2561350"/>
              <a:gd name="connsiteX4" fmla="*/ 1842200 w 1842200"/>
              <a:gd name="connsiteY4" fmla="*/ 1063389 h 2561350"/>
              <a:gd name="connsiteX5" fmla="*/ 1752882 w 1842200"/>
              <a:gd name="connsiteY5" fmla="*/ 1037347 h 2561350"/>
              <a:gd name="connsiteX6" fmla="*/ 1750502 w 1842200"/>
              <a:gd name="connsiteY6" fmla="*/ 1487403 h 2561350"/>
              <a:gd name="connsiteX7" fmla="*/ 1842200 w 1842200"/>
              <a:gd name="connsiteY7" fmla="*/ 1449629 h 2561350"/>
              <a:gd name="connsiteX8" fmla="*/ 1842200 w 1842200"/>
              <a:gd name="connsiteY8" fmla="*/ 2167002 h 2561350"/>
              <a:gd name="connsiteX9" fmla="*/ 1113069 w 1842200"/>
              <a:gd name="connsiteY9" fmla="*/ 2167002 h 2561350"/>
              <a:gd name="connsiteX10" fmla="*/ 1132942 w 1842200"/>
              <a:gd name="connsiteY10" fmla="*/ 2275300 h 2561350"/>
              <a:gd name="connsiteX11" fmla="*/ 682886 w 1842200"/>
              <a:gd name="connsiteY11" fmla="*/ 2277680 h 2561350"/>
              <a:gd name="connsiteX12" fmla="*/ 712819 w 1842200"/>
              <a:gd name="connsiteY12" fmla="*/ 2167002 h 2561350"/>
              <a:gd name="connsiteX13" fmla="*/ 46420 w 1842200"/>
              <a:gd name="connsiteY13" fmla="*/ 2167002 h 2561350"/>
              <a:gd name="connsiteX14" fmla="*/ 46420 w 1842200"/>
              <a:gd name="connsiteY14" fmla="*/ 1458174 h 2561350"/>
              <a:gd name="connsiteX15" fmla="*/ 141419 w 1842200"/>
              <a:gd name="connsiteY15" fmla="*/ 1495354 h 2561350"/>
              <a:gd name="connsiteX16" fmla="*/ 139039 w 1842200"/>
              <a:gd name="connsiteY16" fmla="*/ 1045298 h 2561350"/>
              <a:gd name="connsiteX17" fmla="*/ 46420 w 1842200"/>
              <a:gd name="connsiteY17" fmla="*/ 1071146 h 2561350"/>
              <a:gd name="connsiteX18" fmla="*/ 0 w 1842200"/>
              <a:gd name="connsiteY18" fmla="*/ 382371 h 2561350"/>
              <a:gd name="connsiteX19" fmla="*/ 717790 w 1842200"/>
              <a:gd name="connsiteY19" fmla="*/ 389002 h 2561350"/>
              <a:gd name="connsiteX20" fmla="*/ 682886 w 1842200"/>
              <a:gd name="connsiteY20" fmla="*/ 283670 h 2561350"/>
              <a:gd name="connsiteX21" fmla="*/ 918629 w 1842200"/>
              <a:gd name="connsiteY21" fmla="*/ 3 h 2561350"/>
              <a:gd name="connsiteX0" fmla="*/ 918629 w 1842200"/>
              <a:gd name="connsiteY0" fmla="*/ 3 h 2561350"/>
              <a:gd name="connsiteX1" fmla="*/ 1132942 w 1842200"/>
              <a:gd name="connsiteY1" fmla="*/ 286050 h 2561350"/>
              <a:gd name="connsiteX2" fmla="*/ 1110806 w 1842200"/>
              <a:gd name="connsiteY2" fmla="*/ 389002 h 2561350"/>
              <a:gd name="connsiteX3" fmla="*/ 1842200 w 1842200"/>
              <a:gd name="connsiteY3" fmla="*/ 389002 h 2561350"/>
              <a:gd name="connsiteX4" fmla="*/ 1842200 w 1842200"/>
              <a:gd name="connsiteY4" fmla="*/ 1063389 h 2561350"/>
              <a:gd name="connsiteX5" fmla="*/ 1752882 w 1842200"/>
              <a:gd name="connsiteY5" fmla="*/ 1037347 h 2561350"/>
              <a:gd name="connsiteX6" fmla="*/ 1750502 w 1842200"/>
              <a:gd name="connsiteY6" fmla="*/ 1487403 h 2561350"/>
              <a:gd name="connsiteX7" fmla="*/ 1842200 w 1842200"/>
              <a:gd name="connsiteY7" fmla="*/ 1449629 h 2561350"/>
              <a:gd name="connsiteX8" fmla="*/ 1842200 w 1842200"/>
              <a:gd name="connsiteY8" fmla="*/ 2167002 h 2561350"/>
              <a:gd name="connsiteX9" fmla="*/ 1113069 w 1842200"/>
              <a:gd name="connsiteY9" fmla="*/ 2167002 h 2561350"/>
              <a:gd name="connsiteX10" fmla="*/ 1132942 w 1842200"/>
              <a:gd name="connsiteY10" fmla="*/ 2275300 h 2561350"/>
              <a:gd name="connsiteX11" fmla="*/ 682886 w 1842200"/>
              <a:gd name="connsiteY11" fmla="*/ 2277680 h 2561350"/>
              <a:gd name="connsiteX12" fmla="*/ 712819 w 1842200"/>
              <a:gd name="connsiteY12" fmla="*/ 2167002 h 2561350"/>
              <a:gd name="connsiteX13" fmla="*/ 46420 w 1842200"/>
              <a:gd name="connsiteY13" fmla="*/ 2167002 h 2561350"/>
              <a:gd name="connsiteX14" fmla="*/ 46420 w 1842200"/>
              <a:gd name="connsiteY14" fmla="*/ 1458174 h 2561350"/>
              <a:gd name="connsiteX15" fmla="*/ 141419 w 1842200"/>
              <a:gd name="connsiteY15" fmla="*/ 1495354 h 2561350"/>
              <a:gd name="connsiteX16" fmla="*/ 139039 w 1842200"/>
              <a:gd name="connsiteY16" fmla="*/ 1045298 h 2561350"/>
              <a:gd name="connsiteX17" fmla="*/ 46420 w 1842200"/>
              <a:gd name="connsiteY17" fmla="*/ 1071146 h 2561350"/>
              <a:gd name="connsiteX18" fmla="*/ 0 w 1842200"/>
              <a:gd name="connsiteY18" fmla="*/ 382371 h 2561350"/>
              <a:gd name="connsiteX19" fmla="*/ 717790 w 1842200"/>
              <a:gd name="connsiteY19" fmla="*/ 389002 h 2561350"/>
              <a:gd name="connsiteX20" fmla="*/ 682886 w 1842200"/>
              <a:gd name="connsiteY20" fmla="*/ 283670 h 2561350"/>
              <a:gd name="connsiteX21" fmla="*/ 918629 w 1842200"/>
              <a:gd name="connsiteY21" fmla="*/ 3 h 2561350"/>
              <a:gd name="connsiteX0" fmla="*/ 918629 w 1862094"/>
              <a:gd name="connsiteY0" fmla="*/ 3 h 2561350"/>
              <a:gd name="connsiteX1" fmla="*/ 1132942 w 1862094"/>
              <a:gd name="connsiteY1" fmla="*/ 286050 h 2561350"/>
              <a:gd name="connsiteX2" fmla="*/ 1110806 w 1862094"/>
              <a:gd name="connsiteY2" fmla="*/ 389002 h 2561350"/>
              <a:gd name="connsiteX3" fmla="*/ 1862094 w 1862094"/>
              <a:gd name="connsiteY3" fmla="*/ 369108 h 2561350"/>
              <a:gd name="connsiteX4" fmla="*/ 1842200 w 1862094"/>
              <a:gd name="connsiteY4" fmla="*/ 1063389 h 2561350"/>
              <a:gd name="connsiteX5" fmla="*/ 1752882 w 1862094"/>
              <a:gd name="connsiteY5" fmla="*/ 1037347 h 2561350"/>
              <a:gd name="connsiteX6" fmla="*/ 1750502 w 1862094"/>
              <a:gd name="connsiteY6" fmla="*/ 1487403 h 2561350"/>
              <a:gd name="connsiteX7" fmla="*/ 1842200 w 1862094"/>
              <a:gd name="connsiteY7" fmla="*/ 1449629 h 2561350"/>
              <a:gd name="connsiteX8" fmla="*/ 1842200 w 1862094"/>
              <a:gd name="connsiteY8" fmla="*/ 2167002 h 2561350"/>
              <a:gd name="connsiteX9" fmla="*/ 1113069 w 1862094"/>
              <a:gd name="connsiteY9" fmla="*/ 2167002 h 2561350"/>
              <a:gd name="connsiteX10" fmla="*/ 1132942 w 1862094"/>
              <a:gd name="connsiteY10" fmla="*/ 2275300 h 2561350"/>
              <a:gd name="connsiteX11" fmla="*/ 682886 w 1862094"/>
              <a:gd name="connsiteY11" fmla="*/ 2277680 h 2561350"/>
              <a:gd name="connsiteX12" fmla="*/ 712819 w 1862094"/>
              <a:gd name="connsiteY12" fmla="*/ 2167002 h 2561350"/>
              <a:gd name="connsiteX13" fmla="*/ 46420 w 1862094"/>
              <a:gd name="connsiteY13" fmla="*/ 2167002 h 2561350"/>
              <a:gd name="connsiteX14" fmla="*/ 46420 w 1862094"/>
              <a:gd name="connsiteY14" fmla="*/ 1458174 h 2561350"/>
              <a:gd name="connsiteX15" fmla="*/ 141419 w 1862094"/>
              <a:gd name="connsiteY15" fmla="*/ 1495354 h 2561350"/>
              <a:gd name="connsiteX16" fmla="*/ 139039 w 1862094"/>
              <a:gd name="connsiteY16" fmla="*/ 1045298 h 2561350"/>
              <a:gd name="connsiteX17" fmla="*/ 46420 w 1862094"/>
              <a:gd name="connsiteY17" fmla="*/ 1071146 h 2561350"/>
              <a:gd name="connsiteX18" fmla="*/ 0 w 1862094"/>
              <a:gd name="connsiteY18" fmla="*/ 382371 h 2561350"/>
              <a:gd name="connsiteX19" fmla="*/ 717790 w 1862094"/>
              <a:gd name="connsiteY19" fmla="*/ 389002 h 2561350"/>
              <a:gd name="connsiteX20" fmla="*/ 682886 w 1862094"/>
              <a:gd name="connsiteY20" fmla="*/ 283670 h 2561350"/>
              <a:gd name="connsiteX21" fmla="*/ 918629 w 1862094"/>
              <a:gd name="connsiteY21" fmla="*/ 3 h 2561350"/>
              <a:gd name="connsiteX0" fmla="*/ 918629 w 1862094"/>
              <a:gd name="connsiteY0" fmla="*/ 3 h 2561350"/>
              <a:gd name="connsiteX1" fmla="*/ 1132942 w 1862094"/>
              <a:gd name="connsiteY1" fmla="*/ 286050 h 2561350"/>
              <a:gd name="connsiteX2" fmla="*/ 1110806 w 1862094"/>
              <a:gd name="connsiteY2" fmla="*/ 389002 h 2561350"/>
              <a:gd name="connsiteX3" fmla="*/ 1862094 w 1862094"/>
              <a:gd name="connsiteY3" fmla="*/ 369108 h 2561350"/>
              <a:gd name="connsiteX4" fmla="*/ 1842200 w 1862094"/>
              <a:gd name="connsiteY4" fmla="*/ 1063389 h 2561350"/>
              <a:gd name="connsiteX5" fmla="*/ 1752882 w 1862094"/>
              <a:gd name="connsiteY5" fmla="*/ 1037347 h 2561350"/>
              <a:gd name="connsiteX6" fmla="*/ 1750502 w 1862094"/>
              <a:gd name="connsiteY6" fmla="*/ 1487403 h 2561350"/>
              <a:gd name="connsiteX7" fmla="*/ 1842200 w 1862094"/>
              <a:gd name="connsiteY7" fmla="*/ 1449629 h 2561350"/>
              <a:gd name="connsiteX8" fmla="*/ 1842200 w 1862094"/>
              <a:gd name="connsiteY8" fmla="*/ 2167002 h 2561350"/>
              <a:gd name="connsiteX9" fmla="*/ 1113069 w 1862094"/>
              <a:gd name="connsiteY9" fmla="*/ 2167002 h 2561350"/>
              <a:gd name="connsiteX10" fmla="*/ 1132942 w 1862094"/>
              <a:gd name="connsiteY10" fmla="*/ 2275300 h 2561350"/>
              <a:gd name="connsiteX11" fmla="*/ 682886 w 1862094"/>
              <a:gd name="connsiteY11" fmla="*/ 2277680 h 2561350"/>
              <a:gd name="connsiteX12" fmla="*/ 712819 w 1862094"/>
              <a:gd name="connsiteY12" fmla="*/ 2167002 h 2561350"/>
              <a:gd name="connsiteX13" fmla="*/ 46420 w 1862094"/>
              <a:gd name="connsiteY13" fmla="*/ 2167002 h 2561350"/>
              <a:gd name="connsiteX14" fmla="*/ 46420 w 1862094"/>
              <a:gd name="connsiteY14" fmla="*/ 1458174 h 2561350"/>
              <a:gd name="connsiteX15" fmla="*/ 141419 w 1862094"/>
              <a:gd name="connsiteY15" fmla="*/ 1495354 h 2561350"/>
              <a:gd name="connsiteX16" fmla="*/ 139039 w 1862094"/>
              <a:gd name="connsiteY16" fmla="*/ 1045298 h 2561350"/>
              <a:gd name="connsiteX17" fmla="*/ 46420 w 1862094"/>
              <a:gd name="connsiteY17" fmla="*/ 1071146 h 2561350"/>
              <a:gd name="connsiteX18" fmla="*/ 0 w 1862094"/>
              <a:gd name="connsiteY18" fmla="*/ 382371 h 2561350"/>
              <a:gd name="connsiteX19" fmla="*/ 717790 w 1862094"/>
              <a:gd name="connsiteY19" fmla="*/ 389002 h 2561350"/>
              <a:gd name="connsiteX20" fmla="*/ 682886 w 1862094"/>
              <a:gd name="connsiteY20" fmla="*/ 283670 h 2561350"/>
              <a:gd name="connsiteX21" fmla="*/ 918629 w 1862094"/>
              <a:gd name="connsiteY21" fmla="*/ 3 h 2561350"/>
              <a:gd name="connsiteX0" fmla="*/ 918629 w 1862094"/>
              <a:gd name="connsiteY0" fmla="*/ 3 h 2561350"/>
              <a:gd name="connsiteX1" fmla="*/ 1132942 w 1862094"/>
              <a:gd name="connsiteY1" fmla="*/ 286050 h 2561350"/>
              <a:gd name="connsiteX2" fmla="*/ 1110806 w 1862094"/>
              <a:gd name="connsiteY2" fmla="*/ 389002 h 2561350"/>
              <a:gd name="connsiteX3" fmla="*/ 1862094 w 1862094"/>
              <a:gd name="connsiteY3" fmla="*/ 369108 h 2561350"/>
              <a:gd name="connsiteX4" fmla="*/ 1842200 w 1862094"/>
              <a:gd name="connsiteY4" fmla="*/ 1063389 h 2561350"/>
              <a:gd name="connsiteX5" fmla="*/ 1752882 w 1862094"/>
              <a:gd name="connsiteY5" fmla="*/ 1037347 h 2561350"/>
              <a:gd name="connsiteX6" fmla="*/ 1750502 w 1862094"/>
              <a:gd name="connsiteY6" fmla="*/ 1487403 h 2561350"/>
              <a:gd name="connsiteX7" fmla="*/ 1842200 w 1862094"/>
              <a:gd name="connsiteY7" fmla="*/ 1449629 h 2561350"/>
              <a:gd name="connsiteX8" fmla="*/ 1842200 w 1862094"/>
              <a:gd name="connsiteY8" fmla="*/ 2167002 h 2561350"/>
              <a:gd name="connsiteX9" fmla="*/ 1113069 w 1862094"/>
              <a:gd name="connsiteY9" fmla="*/ 2167002 h 2561350"/>
              <a:gd name="connsiteX10" fmla="*/ 1132942 w 1862094"/>
              <a:gd name="connsiteY10" fmla="*/ 2275300 h 2561350"/>
              <a:gd name="connsiteX11" fmla="*/ 682886 w 1862094"/>
              <a:gd name="connsiteY11" fmla="*/ 2277680 h 2561350"/>
              <a:gd name="connsiteX12" fmla="*/ 712819 w 1862094"/>
              <a:gd name="connsiteY12" fmla="*/ 2167002 h 2561350"/>
              <a:gd name="connsiteX13" fmla="*/ 46420 w 1862094"/>
              <a:gd name="connsiteY13" fmla="*/ 2167002 h 2561350"/>
              <a:gd name="connsiteX14" fmla="*/ 46420 w 1862094"/>
              <a:gd name="connsiteY14" fmla="*/ 1458174 h 2561350"/>
              <a:gd name="connsiteX15" fmla="*/ 141419 w 1862094"/>
              <a:gd name="connsiteY15" fmla="*/ 1495354 h 2561350"/>
              <a:gd name="connsiteX16" fmla="*/ 139039 w 1862094"/>
              <a:gd name="connsiteY16" fmla="*/ 1045298 h 2561350"/>
              <a:gd name="connsiteX17" fmla="*/ 46420 w 1862094"/>
              <a:gd name="connsiteY17" fmla="*/ 1071146 h 2561350"/>
              <a:gd name="connsiteX18" fmla="*/ 0 w 1862094"/>
              <a:gd name="connsiteY18" fmla="*/ 382371 h 2561350"/>
              <a:gd name="connsiteX19" fmla="*/ 717790 w 1862094"/>
              <a:gd name="connsiteY19" fmla="*/ 389002 h 2561350"/>
              <a:gd name="connsiteX20" fmla="*/ 682886 w 1862094"/>
              <a:gd name="connsiteY20" fmla="*/ 283670 h 2561350"/>
              <a:gd name="connsiteX21" fmla="*/ 918629 w 1862094"/>
              <a:gd name="connsiteY21" fmla="*/ 3 h 2561350"/>
              <a:gd name="connsiteX0" fmla="*/ 918629 w 1862094"/>
              <a:gd name="connsiteY0" fmla="*/ 3 h 2561350"/>
              <a:gd name="connsiteX1" fmla="*/ 1132942 w 1862094"/>
              <a:gd name="connsiteY1" fmla="*/ 286050 h 2561350"/>
              <a:gd name="connsiteX2" fmla="*/ 1110806 w 1862094"/>
              <a:gd name="connsiteY2" fmla="*/ 389002 h 2561350"/>
              <a:gd name="connsiteX3" fmla="*/ 1862094 w 1862094"/>
              <a:gd name="connsiteY3" fmla="*/ 369108 h 2561350"/>
              <a:gd name="connsiteX4" fmla="*/ 1842200 w 1862094"/>
              <a:gd name="connsiteY4" fmla="*/ 1063389 h 2561350"/>
              <a:gd name="connsiteX5" fmla="*/ 1752882 w 1862094"/>
              <a:gd name="connsiteY5" fmla="*/ 1037347 h 2561350"/>
              <a:gd name="connsiteX6" fmla="*/ 1750502 w 1862094"/>
              <a:gd name="connsiteY6" fmla="*/ 1487403 h 2561350"/>
              <a:gd name="connsiteX7" fmla="*/ 1842200 w 1862094"/>
              <a:gd name="connsiteY7" fmla="*/ 1449629 h 2561350"/>
              <a:gd name="connsiteX8" fmla="*/ 1842200 w 1862094"/>
              <a:gd name="connsiteY8" fmla="*/ 2167002 h 2561350"/>
              <a:gd name="connsiteX9" fmla="*/ 1113069 w 1862094"/>
              <a:gd name="connsiteY9" fmla="*/ 2167002 h 2561350"/>
              <a:gd name="connsiteX10" fmla="*/ 1132942 w 1862094"/>
              <a:gd name="connsiteY10" fmla="*/ 2275300 h 2561350"/>
              <a:gd name="connsiteX11" fmla="*/ 682886 w 1862094"/>
              <a:gd name="connsiteY11" fmla="*/ 2277680 h 2561350"/>
              <a:gd name="connsiteX12" fmla="*/ 712819 w 1862094"/>
              <a:gd name="connsiteY12" fmla="*/ 2167002 h 2561350"/>
              <a:gd name="connsiteX13" fmla="*/ 46420 w 1862094"/>
              <a:gd name="connsiteY13" fmla="*/ 2167002 h 2561350"/>
              <a:gd name="connsiteX14" fmla="*/ 46420 w 1862094"/>
              <a:gd name="connsiteY14" fmla="*/ 1458174 h 2561350"/>
              <a:gd name="connsiteX15" fmla="*/ 141419 w 1862094"/>
              <a:gd name="connsiteY15" fmla="*/ 1495354 h 2561350"/>
              <a:gd name="connsiteX16" fmla="*/ 139039 w 1862094"/>
              <a:gd name="connsiteY16" fmla="*/ 1045298 h 2561350"/>
              <a:gd name="connsiteX17" fmla="*/ 46420 w 1862094"/>
              <a:gd name="connsiteY17" fmla="*/ 1071146 h 2561350"/>
              <a:gd name="connsiteX18" fmla="*/ 0 w 1862094"/>
              <a:gd name="connsiteY18" fmla="*/ 382371 h 2561350"/>
              <a:gd name="connsiteX19" fmla="*/ 717790 w 1862094"/>
              <a:gd name="connsiteY19" fmla="*/ 389002 h 2561350"/>
              <a:gd name="connsiteX20" fmla="*/ 682886 w 1862094"/>
              <a:gd name="connsiteY20" fmla="*/ 283670 h 2561350"/>
              <a:gd name="connsiteX21" fmla="*/ 918629 w 1862094"/>
              <a:gd name="connsiteY21" fmla="*/ 3 h 2561350"/>
              <a:gd name="connsiteX0" fmla="*/ 918629 w 1949187"/>
              <a:gd name="connsiteY0" fmla="*/ 3 h 2561350"/>
              <a:gd name="connsiteX1" fmla="*/ 1132942 w 1949187"/>
              <a:gd name="connsiteY1" fmla="*/ 286050 h 2561350"/>
              <a:gd name="connsiteX2" fmla="*/ 1110806 w 1949187"/>
              <a:gd name="connsiteY2" fmla="*/ 389002 h 2561350"/>
              <a:gd name="connsiteX3" fmla="*/ 1862094 w 1949187"/>
              <a:gd name="connsiteY3" fmla="*/ 369108 h 2561350"/>
              <a:gd name="connsiteX4" fmla="*/ 1842200 w 1949187"/>
              <a:gd name="connsiteY4" fmla="*/ 1063389 h 2561350"/>
              <a:gd name="connsiteX5" fmla="*/ 1752882 w 1949187"/>
              <a:gd name="connsiteY5" fmla="*/ 1037347 h 2561350"/>
              <a:gd name="connsiteX6" fmla="*/ 1750502 w 1949187"/>
              <a:gd name="connsiteY6" fmla="*/ 1487403 h 2561350"/>
              <a:gd name="connsiteX7" fmla="*/ 1842200 w 1949187"/>
              <a:gd name="connsiteY7" fmla="*/ 1449629 h 2561350"/>
              <a:gd name="connsiteX8" fmla="*/ 1842200 w 1949187"/>
              <a:gd name="connsiteY8" fmla="*/ 2167002 h 2561350"/>
              <a:gd name="connsiteX9" fmla="*/ 1113069 w 1949187"/>
              <a:gd name="connsiteY9" fmla="*/ 2167002 h 2561350"/>
              <a:gd name="connsiteX10" fmla="*/ 1132942 w 1949187"/>
              <a:gd name="connsiteY10" fmla="*/ 2275300 h 2561350"/>
              <a:gd name="connsiteX11" fmla="*/ 682886 w 1949187"/>
              <a:gd name="connsiteY11" fmla="*/ 2277680 h 2561350"/>
              <a:gd name="connsiteX12" fmla="*/ 712819 w 1949187"/>
              <a:gd name="connsiteY12" fmla="*/ 2167002 h 2561350"/>
              <a:gd name="connsiteX13" fmla="*/ 46420 w 1949187"/>
              <a:gd name="connsiteY13" fmla="*/ 2167002 h 2561350"/>
              <a:gd name="connsiteX14" fmla="*/ 46420 w 1949187"/>
              <a:gd name="connsiteY14" fmla="*/ 1458174 h 2561350"/>
              <a:gd name="connsiteX15" fmla="*/ 141419 w 1949187"/>
              <a:gd name="connsiteY15" fmla="*/ 1495354 h 2561350"/>
              <a:gd name="connsiteX16" fmla="*/ 139039 w 1949187"/>
              <a:gd name="connsiteY16" fmla="*/ 1045298 h 2561350"/>
              <a:gd name="connsiteX17" fmla="*/ 46420 w 1949187"/>
              <a:gd name="connsiteY17" fmla="*/ 1071146 h 2561350"/>
              <a:gd name="connsiteX18" fmla="*/ 0 w 1949187"/>
              <a:gd name="connsiteY18" fmla="*/ 382371 h 2561350"/>
              <a:gd name="connsiteX19" fmla="*/ 717790 w 1949187"/>
              <a:gd name="connsiteY19" fmla="*/ 389002 h 2561350"/>
              <a:gd name="connsiteX20" fmla="*/ 682886 w 1949187"/>
              <a:gd name="connsiteY20" fmla="*/ 283670 h 2561350"/>
              <a:gd name="connsiteX21" fmla="*/ 918629 w 1949187"/>
              <a:gd name="connsiteY21" fmla="*/ 3 h 2561350"/>
              <a:gd name="connsiteX0" fmla="*/ 918629 w 1966660"/>
              <a:gd name="connsiteY0" fmla="*/ 3 h 2561350"/>
              <a:gd name="connsiteX1" fmla="*/ 1132942 w 1966660"/>
              <a:gd name="connsiteY1" fmla="*/ 286050 h 2561350"/>
              <a:gd name="connsiteX2" fmla="*/ 1110806 w 1966660"/>
              <a:gd name="connsiteY2" fmla="*/ 389002 h 2561350"/>
              <a:gd name="connsiteX3" fmla="*/ 1862094 w 1966660"/>
              <a:gd name="connsiteY3" fmla="*/ 369108 h 2561350"/>
              <a:gd name="connsiteX4" fmla="*/ 1842200 w 1966660"/>
              <a:gd name="connsiteY4" fmla="*/ 1063389 h 2561350"/>
              <a:gd name="connsiteX5" fmla="*/ 1752882 w 1966660"/>
              <a:gd name="connsiteY5" fmla="*/ 1037347 h 2561350"/>
              <a:gd name="connsiteX6" fmla="*/ 1750502 w 1966660"/>
              <a:gd name="connsiteY6" fmla="*/ 1487403 h 2561350"/>
              <a:gd name="connsiteX7" fmla="*/ 1842200 w 1966660"/>
              <a:gd name="connsiteY7" fmla="*/ 1449629 h 2561350"/>
              <a:gd name="connsiteX8" fmla="*/ 1842200 w 1966660"/>
              <a:gd name="connsiteY8" fmla="*/ 2167002 h 2561350"/>
              <a:gd name="connsiteX9" fmla="*/ 1113069 w 1966660"/>
              <a:gd name="connsiteY9" fmla="*/ 2167002 h 2561350"/>
              <a:gd name="connsiteX10" fmla="*/ 1132942 w 1966660"/>
              <a:gd name="connsiteY10" fmla="*/ 2275300 h 2561350"/>
              <a:gd name="connsiteX11" fmla="*/ 682886 w 1966660"/>
              <a:gd name="connsiteY11" fmla="*/ 2277680 h 2561350"/>
              <a:gd name="connsiteX12" fmla="*/ 712819 w 1966660"/>
              <a:gd name="connsiteY12" fmla="*/ 2167002 h 2561350"/>
              <a:gd name="connsiteX13" fmla="*/ 46420 w 1966660"/>
              <a:gd name="connsiteY13" fmla="*/ 2167002 h 2561350"/>
              <a:gd name="connsiteX14" fmla="*/ 46420 w 1966660"/>
              <a:gd name="connsiteY14" fmla="*/ 1458174 h 2561350"/>
              <a:gd name="connsiteX15" fmla="*/ 141419 w 1966660"/>
              <a:gd name="connsiteY15" fmla="*/ 1495354 h 2561350"/>
              <a:gd name="connsiteX16" fmla="*/ 139039 w 1966660"/>
              <a:gd name="connsiteY16" fmla="*/ 1045298 h 2561350"/>
              <a:gd name="connsiteX17" fmla="*/ 46420 w 1966660"/>
              <a:gd name="connsiteY17" fmla="*/ 1071146 h 2561350"/>
              <a:gd name="connsiteX18" fmla="*/ 0 w 1966660"/>
              <a:gd name="connsiteY18" fmla="*/ 382371 h 2561350"/>
              <a:gd name="connsiteX19" fmla="*/ 717790 w 1966660"/>
              <a:gd name="connsiteY19" fmla="*/ 389002 h 2561350"/>
              <a:gd name="connsiteX20" fmla="*/ 682886 w 1966660"/>
              <a:gd name="connsiteY20" fmla="*/ 283670 h 2561350"/>
              <a:gd name="connsiteX21" fmla="*/ 918629 w 1966660"/>
              <a:gd name="connsiteY21" fmla="*/ 3 h 2561350"/>
              <a:gd name="connsiteX0" fmla="*/ 1023861 w 2071892"/>
              <a:gd name="connsiteY0" fmla="*/ 3 h 2561350"/>
              <a:gd name="connsiteX1" fmla="*/ 1238174 w 2071892"/>
              <a:gd name="connsiteY1" fmla="*/ 286050 h 2561350"/>
              <a:gd name="connsiteX2" fmla="*/ 1216038 w 2071892"/>
              <a:gd name="connsiteY2" fmla="*/ 389002 h 2561350"/>
              <a:gd name="connsiteX3" fmla="*/ 1967326 w 2071892"/>
              <a:gd name="connsiteY3" fmla="*/ 369108 h 2561350"/>
              <a:gd name="connsiteX4" fmla="*/ 1947432 w 2071892"/>
              <a:gd name="connsiteY4" fmla="*/ 1063389 h 2561350"/>
              <a:gd name="connsiteX5" fmla="*/ 1858114 w 2071892"/>
              <a:gd name="connsiteY5" fmla="*/ 1037347 h 2561350"/>
              <a:gd name="connsiteX6" fmla="*/ 1855734 w 2071892"/>
              <a:gd name="connsiteY6" fmla="*/ 1487403 h 2561350"/>
              <a:gd name="connsiteX7" fmla="*/ 1947432 w 2071892"/>
              <a:gd name="connsiteY7" fmla="*/ 1449629 h 2561350"/>
              <a:gd name="connsiteX8" fmla="*/ 1947432 w 2071892"/>
              <a:gd name="connsiteY8" fmla="*/ 2167002 h 2561350"/>
              <a:gd name="connsiteX9" fmla="*/ 1218301 w 2071892"/>
              <a:gd name="connsiteY9" fmla="*/ 2167002 h 2561350"/>
              <a:gd name="connsiteX10" fmla="*/ 1238174 w 2071892"/>
              <a:gd name="connsiteY10" fmla="*/ 2275300 h 2561350"/>
              <a:gd name="connsiteX11" fmla="*/ 788118 w 2071892"/>
              <a:gd name="connsiteY11" fmla="*/ 2277680 h 2561350"/>
              <a:gd name="connsiteX12" fmla="*/ 818051 w 2071892"/>
              <a:gd name="connsiteY12" fmla="*/ 2167002 h 2561350"/>
              <a:gd name="connsiteX13" fmla="*/ 151652 w 2071892"/>
              <a:gd name="connsiteY13" fmla="*/ 2167002 h 2561350"/>
              <a:gd name="connsiteX14" fmla="*/ 151652 w 2071892"/>
              <a:gd name="connsiteY14" fmla="*/ 1458174 h 2561350"/>
              <a:gd name="connsiteX15" fmla="*/ 246651 w 2071892"/>
              <a:gd name="connsiteY15" fmla="*/ 1495354 h 2561350"/>
              <a:gd name="connsiteX16" fmla="*/ 244271 w 2071892"/>
              <a:gd name="connsiteY16" fmla="*/ 1045298 h 2561350"/>
              <a:gd name="connsiteX17" fmla="*/ 151652 w 2071892"/>
              <a:gd name="connsiteY17" fmla="*/ 1071146 h 2561350"/>
              <a:gd name="connsiteX18" fmla="*/ 105232 w 2071892"/>
              <a:gd name="connsiteY18" fmla="*/ 382371 h 2561350"/>
              <a:gd name="connsiteX19" fmla="*/ 823022 w 2071892"/>
              <a:gd name="connsiteY19" fmla="*/ 389002 h 2561350"/>
              <a:gd name="connsiteX20" fmla="*/ 788118 w 2071892"/>
              <a:gd name="connsiteY20" fmla="*/ 283670 h 2561350"/>
              <a:gd name="connsiteX21" fmla="*/ 1023861 w 2071892"/>
              <a:gd name="connsiteY21" fmla="*/ 3 h 2561350"/>
              <a:gd name="connsiteX0" fmla="*/ 1039756 w 2087787"/>
              <a:gd name="connsiteY0" fmla="*/ 3 h 2561350"/>
              <a:gd name="connsiteX1" fmla="*/ 1254069 w 2087787"/>
              <a:gd name="connsiteY1" fmla="*/ 286050 h 2561350"/>
              <a:gd name="connsiteX2" fmla="*/ 1231933 w 2087787"/>
              <a:gd name="connsiteY2" fmla="*/ 389002 h 2561350"/>
              <a:gd name="connsiteX3" fmla="*/ 1983221 w 2087787"/>
              <a:gd name="connsiteY3" fmla="*/ 369108 h 2561350"/>
              <a:gd name="connsiteX4" fmla="*/ 1963327 w 2087787"/>
              <a:gd name="connsiteY4" fmla="*/ 1063389 h 2561350"/>
              <a:gd name="connsiteX5" fmla="*/ 1874009 w 2087787"/>
              <a:gd name="connsiteY5" fmla="*/ 1037347 h 2561350"/>
              <a:gd name="connsiteX6" fmla="*/ 1871629 w 2087787"/>
              <a:gd name="connsiteY6" fmla="*/ 1487403 h 2561350"/>
              <a:gd name="connsiteX7" fmla="*/ 1963327 w 2087787"/>
              <a:gd name="connsiteY7" fmla="*/ 1449629 h 2561350"/>
              <a:gd name="connsiteX8" fmla="*/ 1963327 w 2087787"/>
              <a:gd name="connsiteY8" fmla="*/ 2167002 h 2561350"/>
              <a:gd name="connsiteX9" fmla="*/ 1234196 w 2087787"/>
              <a:gd name="connsiteY9" fmla="*/ 2167002 h 2561350"/>
              <a:gd name="connsiteX10" fmla="*/ 1254069 w 2087787"/>
              <a:gd name="connsiteY10" fmla="*/ 2275300 h 2561350"/>
              <a:gd name="connsiteX11" fmla="*/ 804013 w 2087787"/>
              <a:gd name="connsiteY11" fmla="*/ 2277680 h 2561350"/>
              <a:gd name="connsiteX12" fmla="*/ 833946 w 2087787"/>
              <a:gd name="connsiteY12" fmla="*/ 2167002 h 2561350"/>
              <a:gd name="connsiteX13" fmla="*/ 167547 w 2087787"/>
              <a:gd name="connsiteY13" fmla="*/ 2167002 h 2561350"/>
              <a:gd name="connsiteX14" fmla="*/ 167547 w 2087787"/>
              <a:gd name="connsiteY14" fmla="*/ 1458174 h 2561350"/>
              <a:gd name="connsiteX15" fmla="*/ 262546 w 2087787"/>
              <a:gd name="connsiteY15" fmla="*/ 1495354 h 2561350"/>
              <a:gd name="connsiteX16" fmla="*/ 260166 w 2087787"/>
              <a:gd name="connsiteY16" fmla="*/ 1045298 h 2561350"/>
              <a:gd name="connsiteX17" fmla="*/ 167547 w 2087787"/>
              <a:gd name="connsiteY17" fmla="*/ 1071146 h 2561350"/>
              <a:gd name="connsiteX18" fmla="*/ 121127 w 2087787"/>
              <a:gd name="connsiteY18" fmla="*/ 382371 h 2561350"/>
              <a:gd name="connsiteX19" fmla="*/ 838917 w 2087787"/>
              <a:gd name="connsiteY19" fmla="*/ 389002 h 2561350"/>
              <a:gd name="connsiteX20" fmla="*/ 804013 w 2087787"/>
              <a:gd name="connsiteY20" fmla="*/ 283670 h 2561350"/>
              <a:gd name="connsiteX21" fmla="*/ 1039756 w 2087787"/>
              <a:gd name="connsiteY21" fmla="*/ 3 h 2561350"/>
              <a:gd name="connsiteX0" fmla="*/ 1025434 w 2073465"/>
              <a:gd name="connsiteY0" fmla="*/ 3 h 2561350"/>
              <a:gd name="connsiteX1" fmla="*/ 1239747 w 2073465"/>
              <a:gd name="connsiteY1" fmla="*/ 286050 h 2561350"/>
              <a:gd name="connsiteX2" fmla="*/ 1217611 w 2073465"/>
              <a:gd name="connsiteY2" fmla="*/ 389002 h 2561350"/>
              <a:gd name="connsiteX3" fmla="*/ 1968899 w 2073465"/>
              <a:gd name="connsiteY3" fmla="*/ 369108 h 2561350"/>
              <a:gd name="connsiteX4" fmla="*/ 1949005 w 2073465"/>
              <a:gd name="connsiteY4" fmla="*/ 1063389 h 2561350"/>
              <a:gd name="connsiteX5" fmla="*/ 1859687 w 2073465"/>
              <a:gd name="connsiteY5" fmla="*/ 1037347 h 2561350"/>
              <a:gd name="connsiteX6" fmla="*/ 1857307 w 2073465"/>
              <a:gd name="connsiteY6" fmla="*/ 1487403 h 2561350"/>
              <a:gd name="connsiteX7" fmla="*/ 1949005 w 2073465"/>
              <a:gd name="connsiteY7" fmla="*/ 1449629 h 2561350"/>
              <a:gd name="connsiteX8" fmla="*/ 1949005 w 2073465"/>
              <a:gd name="connsiteY8" fmla="*/ 2167002 h 2561350"/>
              <a:gd name="connsiteX9" fmla="*/ 1219874 w 2073465"/>
              <a:gd name="connsiteY9" fmla="*/ 2167002 h 2561350"/>
              <a:gd name="connsiteX10" fmla="*/ 1239747 w 2073465"/>
              <a:gd name="connsiteY10" fmla="*/ 2275300 h 2561350"/>
              <a:gd name="connsiteX11" fmla="*/ 789691 w 2073465"/>
              <a:gd name="connsiteY11" fmla="*/ 2277680 h 2561350"/>
              <a:gd name="connsiteX12" fmla="*/ 819624 w 2073465"/>
              <a:gd name="connsiteY12" fmla="*/ 2167002 h 2561350"/>
              <a:gd name="connsiteX13" fmla="*/ 153225 w 2073465"/>
              <a:gd name="connsiteY13" fmla="*/ 2167002 h 2561350"/>
              <a:gd name="connsiteX14" fmla="*/ 153225 w 2073465"/>
              <a:gd name="connsiteY14" fmla="*/ 1458174 h 2561350"/>
              <a:gd name="connsiteX15" fmla="*/ 248224 w 2073465"/>
              <a:gd name="connsiteY15" fmla="*/ 1495354 h 2561350"/>
              <a:gd name="connsiteX16" fmla="*/ 245844 w 2073465"/>
              <a:gd name="connsiteY16" fmla="*/ 1045298 h 2561350"/>
              <a:gd name="connsiteX17" fmla="*/ 153225 w 2073465"/>
              <a:gd name="connsiteY17" fmla="*/ 1071146 h 2561350"/>
              <a:gd name="connsiteX18" fmla="*/ 106805 w 2073465"/>
              <a:gd name="connsiteY18" fmla="*/ 382371 h 2561350"/>
              <a:gd name="connsiteX19" fmla="*/ 824595 w 2073465"/>
              <a:gd name="connsiteY19" fmla="*/ 389002 h 2561350"/>
              <a:gd name="connsiteX20" fmla="*/ 789691 w 2073465"/>
              <a:gd name="connsiteY20" fmla="*/ 283670 h 2561350"/>
              <a:gd name="connsiteX21" fmla="*/ 1025434 w 2073465"/>
              <a:gd name="connsiteY21" fmla="*/ 3 h 2561350"/>
              <a:gd name="connsiteX0" fmla="*/ 1025434 w 2073465"/>
              <a:gd name="connsiteY0" fmla="*/ 3 h 2561350"/>
              <a:gd name="connsiteX1" fmla="*/ 1239747 w 2073465"/>
              <a:gd name="connsiteY1" fmla="*/ 286050 h 2561350"/>
              <a:gd name="connsiteX2" fmla="*/ 1217611 w 2073465"/>
              <a:gd name="connsiteY2" fmla="*/ 389002 h 2561350"/>
              <a:gd name="connsiteX3" fmla="*/ 1968899 w 2073465"/>
              <a:gd name="connsiteY3" fmla="*/ 369108 h 2561350"/>
              <a:gd name="connsiteX4" fmla="*/ 1949005 w 2073465"/>
              <a:gd name="connsiteY4" fmla="*/ 1063389 h 2561350"/>
              <a:gd name="connsiteX5" fmla="*/ 1859687 w 2073465"/>
              <a:gd name="connsiteY5" fmla="*/ 1037347 h 2561350"/>
              <a:gd name="connsiteX6" fmla="*/ 1857307 w 2073465"/>
              <a:gd name="connsiteY6" fmla="*/ 1487403 h 2561350"/>
              <a:gd name="connsiteX7" fmla="*/ 1949005 w 2073465"/>
              <a:gd name="connsiteY7" fmla="*/ 1449629 h 2561350"/>
              <a:gd name="connsiteX8" fmla="*/ 1949005 w 2073465"/>
              <a:gd name="connsiteY8" fmla="*/ 2167002 h 2561350"/>
              <a:gd name="connsiteX9" fmla="*/ 1219874 w 2073465"/>
              <a:gd name="connsiteY9" fmla="*/ 2167002 h 2561350"/>
              <a:gd name="connsiteX10" fmla="*/ 1239747 w 2073465"/>
              <a:gd name="connsiteY10" fmla="*/ 2275300 h 2561350"/>
              <a:gd name="connsiteX11" fmla="*/ 789691 w 2073465"/>
              <a:gd name="connsiteY11" fmla="*/ 2277680 h 2561350"/>
              <a:gd name="connsiteX12" fmla="*/ 819624 w 2073465"/>
              <a:gd name="connsiteY12" fmla="*/ 2167002 h 2561350"/>
              <a:gd name="connsiteX13" fmla="*/ 153225 w 2073465"/>
              <a:gd name="connsiteY13" fmla="*/ 2167002 h 2561350"/>
              <a:gd name="connsiteX14" fmla="*/ 153225 w 2073465"/>
              <a:gd name="connsiteY14" fmla="*/ 1458174 h 2561350"/>
              <a:gd name="connsiteX15" fmla="*/ 248224 w 2073465"/>
              <a:gd name="connsiteY15" fmla="*/ 1495354 h 2561350"/>
              <a:gd name="connsiteX16" fmla="*/ 245844 w 2073465"/>
              <a:gd name="connsiteY16" fmla="*/ 1045298 h 2561350"/>
              <a:gd name="connsiteX17" fmla="*/ 153225 w 2073465"/>
              <a:gd name="connsiteY17" fmla="*/ 1071146 h 2561350"/>
              <a:gd name="connsiteX18" fmla="*/ 106805 w 2073465"/>
              <a:gd name="connsiteY18" fmla="*/ 382371 h 2561350"/>
              <a:gd name="connsiteX19" fmla="*/ 824595 w 2073465"/>
              <a:gd name="connsiteY19" fmla="*/ 389002 h 2561350"/>
              <a:gd name="connsiteX20" fmla="*/ 789691 w 2073465"/>
              <a:gd name="connsiteY20" fmla="*/ 283670 h 2561350"/>
              <a:gd name="connsiteX21" fmla="*/ 1025434 w 2073465"/>
              <a:gd name="connsiteY21" fmla="*/ 3 h 2561350"/>
              <a:gd name="connsiteX0" fmla="*/ 1025434 w 2088885"/>
              <a:gd name="connsiteY0" fmla="*/ 3 h 2561350"/>
              <a:gd name="connsiteX1" fmla="*/ 1239747 w 2088885"/>
              <a:gd name="connsiteY1" fmla="*/ 286050 h 2561350"/>
              <a:gd name="connsiteX2" fmla="*/ 1217611 w 2088885"/>
              <a:gd name="connsiteY2" fmla="*/ 389002 h 2561350"/>
              <a:gd name="connsiteX3" fmla="*/ 1968899 w 2088885"/>
              <a:gd name="connsiteY3" fmla="*/ 369108 h 2561350"/>
              <a:gd name="connsiteX4" fmla="*/ 1949005 w 2088885"/>
              <a:gd name="connsiteY4" fmla="*/ 1063389 h 2561350"/>
              <a:gd name="connsiteX5" fmla="*/ 1859687 w 2088885"/>
              <a:gd name="connsiteY5" fmla="*/ 1037347 h 2561350"/>
              <a:gd name="connsiteX6" fmla="*/ 1857307 w 2088885"/>
              <a:gd name="connsiteY6" fmla="*/ 1487403 h 2561350"/>
              <a:gd name="connsiteX7" fmla="*/ 1949005 w 2088885"/>
              <a:gd name="connsiteY7" fmla="*/ 1449629 h 2561350"/>
              <a:gd name="connsiteX8" fmla="*/ 1949005 w 2088885"/>
              <a:gd name="connsiteY8" fmla="*/ 2167002 h 2561350"/>
              <a:gd name="connsiteX9" fmla="*/ 1219874 w 2088885"/>
              <a:gd name="connsiteY9" fmla="*/ 2167002 h 2561350"/>
              <a:gd name="connsiteX10" fmla="*/ 1239747 w 2088885"/>
              <a:gd name="connsiteY10" fmla="*/ 2275300 h 2561350"/>
              <a:gd name="connsiteX11" fmla="*/ 789691 w 2088885"/>
              <a:gd name="connsiteY11" fmla="*/ 2277680 h 2561350"/>
              <a:gd name="connsiteX12" fmla="*/ 819624 w 2088885"/>
              <a:gd name="connsiteY12" fmla="*/ 2167002 h 2561350"/>
              <a:gd name="connsiteX13" fmla="*/ 153225 w 2088885"/>
              <a:gd name="connsiteY13" fmla="*/ 2167002 h 2561350"/>
              <a:gd name="connsiteX14" fmla="*/ 153225 w 2088885"/>
              <a:gd name="connsiteY14" fmla="*/ 1458174 h 2561350"/>
              <a:gd name="connsiteX15" fmla="*/ 248224 w 2088885"/>
              <a:gd name="connsiteY15" fmla="*/ 1495354 h 2561350"/>
              <a:gd name="connsiteX16" fmla="*/ 245844 w 2088885"/>
              <a:gd name="connsiteY16" fmla="*/ 1045298 h 2561350"/>
              <a:gd name="connsiteX17" fmla="*/ 153225 w 2088885"/>
              <a:gd name="connsiteY17" fmla="*/ 1071146 h 2561350"/>
              <a:gd name="connsiteX18" fmla="*/ 106805 w 2088885"/>
              <a:gd name="connsiteY18" fmla="*/ 382371 h 2561350"/>
              <a:gd name="connsiteX19" fmla="*/ 824595 w 2088885"/>
              <a:gd name="connsiteY19" fmla="*/ 389002 h 2561350"/>
              <a:gd name="connsiteX20" fmla="*/ 789691 w 2088885"/>
              <a:gd name="connsiteY20" fmla="*/ 283670 h 2561350"/>
              <a:gd name="connsiteX21" fmla="*/ 1025434 w 2088885"/>
              <a:gd name="connsiteY21" fmla="*/ 3 h 2561350"/>
              <a:gd name="connsiteX0" fmla="*/ 1025434 w 2073465"/>
              <a:gd name="connsiteY0" fmla="*/ 3 h 2561350"/>
              <a:gd name="connsiteX1" fmla="*/ 1239747 w 2073465"/>
              <a:gd name="connsiteY1" fmla="*/ 286050 h 2561350"/>
              <a:gd name="connsiteX2" fmla="*/ 1217611 w 2073465"/>
              <a:gd name="connsiteY2" fmla="*/ 389002 h 2561350"/>
              <a:gd name="connsiteX3" fmla="*/ 1968899 w 2073465"/>
              <a:gd name="connsiteY3" fmla="*/ 369108 h 2561350"/>
              <a:gd name="connsiteX4" fmla="*/ 1949005 w 2073465"/>
              <a:gd name="connsiteY4" fmla="*/ 1063389 h 2561350"/>
              <a:gd name="connsiteX5" fmla="*/ 1859687 w 2073465"/>
              <a:gd name="connsiteY5" fmla="*/ 1037347 h 2561350"/>
              <a:gd name="connsiteX6" fmla="*/ 1857307 w 2073465"/>
              <a:gd name="connsiteY6" fmla="*/ 1487403 h 2561350"/>
              <a:gd name="connsiteX7" fmla="*/ 1949005 w 2073465"/>
              <a:gd name="connsiteY7" fmla="*/ 1449629 h 2561350"/>
              <a:gd name="connsiteX8" fmla="*/ 1949005 w 2073465"/>
              <a:gd name="connsiteY8" fmla="*/ 2167002 h 2561350"/>
              <a:gd name="connsiteX9" fmla="*/ 1219874 w 2073465"/>
              <a:gd name="connsiteY9" fmla="*/ 2167002 h 2561350"/>
              <a:gd name="connsiteX10" fmla="*/ 1239747 w 2073465"/>
              <a:gd name="connsiteY10" fmla="*/ 2275300 h 2561350"/>
              <a:gd name="connsiteX11" fmla="*/ 789691 w 2073465"/>
              <a:gd name="connsiteY11" fmla="*/ 2277680 h 2561350"/>
              <a:gd name="connsiteX12" fmla="*/ 819624 w 2073465"/>
              <a:gd name="connsiteY12" fmla="*/ 2167002 h 2561350"/>
              <a:gd name="connsiteX13" fmla="*/ 153225 w 2073465"/>
              <a:gd name="connsiteY13" fmla="*/ 2167002 h 2561350"/>
              <a:gd name="connsiteX14" fmla="*/ 153225 w 2073465"/>
              <a:gd name="connsiteY14" fmla="*/ 1458174 h 2561350"/>
              <a:gd name="connsiteX15" fmla="*/ 248224 w 2073465"/>
              <a:gd name="connsiteY15" fmla="*/ 1495354 h 2561350"/>
              <a:gd name="connsiteX16" fmla="*/ 245844 w 2073465"/>
              <a:gd name="connsiteY16" fmla="*/ 1045298 h 2561350"/>
              <a:gd name="connsiteX17" fmla="*/ 153225 w 2073465"/>
              <a:gd name="connsiteY17" fmla="*/ 1071146 h 2561350"/>
              <a:gd name="connsiteX18" fmla="*/ 106805 w 2073465"/>
              <a:gd name="connsiteY18" fmla="*/ 382371 h 2561350"/>
              <a:gd name="connsiteX19" fmla="*/ 824595 w 2073465"/>
              <a:gd name="connsiteY19" fmla="*/ 389002 h 2561350"/>
              <a:gd name="connsiteX20" fmla="*/ 789691 w 2073465"/>
              <a:gd name="connsiteY20" fmla="*/ 283670 h 2561350"/>
              <a:gd name="connsiteX21" fmla="*/ 1025434 w 2073465"/>
              <a:gd name="connsiteY21" fmla="*/ 3 h 2561350"/>
              <a:gd name="connsiteX0" fmla="*/ 1025434 w 2073465"/>
              <a:gd name="connsiteY0" fmla="*/ 3 h 2561350"/>
              <a:gd name="connsiteX1" fmla="*/ 1239747 w 2073465"/>
              <a:gd name="connsiteY1" fmla="*/ 286050 h 2561350"/>
              <a:gd name="connsiteX2" fmla="*/ 1217611 w 2073465"/>
              <a:gd name="connsiteY2" fmla="*/ 389002 h 2561350"/>
              <a:gd name="connsiteX3" fmla="*/ 1968899 w 2073465"/>
              <a:gd name="connsiteY3" fmla="*/ 369108 h 2561350"/>
              <a:gd name="connsiteX4" fmla="*/ 1949005 w 2073465"/>
              <a:gd name="connsiteY4" fmla="*/ 1063389 h 2561350"/>
              <a:gd name="connsiteX5" fmla="*/ 1859687 w 2073465"/>
              <a:gd name="connsiteY5" fmla="*/ 1037347 h 2561350"/>
              <a:gd name="connsiteX6" fmla="*/ 1857307 w 2073465"/>
              <a:gd name="connsiteY6" fmla="*/ 1487403 h 2561350"/>
              <a:gd name="connsiteX7" fmla="*/ 1949005 w 2073465"/>
              <a:gd name="connsiteY7" fmla="*/ 1449629 h 2561350"/>
              <a:gd name="connsiteX8" fmla="*/ 1949005 w 2073465"/>
              <a:gd name="connsiteY8" fmla="*/ 2167002 h 2561350"/>
              <a:gd name="connsiteX9" fmla="*/ 1219874 w 2073465"/>
              <a:gd name="connsiteY9" fmla="*/ 2167002 h 2561350"/>
              <a:gd name="connsiteX10" fmla="*/ 1239747 w 2073465"/>
              <a:gd name="connsiteY10" fmla="*/ 2275300 h 2561350"/>
              <a:gd name="connsiteX11" fmla="*/ 789691 w 2073465"/>
              <a:gd name="connsiteY11" fmla="*/ 2277680 h 2561350"/>
              <a:gd name="connsiteX12" fmla="*/ 819624 w 2073465"/>
              <a:gd name="connsiteY12" fmla="*/ 2167002 h 2561350"/>
              <a:gd name="connsiteX13" fmla="*/ 153225 w 2073465"/>
              <a:gd name="connsiteY13" fmla="*/ 2167002 h 2561350"/>
              <a:gd name="connsiteX14" fmla="*/ 153225 w 2073465"/>
              <a:gd name="connsiteY14" fmla="*/ 1458174 h 2561350"/>
              <a:gd name="connsiteX15" fmla="*/ 248224 w 2073465"/>
              <a:gd name="connsiteY15" fmla="*/ 1495354 h 2561350"/>
              <a:gd name="connsiteX16" fmla="*/ 245844 w 2073465"/>
              <a:gd name="connsiteY16" fmla="*/ 1045298 h 2561350"/>
              <a:gd name="connsiteX17" fmla="*/ 153225 w 2073465"/>
              <a:gd name="connsiteY17" fmla="*/ 1071146 h 2561350"/>
              <a:gd name="connsiteX18" fmla="*/ 106805 w 2073465"/>
              <a:gd name="connsiteY18" fmla="*/ 382371 h 2561350"/>
              <a:gd name="connsiteX19" fmla="*/ 824595 w 2073465"/>
              <a:gd name="connsiteY19" fmla="*/ 389002 h 2561350"/>
              <a:gd name="connsiteX20" fmla="*/ 789691 w 2073465"/>
              <a:gd name="connsiteY20" fmla="*/ 283670 h 2561350"/>
              <a:gd name="connsiteX21" fmla="*/ 1025434 w 2073465"/>
              <a:gd name="connsiteY21" fmla="*/ 3 h 2561350"/>
              <a:gd name="connsiteX0" fmla="*/ 1025434 w 2102756"/>
              <a:gd name="connsiteY0" fmla="*/ 3 h 2561350"/>
              <a:gd name="connsiteX1" fmla="*/ 1239747 w 2102756"/>
              <a:gd name="connsiteY1" fmla="*/ 286050 h 2561350"/>
              <a:gd name="connsiteX2" fmla="*/ 1217611 w 2102756"/>
              <a:gd name="connsiteY2" fmla="*/ 389002 h 2561350"/>
              <a:gd name="connsiteX3" fmla="*/ 1968899 w 2102756"/>
              <a:gd name="connsiteY3" fmla="*/ 369108 h 2561350"/>
              <a:gd name="connsiteX4" fmla="*/ 1949005 w 2102756"/>
              <a:gd name="connsiteY4" fmla="*/ 1063389 h 2561350"/>
              <a:gd name="connsiteX5" fmla="*/ 1859687 w 2102756"/>
              <a:gd name="connsiteY5" fmla="*/ 1037347 h 2561350"/>
              <a:gd name="connsiteX6" fmla="*/ 1857307 w 2102756"/>
              <a:gd name="connsiteY6" fmla="*/ 1487403 h 2561350"/>
              <a:gd name="connsiteX7" fmla="*/ 1995425 w 2102756"/>
              <a:gd name="connsiteY7" fmla="*/ 1456260 h 2561350"/>
              <a:gd name="connsiteX8" fmla="*/ 1949005 w 2102756"/>
              <a:gd name="connsiteY8" fmla="*/ 2167002 h 2561350"/>
              <a:gd name="connsiteX9" fmla="*/ 1219874 w 2102756"/>
              <a:gd name="connsiteY9" fmla="*/ 2167002 h 2561350"/>
              <a:gd name="connsiteX10" fmla="*/ 1239747 w 2102756"/>
              <a:gd name="connsiteY10" fmla="*/ 2275300 h 2561350"/>
              <a:gd name="connsiteX11" fmla="*/ 789691 w 2102756"/>
              <a:gd name="connsiteY11" fmla="*/ 2277680 h 2561350"/>
              <a:gd name="connsiteX12" fmla="*/ 819624 w 2102756"/>
              <a:gd name="connsiteY12" fmla="*/ 2167002 h 2561350"/>
              <a:gd name="connsiteX13" fmla="*/ 153225 w 2102756"/>
              <a:gd name="connsiteY13" fmla="*/ 2167002 h 2561350"/>
              <a:gd name="connsiteX14" fmla="*/ 153225 w 2102756"/>
              <a:gd name="connsiteY14" fmla="*/ 1458174 h 2561350"/>
              <a:gd name="connsiteX15" fmla="*/ 248224 w 2102756"/>
              <a:gd name="connsiteY15" fmla="*/ 1495354 h 2561350"/>
              <a:gd name="connsiteX16" fmla="*/ 245844 w 2102756"/>
              <a:gd name="connsiteY16" fmla="*/ 1045298 h 2561350"/>
              <a:gd name="connsiteX17" fmla="*/ 153225 w 2102756"/>
              <a:gd name="connsiteY17" fmla="*/ 1071146 h 2561350"/>
              <a:gd name="connsiteX18" fmla="*/ 106805 w 2102756"/>
              <a:gd name="connsiteY18" fmla="*/ 382371 h 2561350"/>
              <a:gd name="connsiteX19" fmla="*/ 824595 w 2102756"/>
              <a:gd name="connsiteY19" fmla="*/ 389002 h 2561350"/>
              <a:gd name="connsiteX20" fmla="*/ 789691 w 2102756"/>
              <a:gd name="connsiteY20" fmla="*/ 283670 h 2561350"/>
              <a:gd name="connsiteX21" fmla="*/ 1025434 w 2102756"/>
              <a:gd name="connsiteY21" fmla="*/ 3 h 2561350"/>
              <a:gd name="connsiteX0" fmla="*/ 1025434 w 2076232"/>
              <a:gd name="connsiteY0" fmla="*/ 3 h 2561350"/>
              <a:gd name="connsiteX1" fmla="*/ 1239747 w 2076232"/>
              <a:gd name="connsiteY1" fmla="*/ 286050 h 2561350"/>
              <a:gd name="connsiteX2" fmla="*/ 1217611 w 2076232"/>
              <a:gd name="connsiteY2" fmla="*/ 389002 h 2561350"/>
              <a:gd name="connsiteX3" fmla="*/ 1968899 w 2076232"/>
              <a:gd name="connsiteY3" fmla="*/ 369108 h 2561350"/>
              <a:gd name="connsiteX4" fmla="*/ 1949005 w 2076232"/>
              <a:gd name="connsiteY4" fmla="*/ 1063389 h 2561350"/>
              <a:gd name="connsiteX5" fmla="*/ 1859687 w 2076232"/>
              <a:gd name="connsiteY5" fmla="*/ 1037347 h 2561350"/>
              <a:gd name="connsiteX6" fmla="*/ 1857307 w 2076232"/>
              <a:gd name="connsiteY6" fmla="*/ 1487403 h 2561350"/>
              <a:gd name="connsiteX7" fmla="*/ 1995425 w 2076232"/>
              <a:gd name="connsiteY7" fmla="*/ 1456260 h 2561350"/>
              <a:gd name="connsiteX8" fmla="*/ 1949005 w 2076232"/>
              <a:gd name="connsiteY8" fmla="*/ 2167002 h 2561350"/>
              <a:gd name="connsiteX9" fmla="*/ 1219874 w 2076232"/>
              <a:gd name="connsiteY9" fmla="*/ 2167002 h 2561350"/>
              <a:gd name="connsiteX10" fmla="*/ 1239747 w 2076232"/>
              <a:gd name="connsiteY10" fmla="*/ 2275300 h 2561350"/>
              <a:gd name="connsiteX11" fmla="*/ 789691 w 2076232"/>
              <a:gd name="connsiteY11" fmla="*/ 2277680 h 2561350"/>
              <a:gd name="connsiteX12" fmla="*/ 819624 w 2076232"/>
              <a:gd name="connsiteY12" fmla="*/ 2167002 h 2561350"/>
              <a:gd name="connsiteX13" fmla="*/ 153225 w 2076232"/>
              <a:gd name="connsiteY13" fmla="*/ 2167002 h 2561350"/>
              <a:gd name="connsiteX14" fmla="*/ 153225 w 2076232"/>
              <a:gd name="connsiteY14" fmla="*/ 1458174 h 2561350"/>
              <a:gd name="connsiteX15" fmla="*/ 248224 w 2076232"/>
              <a:gd name="connsiteY15" fmla="*/ 1495354 h 2561350"/>
              <a:gd name="connsiteX16" fmla="*/ 245844 w 2076232"/>
              <a:gd name="connsiteY16" fmla="*/ 1045298 h 2561350"/>
              <a:gd name="connsiteX17" fmla="*/ 153225 w 2076232"/>
              <a:gd name="connsiteY17" fmla="*/ 1071146 h 2561350"/>
              <a:gd name="connsiteX18" fmla="*/ 106805 w 2076232"/>
              <a:gd name="connsiteY18" fmla="*/ 382371 h 2561350"/>
              <a:gd name="connsiteX19" fmla="*/ 824595 w 2076232"/>
              <a:gd name="connsiteY19" fmla="*/ 389002 h 2561350"/>
              <a:gd name="connsiteX20" fmla="*/ 789691 w 2076232"/>
              <a:gd name="connsiteY20" fmla="*/ 283670 h 2561350"/>
              <a:gd name="connsiteX21" fmla="*/ 1025434 w 2076232"/>
              <a:gd name="connsiteY21" fmla="*/ 3 h 2561350"/>
              <a:gd name="connsiteX0" fmla="*/ 1025434 w 2077711"/>
              <a:gd name="connsiteY0" fmla="*/ 3 h 2561350"/>
              <a:gd name="connsiteX1" fmla="*/ 1239747 w 2077711"/>
              <a:gd name="connsiteY1" fmla="*/ 286050 h 2561350"/>
              <a:gd name="connsiteX2" fmla="*/ 1217611 w 2077711"/>
              <a:gd name="connsiteY2" fmla="*/ 389002 h 2561350"/>
              <a:gd name="connsiteX3" fmla="*/ 1968899 w 2077711"/>
              <a:gd name="connsiteY3" fmla="*/ 369108 h 2561350"/>
              <a:gd name="connsiteX4" fmla="*/ 1949005 w 2077711"/>
              <a:gd name="connsiteY4" fmla="*/ 1063389 h 2561350"/>
              <a:gd name="connsiteX5" fmla="*/ 1859687 w 2077711"/>
              <a:gd name="connsiteY5" fmla="*/ 1037347 h 2561350"/>
              <a:gd name="connsiteX6" fmla="*/ 1857307 w 2077711"/>
              <a:gd name="connsiteY6" fmla="*/ 1487403 h 2561350"/>
              <a:gd name="connsiteX7" fmla="*/ 1995425 w 2077711"/>
              <a:gd name="connsiteY7" fmla="*/ 1456260 h 2561350"/>
              <a:gd name="connsiteX8" fmla="*/ 1949005 w 2077711"/>
              <a:gd name="connsiteY8" fmla="*/ 2167002 h 2561350"/>
              <a:gd name="connsiteX9" fmla="*/ 1219874 w 2077711"/>
              <a:gd name="connsiteY9" fmla="*/ 2167002 h 2561350"/>
              <a:gd name="connsiteX10" fmla="*/ 1239747 w 2077711"/>
              <a:gd name="connsiteY10" fmla="*/ 2275300 h 2561350"/>
              <a:gd name="connsiteX11" fmla="*/ 789691 w 2077711"/>
              <a:gd name="connsiteY11" fmla="*/ 2277680 h 2561350"/>
              <a:gd name="connsiteX12" fmla="*/ 819624 w 2077711"/>
              <a:gd name="connsiteY12" fmla="*/ 2167002 h 2561350"/>
              <a:gd name="connsiteX13" fmla="*/ 153225 w 2077711"/>
              <a:gd name="connsiteY13" fmla="*/ 2167002 h 2561350"/>
              <a:gd name="connsiteX14" fmla="*/ 153225 w 2077711"/>
              <a:gd name="connsiteY14" fmla="*/ 1458174 h 2561350"/>
              <a:gd name="connsiteX15" fmla="*/ 248224 w 2077711"/>
              <a:gd name="connsiteY15" fmla="*/ 1495354 h 2561350"/>
              <a:gd name="connsiteX16" fmla="*/ 245844 w 2077711"/>
              <a:gd name="connsiteY16" fmla="*/ 1045298 h 2561350"/>
              <a:gd name="connsiteX17" fmla="*/ 153225 w 2077711"/>
              <a:gd name="connsiteY17" fmla="*/ 1071146 h 2561350"/>
              <a:gd name="connsiteX18" fmla="*/ 106805 w 2077711"/>
              <a:gd name="connsiteY18" fmla="*/ 382371 h 2561350"/>
              <a:gd name="connsiteX19" fmla="*/ 824595 w 2077711"/>
              <a:gd name="connsiteY19" fmla="*/ 389002 h 2561350"/>
              <a:gd name="connsiteX20" fmla="*/ 789691 w 2077711"/>
              <a:gd name="connsiteY20" fmla="*/ 283670 h 2561350"/>
              <a:gd name="connsiteX21" fmla="*/ 1025434 w 2077711"/>
              <a:gd name="connsiteY21" fmla="*/ 3 h 2561350"/>
              <a:gd name="connsiteX0" fmla="*/ 1025434 w 2082173"/>
              <a:gd name="connsiteY0" fmla="*/ 3 h 2561350"/>
              <a:gd name="connsiteX1" fmla="*/ 1239747 w 2082173"/>
              <a:gd name="connsiteY1" fmla="*/ 286050 h 2561350"/>
              <a:gd name="connsiteX2" fmla="*/ 1217611 w 2082173"/>
              <a:gd name="connsiteY2" fmla="*/ 389002 h 2561350"/>
              <a:gd name="connsiteX3" fmla="*/ 1968899 w 2082173"/>
              <a:gd name="connsiteY3" fmla="*/ 369108 h 2561350"/>
              <a:gd name="connsiteX4" fmla="*/ 1962267 w 2082173"/>
              <a:gd name="connsiteY4" fmla="*/ 1096546 h 2561350"/>
              <a:gd name="connsiteX5" fmla="*/ 1859687 w 2082173"/>
              <a:gd name="connsiteY5" fmla="*/ 1037347 h 2561350"/>
              <a:gd name="connsiteX6" fmla="*/ 1857307 w 2082173"/>
              <a:gd name="connsiteY6" fmla="*/ 1487403 h 2561350"/>
              <a:gd name="connsiteX7" fmla="*/ 1995425 w 2082173"/>
              <a:gd name="connsiteY7" fmla="*/ 1456260 h 2561350"/>
              <a:gd name="connsiteX8" fmla="*/ 1949005 w 2082173"/>
              <a:gd name="connsiteY8" fmla="*/ 2167002 h 2561350"/>
              <a:gd name="connsiteX9" fmla="*/ 1219874 w 2082173"/>
              <a:gd name="connsiteY9" fmla="*/ 2167002 h 2561350"/>
              <a:gd name="connsiteX10" fmla="*/ 1239747 w 2082173"/>
              <a:gd name="connsiteY10" fmla="*/ 2275300 h 2561350"/>
              <a:gd name="connsiteX11" fmla="*/ 789691 w 2082173"/>
              <a:gd name="connsiteY11" fmla="*/ 2277680 h 2561350"/>
              <a:gd name="connsiteX12" fmla="*/ 819624 w 2082173"/>
              <a:gd name="connsiteY12" fmla="*/ 2167002 h 2561350"/>
              <a:gd name="connsiteX13" fmla="*/ 153225 w 2082173"/>
              <a:gd name="connsiteY13" fmla="*/ 2167002 h 2561350"/>
              <a:gd name="connsiteX14" fmla="*/ 153225 w 2082173"/>
              <a:gd name="connsiteY14" fmla="*/ 1458174 h 2561350"/>
              <a:gd name="connsiteX15" fmla="*/ 248224 w 2082173"/>
              <a:gd name="connsiteY15" fmla="*/ 1495354 h 2561350"/>
              <a:gd name="connsiteX16" fmla="*/ 245844 w 2082173"/>
              <a:gd name="connsiteY16" fmla="*/ 1045298 h 2561350"/>
              <a:gd name="connsiteX17" fmla="*/ 153225 w 2082173"/>
              <a:gd name="connsiteY17" fmla="*/ 1071146 h 2561350"/>
              <a:gd name="connsiteX18" fmla="*/ 106805 w 2082173"/>
              <a:gd name="connsiteY18" fmla="*/ 382371 h 2561350"/>
              <a:gd name="connsiteX19" fmla="*/ 824595 w 2082173"/>
              <a:gd name="connsiteY19" fmla="*/ 389002 h 2561350"/>
              <a:gd name="connsiteX20" fmla="*/ 789691 w 2082173"/>
              <a:gd name="connsiteY20" fmla="*/ 283670 h 2561350"/>
              <a:gd name="connsiteX21" fmla="*/ 1025434 w 2082173"/>
              <a:gd name="connsiteY21" fmla="*/ 3 h 2561350"/>
              <a:gd name="connsiteX0" fmla="*/ 1025434 w 2082173"/>
              <a:gd name="connsiteY0" fmla="*/ 3 h 2561350"/>
              <a:gd name="connsiteX1" fmla="*/ 1239747 w 2082173"/>
              <a:gd name="connsiteY1" fmla="*/ 286050 h 2561350"/>
              <a:gd name="connsiteX2" fmla="*/ 1217611 w 2082173"/>
              <a:gd name="connsiteY2" fmla="*/ 389002 h 2561350"/>
              <a:gd name="connsiteX3" fmla="*/ 1968899 w 2082173"/>
              <a:gd name="connsiteY3" fmla="*/ 369108 h 2561350"/>
              <a:gd name="connsiteX4" fmla="*/ 1962267 w 2082173"/>
              <a:gd name="connsiteY4" fmla="*/ 1096546 h 2561350"/>
              <a:gd name="connsiteX5" fmla="*/ 1859687 w 2082173"/>
              <a:gd name="connsiteY5" fmla="*/ 1037347 h 2561350"/>
              <a:gd name="connsiteX6" fmla="*/ 1857307 w 2082173"/>
              <a:gd name="connsiteY6" fmla="*/ 1487403 h 2561350"/>
              <a:gd name="connsiteX7" fmla="*/ 1995425 w 2082173"/>
              <a:gd name="connsiteY7" fmla="*/ 1456260 h 2561350"/>
              <a:gd name="connsiteX8" fmla="*/ 1949005 w 2082173"/>
              <a:gd name="connsiteY8" fmla="*/ 2167002 h 2561350"/>
              <a:gd name="connsiteX9" fmla="*/ 1219874 w 2082173"/>
              <a:gd name="connsiteY9" fmla="*/ 2167002 h 2561350"/>
              <a:gd name="connsiteX10" fmla="*/ 1239747 w 2082173"/>
              <a:gd name="connsiteY10" fmla="*/ 2275300 h 2561350"/>
              <a:gd name="connsiteX11" fmla="*/ 789691 w 2082173"/>
              <a:gd name="connsiteY11" fmla="*/ 2277680 h 2561350"/>
              <a:gd name="connsiteX12" fmla="*/ 819624 w 2082173"/>
              <a:gd name="connsiteY12" fmla="*/ 2167002 h 2561350"/>
              <a:gd name="connsiteX13" fmla="*/ 153225 w 2082173"/>
              <a:gd name="connsiteY13" fmla="*/ 2167002 h 2561350"/>
              <a:gd name="connsiteX14" fmla="*/ 153225 w 2082173"/>
              <a:gd name="connsiteY14" fmla="*/ 1458174 h 2561350"/>
              <a:gd name="connsiteX15" fmla="*/ 248224 w 2082173"/>
              <a:gd name="connsiteY15" fmla="*/ 1495354 h 2561350"/>
              <a:gd name="connsiteX16" fmla="*/ 245844 w 2082173"/>
              <a:gd name="connsiteY16" fmla="*/ 1045298 h 2561350"/>
              <a:gd name="connsiteX17" fmla="*/ 153225 w 2082173"/>
              <a:gd name="connsiteY17" fmla="*/ 1071146 h 2561350"/>
              <a:gd name="connsiteX18" fmla="*/ 106805 w 2082173"/>
              <a:gd name="connsiteY18" fmla="*/ 382371 h 2561350"/>
              <a:gd name="connsiteX19" fmla="*/ 824595 w 2082173"/>
              <a:gd name="connsiteY19" fmla="*/ 389002 h 2561350"/>
              <a:gd name="connsiteX20" fmla="*/ 789691 w 2082173"/>
              <a:gd name="connsiteY20" fmla="*/ 283670 h 2561350"/>
              <a:gd name="connsiteX21" fmla="*/ 1025434 w 2082173"/>
              <a:gd name="connsiteY21" fmla="*/ 3 h 2561350"/>
              <a:gd name="connsiteX0" fmla="*/ 1025434 w 2082173"/>
              <a:gd name="connsiteY0" fmla="*/ 3 h 2561350"/>
              <a:gd name="connsiteX1" fmla="*/ 1239747 w 2082173"/>
              <a:gd name="connsiteY1" fmla="*/ 286050 h 2561350"/>
              <a:gd name="connsiteX2" fmla="*/ 1217611 w 2082173"/>
              <a:gd name="connsiteY2" fmla="*/ 389002 h 2561350"/>
              <a:gd name="connsiteX3" fmla="*/ 1968899 w 2082173"/>
              <a:gd name="connsiteY3" fmla="*/ 369108 h 2561350"/>
              <a:gd name="connsiteX4" fmla="*/ 1962267 w 2082173"/>
              <a:gd name="connsiteY4" fmla="*/ 1096546 h 2561350"/>
              <a:gd name="connsiteX5" fmla="*/ 1859687 w 2082173"/>
              <a:gd name="connsiteY5" fmla="*/ 1037347 h 2561350"/>
              <a:gd name="connsiteX6" fmla="*/ 1844045 w 2082173"/>
              <a:gd name="connsiteY6" fmla="*/ 1520560 h 2561350"/>
              <a:gd name="connsiteX7" fmla="*/ 1995425 w 2082173"/>
              <a:gd name="connsiteY7" fmla="*/ 1456260 h 2561350"/>
              <a:gd name="connsiteX8" fmla="*/ 1949005 w 2082173"/>
              <a:gd name="connsiteY8" fmla="*/ 2167002 h 2561350"/>
              <a:gd name="connsiteX9" fmla="*/ 1219874 w 2082173"/>
              <a:gd name="connsiteY9" fmla="*/ 2167002 h 2561350"/>
              <a:gd name="connsiteX10" fmla="*/ 1239747 w 2082173"/>
              <a:gd name="connsiteY10" fmla="*/ 2275300 h 2561350"/>
              <a:gd name="connsiteX11" fmla="*/ 789691 w 2082173"/>
              <a:gd name="connsiteY11" fmla="*/ 2277680 h 2561350"/>
              <a:gd name="connsiteX12" fmla="*/ 819624 w 2082173"/>
              <a:gd name="connsiteY12" fmla="*/ 2167002 h 2561350"/>
              <a:gd name="connsiteX13" fmla="*/ 153225 w 2082173"/>
              <a:gd name="connsiteY13" fmla="*/ 2167002 h 2561350"/>
              <a:gd name="connsiteX14" fmla="*/ 153225 w 2082173"/>
              <a:gd name="connsiteY14" fmla="*/ 1458174 h 2561350"/>
              <a:gd name="connsiteX15" fmla="*/ 248224 w 2082173"/>
              <a:gd name="connsiteY15" fmla="*/ 1495354 h 2561350"/>
              <a:gd name="connsiteX16" fmla="*/ 245844 w 2082173"/>
              <a:gd name="connsiteY16" fmla="*/ 1045298 h 2561350"/>
              <a:gd name="connsiteX17" fmla="*/ 153225 w 2082173"/>
              <a:gd name="connsiteY17" fmla="*/ 1071146 h 2561350"/>
              <a:gd name="connsiteX18" fmla="*/ 106805 w 2082173"/>
              <a:gd name="connsiteY18" fmla="*/ 382371 h 2561350"/>
              <a:gd name="connsiteX19" fmla="*/ 824595 w 2082173"/>
              <a:gd name="connsiteY19" fmla="*/ 389002 h 2561350"/>
              <a:gd name="connsiteX20" fmla="*/ 789691 w 2082173"/>
              <a:gd name="connsiteY20" fmla="*/ 283670 h 2561350"/>
              <a:gd name="connsiteX21" fmla="*/ 1025434 w 2082173"/>
              <a:gd name="connsiteY21" fmla="*/ 3 h 2561350"/>
              <a:gd name="connsiteX0" fmla="*/ 1025434 w 2082173"/>
              <a:gd name="connsiteY0" fmla="*/ 3 h 2561350"/>
              <a:gd name="connsiteX1" fmla="*/ 1239747 w 2082173"/>
              <a:gd name="connsiteY1" fmla="*/ 286050 h 2561350"/>
              <a:gd name="connsiteX2" fmla="*/ 1217611 w 2082173"/>
              <a:gd name="connsiteY2" fmla="*/ 389002 h 2561350"/>
              <a:gd name="connsiteX3" fmla="*/ 1968899 w 2082173"/>
              <a:gd name="connsiteY3" fmla="*/ 369108 h 2561350"/>
              <a:gd name="connsiteX4" fmla="*/ 1962267 w 2082173"/>
              <a:gd name="connsiteY4" fmla="*/ 1096546 h 2561350"/>
              <a:gd name="connsiteX5" fmla="*/ 1859687 w 2082173"/>
              <a:gd name="connsiteY5" fmla="*/ 1037347 h 2561350"/>
              <a:gd name="connsiteX6" fmla="*/ 1844045 w 2082173"/>
              <a:gd name="connsiteY6" fmla="*/ 1520560 h 2561350"/>
              <a:gd name="connsiteX7" fmla="*/ 1995425 w 2082173"/>
              <a:gd name="connsiteY7" fmla="*/ 1456260 h 2561350"/>
              <a:gd name="connsiteX8" fmla="*/ 1949005 w 2082173"/>
              <a:gd name="connsiteY8" fmla="*/ 2167002 h 2561350"/>
              <a:gd name="connsiteX9" fmla="*/ 1219874 w 2082173"/>
              <a:gd name="connsiteY9" fmla="*/ 2167002 h 2561350"/>
              <a:gd name="connsiteX10" fmla="*/ 1239747 w 2082173"/>
              <a:gd name="connsiteY10" fmla="*/ 2275300 h 2561350"/>
              <a:gd name="connsiteX11" fmla="*/ 789691 w 2082173"/>
              <a:gd name="connsiteY11" fmla="*/ 2277680 h 2561350"/>
              <a:gd name="connsiteX12" fmla="*/ 819624 w 2082173"/>
              <a:gd name="connsiteY12" fmla="*/ 2167002 h 2561350"/>
              <a:gd name="connsiteX13" fmla="*/ 153225 w 2082173"/>
              <a:gd name="connsiteY13" fmla="*/ 2167002 h 2561350"/>
              <a:gd name="connsiteX14" fmla="*/ 153225 w 2082173"/>
              <a:gd name="connsiteY14" fmla="*/ 1458174 h 2561350"/>
              <a:gd name="connsiteX15" fmla="*/ 248224 w 2082173"/>
              <a:gd name="connsiteY15" fmla="*/ 1495354 h 2561350"/>
              <a:gd name="connsiteX16" fmla="*/ 245844 w 2082173"/>
              <a:gd name="connsiteY16" fmla="*/ 1045298 h 2561350"/>
              <a:gd name="connsiteX17" fmla="*/ 153225 w 2082173"/>
              <a:gd name="connsiteY17" fmla="*/ 1071146 h 2561350"/>
              <a:gd name="connsiteX18" fmla="*/ 106805 w 2082173"/>
              <a:gd name="connsiteY18" fmla="*/ 382371 h 2561350"/>
              <a:gd name="connsiteX19" fmla="*/ 824595 w 2082173"/>
              <a:gd name="connsiteY19" fmla="*/ 389002 h 2561350"/>
              <a:gd name="connsiteX20" fmla="*/ 789691 w 2082173"/>
              <a:gd name="connsiteY20" fmla="*/ 283670 h 2561350"/>
              <a:gd name="connsiteX21" fmla="*/ 1025434 w 2082173"/>
              <a:gd name="connsiteY21" fmla="*/ 3 h 2561350"/>
              <a:gd name="connsiteX0" fmla="*/ 1025434 w 2082173"/>
              <a:gd name="connsiteY0" fmla="*/ 3 h 2561350"/>
              <a:gd name="connsiteX1" fmla="*/ 1239747 w 2082173"/>
              <a:gd name="connsiteY1" fmla="*/ 286050 h 2561350"/>
              <a:gd name="connsiteX2" fmla="*/ 1217611 w 2082173"/>
              <a:gd name="connsiteY2" fmla="*/ 389002 h 2561350"/>
              <a:gd name="connsiteX3" fmla="*/ 1968899 w 2082173"/>
              <a:gd name="connsiteY3" fmla="*/ 369108 h 2561350"/>
              <a:gd name="connsiteX4" fmla="*/ 1962267 w 2082173"/>
              <a:gd name="connsiteY4" fmla="*/ 1096546 h 2561350"/>
              <a:gd name="connsiteX5" fmla="*/ 1859687 w 2082173"/>
              <a:gd name="connsiteY5" fmla="*/ 1037347 h 2561350"/>
              <a:gd name="connsiteX6" fmla="*/ 1844045 w 2082173"/>
              <a:gd name="connsiteY6" fmla="*/ 1520560 h 2561350"/>
              <a:gd name="connsiteX7" fmla="*/ 1995425 w 2082173"/>
              <a:gd name="connsiteY7" fmla="*/ 1456260 h 2561350"/>
              <a:gd name="connsiteX8" fmla="*/ 1949005 w 2082173"/>
              <a:gd name="connsiteY8" fmla="*/ 2167002 h 2561350"/>
              <a:gd name="connsiteX9" fmla="*/ 1219874 w 2082173"/>
              <a:gd name="connsiteY9" fmla="*/ 2167002 h 2561350"/>
              <a:gd name="connsiteX10" fmla="*/ 1239747 w 2082173"/>
              <a:gd name="connsiteY10" fmla="*/ 2275300 h 2561350"/>
              <a:gd name="connsiteX11" fmla="*/ 789691 w 2082173"/>
              <a:gd name="connsiteY11" fmla="*/ 2277680 h 2561350"/>
              <a:gd name="connsiteX12" fmla="*/ 819624 w 2082173"/>
              <a:gd name="connsiteY12" fmla="*/ 2167002 h 2561350"/>
              <a:gd name="connsiteX13" fmla="*/ 153225 w 2082173"/>
              <a:gd name="connsiteY13" fmla="*/ 2167002 h 2561350"/>
              <a:gd name="connsiteX14" fmla="*/ 153225 w 2082173"/>
              <a:gd name="connsiteY14" fmla="*/ 1458174 h 2561350"/>
              <a:gd name="connsiteX15" fmla="*/ 248224 w 2082173"/>
              <a:gd name="connsiteY15" fmla="*/ 1495354 h 2561350"/>
              <a:gd name="connsiteX16" fmla="*/ 245844 w 2082173"/>
              <a:gd name="connsiteY16" fmla="*/ 1045298 h 2561350"/>
              <a:gd name="connsiteX17" fmla="*/ 153225 w 2082173"/>
              <a:gd name="connsiteY17" fmla="*/ 1071146 h 2561350"/>
              <a:gd name="connsiteX18" fmla="*/ 106805 w 2082173"/>
              <a:gd name="connsiteY18" fmla="*/ 382371 h 2561350"/>
              <a:gd name="connsiteX19" fmla="*/ 824595 w 2082173"/>
              <a:gd name="connsiteY19" fmla="*/ 389002 h 2561350"/>
              <a:gd name="connsiteX20" fmla="*/ 789691 w 2082173"/>
              <a:gd name="connsiteY20" fmla="*/ 283670 h 2561350"/>
              <a:gd name="connsiteX21" fmla="*/ 1025434 w 2082173"/>
              <a:gd name="connsiteY21" fmla="*/ 3 h 2561350"/>
              <a:gd name="connsiteX0" fmla="*/ 1025434 w 2082173"/>
              <a:gd name="connsiteY0" fmla="*/ 3 h 2561350"/>
              <a:gd name="connsiteX1" fmla="*/ 1239747 w 2082173"/>
              <a:gd name="connsiteY1" fmla="*/ 286050 h 2561350"/>
              <a:gd name="connsiteX2" fmla="*/ 1217611 w 2082173"/>
              <a:gd name="connsiteY2" fmla="*/ 389002 h 2561350"/>
              <a:gd name="connsiteX3" fmla="*/ 1968899 w 2082173"/>
              <a:gd name="connsiteY3" fmla="*/ 369108 h 2561350"/>
              <a:gd name="connsiteX4" fmla="*/ 1962267 w 2082173"/>
              <a:gd name="connsiteY4" fmla="*/ 1096546 h 2561350"/>
              <a:gd name="connsiteX5" fmla="*/ 1859687 w 2082173"/>
              <a:gd name="connsiteY5" fmla="*/ 1037347 h 2561350"/>
              <a:gd name="connsiteX6" fmla="*/ 1844045 w 2082173"/>
              <a:gd name="connsiteY6" fmla="*/ 1520560 h 2561350"/>
              <a:gd name="connsiteX7" fmla="*/ 1995425 w 2082173"/>
              <a:gd name="connsiteY7" fmla="*/ 1456260 h 2561350"/>
              <a:gd name="connsiteX8" fmla="*/ 1949005 w 2082173"/>
              <a:gd name="connsiteY8" fmla="*/ 2167002 h 2561350"/>
              <a:gd name="connsiteX9" fmla="*/ 1219874 w 2082173"/>
              <a:gd name="connsiteY9" fmla="*/ 2167002 h 2561350"/>
              <a:gd name="connsiteX10" fmla="*/ 1239747 w 2082173"/>
              <a:gd name="connsiteY10" fmla="*/ 2275300 h 2561350"/>
              <a:gd name="connsiteX11" fmla="*/ 789691 w 2082173"/>
              <a:gd name="connsiteY11" fmla="*/ 2277680 h 2561350"/>
              <a:gd name="connsiteX12" fmla="*/ 819624 w 2082173"/>
              <a:gd name="connsiteY12" fmla="*/ 2167002 h 2561350"/>
              <a:gd name="connsiteX13" fmla="*/ 153225 w 2082173"/>
              <a:gd name="connsiteY13" fmla="*/ 2167002 h 2561350"/>
              <a:gd name="connsiteX14" fmla="*/ 153225 w 2082173"/>
              <a:gd name="connsiteY14" fmla="*/ 1458174 h 2561350"/>
              <a:gd name="connsiteX15" fmla="*/ 248224 w 2082173"/>
              <a:gd name="connsiteY15" fmla="*/ 1495354 h 2561350"/>
              <a:gd name="connsiteX16" fmla="*/ 245844 w 2082173"/>
              <a:gd name="connsiteY16" fmla="*/ 1045298 h 2561350"/>
              <a:gd name="connsiteX17" fmla="*/ 153225 w 2082173"/>
              <a:gd name="connsiteY17" fmla="*/ 1071146 h 2561350"/>
              <a:gd name="connsiteX18" fmla="*/ 106805 w 2082173"/>
              <a:gd name="connsiteY18" fmla="*/ 382371 h 2561350"/>
              <a:gd name="connsiteX19" fmla="*/ 824595 w 2082173"/>
              <a:gd name="connsiteY19" fmla="*/ 389002 h 2561350"/>
              <a:gd name="connsiteX20" fmla="*/ 789691 w 2082173"/>
              <a:gd name="connsiteY20" fmla="*/ 283670 h 2561350"/>
              <a:gd name="connsiteX21" fmla="*/ 1025434 w 2082173"/>
              <a:gd name="connsiteY21" fmla="*/ 3 h 2561350"/>
              <a:gd name="connsiteX0" fmla="*/ 1025434 w 2082173"/>
              <a:gd name="connsiteY0" fmla="*/ 3 h 2561350"/>
              <a:gd name="connsiteX1" fmla="*/ 1239747 w 2082173"/>
              <a:gd name="connsiteY1" fmla="*/ 286050 h 2561350"/>
              <a:gd name="connsiteX2" fmla="*/ 1217611 w 2082173"/>
              <a:gd name="connsiteY2" fmla="*/ 389002 h 2561350"/>
              <a:gd name="connsiteX3" fmla="*/ 1968899 w 2082173"/>
              <a:gd name="connsiteY3" fmla="*/ 369108 h 2561350"/>
              <a:gd name="connsiteX4" fmla="*/ 1962267 w 2082173"/>
              <a:gd name="connsiteY4" fmla="*/ 1096546 h 2561350"/>
              <a:gd name="connsiteX5" fmla="*/ 1859687 w 2082173"/>
              <a:gd name="connsiteY5" fmla="*/ 1037347 h 2561350"/>
              <a:gd name="connsiteX6" fmla="*/ 1844045 w 2082173"/>
              <a:gd name="connsiteY6" fmla="*/ 1520560 h 2561350"/>
              <a:gd name="connsiteX7" fmla="*/ 1995425 w 2082173"/>
              <a:gd name="connsiteY7" fmla="*/ 1456260 h 2561350"/>
              <a:gd name="connsiteX8" fmla="*/ 1949005 w 2082173"/>
              <a:gd name="connsiteY8" fmla="*/ 2167002 h 2561350"/>
              <a:gd name="connsiteX9" fmla="*/ 1219874 w 2082173"/>
              <a:gd name="connsiteY9" fmla="*/ 2167002 h 2561350"/>
              <a:gd name="connsiteX10" fmla="*/ 1239747 w 2082173"/>
              <a:gd name="connsiteY10" fmla="*/ 2275300 h 2561350"/>
              <a:gd name="connsiteX11" fmla="*/ 789691 w 2082173"/>
              <a:gd name="connsiteY11" fmla="*/ 2277680 h 2561350"/>
              <a:gd name="connsiteX12" fmla="*/ 819624 w 2082173"/>
              <a:gd name="connsiteY12" fmla="*/ 2167002 h 2561350"/>
              <a:gd name="connsiteX13" fmla="*/ 153225 w 2082173"/>
              <a:gd name="connsiteY13" fmla="*/ 2167002 h 2561350"/>
              <a:gd name="connsiteX14" fmla="*/ 153225 w 2082173"/>
              <a:gd name="connsiteY14" fmla="*/ 1458174 h 2561350"/>
              <a:gd name="connsiteX15" fmla="*/ 248224 w 2082173"/>
              <a:gd name="connsiteY15" fmla="*/ 1495354 h 2561350"/>
              <a:gd name="connsiteX16" fmla="*/ 245844 w 2082173"/>
              <a:gd name="connsiteY16" fmla="*/ 1045298 h 2561350"/>
              <a:gd name="connsiteX17" fmla="*/ 153225 w 2082173"/>
              <a:gd name="connsiteY17" fmla="*/ 1071146 h 2561350"/>
              <a:gd name="connsiteX18" fmla="*/ 106805 w 2082173"/>
              <a:gd name="connsiteY18" fmla="*/ 382371 h 2561350"/>
              <a:gd name="connsiteX19" fmla="*/ 824595 w 2082173"/>
              <a:gd name="connsiteY19" fmla="*/ 389002 h 2561350"/>
              <a:gd name="connsiteX20" fmla="*/ 789691 w 2082173"/>
              <a:gd name="connsiteY20" fmla="*/ 283670 h 2561350"/>
              <a:gd name="connsiteX21" fmla="*/ 1025434 w 2082173"/>
              <a:gd name="connsiteY21" fmla="*/ 3 h 2561350"/>
              <a:gd name="connsiteX0" fmla="*/ 1025434 w 2082173"/>
              <a:gd name="connsiteY0" fmla="*/ 3 h 2561350"/>
              <a:gd name="connsiteX1" fmla="*/ 1239747 w 2082173"/>
              <a:gd name="connsiteY1" fmla="*/ 286050 h 2561350"/>
              <a:gd name="connsiteX2" fmla="*/ 1217611 w 2082173"/>
              <a:gd name="connsiteY2" fmla="*/ 389002 h 2561350"/>
              <a:gd name="connsiteX3" fmla="*/ 1968899 w 2082173"/>
              <a:gd name="connsiteY3" fmla="*/ 369108 h 2561350"/>
              <a:gd name="connsiteX4" fmla="*/ 1962267 w 2082173"/>
              <a:gd name="connsiteY4" fmla="*/ 1096546 h 2561350"/>
              <a:gd name="connsiteX5" fmla="*/ 1859687 w 2082173"/>
              <a:gd name="connsiteY5" fmla="*/ 1037347 h 2561350"/>
              <a:gd name="connsiteX6" fmla="*/ 1844045 w 2082173"/>
              <a:gd name="connsiteY6" fmla="*/ 1520560 h 2561350"/>
              <a:gd name="connsiteX7" fmla="*/ 1995425 w 2082173"/>
              <a:gd name="connsiteY7" fmla="*/ 1456260 h 2561350"/>
              <a:gd name="connsiteX8" fmla="*/ 1949005 w 2082173"/>
              <a:gd name="connsiteY8" fmla="*/ 2167002 h 2561350"/>
              <a:gd name="connsiteX9" fmla="*/ 1219874 w 2082173"/>
              <a:gd name="connsiteY9" fmla="*/ 2167002 h 2561350"/>
              <a:gd name="connsiteX10" fmla="*/ 1239747 w 2082173"/>
              <a:gd name="connsiteY10" fmla="*/ 2275300 h 2561350"/>
              <a:gd name="connsiteX11" fmla="*/ 789691 w 2082173"/>
              <a:gd name="connsiteY11" fmla="*/ 2277680 h 2561350"/>
              <a:gd name="connsiteX12" fmla="*/ 819624 w 2082173"/>
              <a:gd name="connsiteY12" fmla="*/ 2167002 h 2561350"/>
              <a:gd name="connsiteX13" fmla="*/ 153225 w 2082173"/>
              <a:gd name="connsiteY13" fmla="*/ 2167002 h 2561350"/>
              <a:gd name="connsiteX14" fmla="*/ 153225 w 2082173"/>
              <a:gd name="connsiteY14" fmla="*/ 1458174 h 2561350"/>
              <a:gd name="connsiteX15" fmla="*/ 248224 w 2082173"/>
              <a:gd name="connsiteY15" fmla="*/ 1495354 h 2561350"/>
              <a:gd name="connsiteX16" fmla="*/ 245844 w 2082173"/>
              <a:gd name="connsiteY16" fmla="*/ 1045298 h 2561350"/>
              <a:gd name="connsiteX17" fmla="*/ 153225 w 2082173"/>
              <a:gd name="connsiteY17" fmla="*/ 1071146 h 2561350"/>
              <a:gd name="connsiteX18" fmla="*/ 106805 w 2082173"/>
              <a:gd name="connsiteY18" fmla="*/ 382371 h 2561350"/>
              <a:gd name="connsiteX19" fmla="*/ 824595 w 2082173"/>
              <a:gd name="connsiteY19" fmla="*/ 389002 h 2561350"/>
              <a:gd name="connsiteX20" fmla="*/ 789691 w 2082173"/>
              <a:gd name="connsiteY20" fmla="*/ 283670 h 2561350"/>
              <a:gd name="connsiteX21" fmla="*/ 1025434 w 2082173"/>
              <a:gd name="connsiteY21" fmla="*/ 3 h 2561350"/>
              <a:gd name="connsiteX0" fmla="*/ 1025434 w 2082173"/>
              <a:gd name="connsiteY0" fmla="*/ 3 h 2561350"/>
              <a:gd name="connsiteX1" fmla="*/ 1239747 w 2082173"/>
              <a:gd name="connsiteY1" fmla="*/ 286050 h 2561350"/>
              <a:gd name="connsiteX2" fmla="*/ 1217611 w 2082173"/>
              <a:gd name="connsiteY2" fmla="*/ 389002 h 2561350"/>
              <a:gd name="connsiteX3" fmla="*/ 1968899 w 2082173"/>
              <a:gd name="connsiteY3" fmla="*/ 369108 h 2561350"/>
              <a:gd name="connsiteX4" fmla="*/ 1962267 w 2082173"/>
              <a:gd name="connsiteY4" fmla="*/ 1096546 h 2561350"/>
              <a:gd name="connsiteX5" fmla="*/ 1859687 w 2082173"/>
              <a:gd name="connsiteY5" fmla="*/ 1037347 h 2561350"/>
              <a:gd name="connsiteX6" fmla="*/ 1844045 w 2082173"/>
              <a:gd name="connsiteY6" fmla="*/ 1520560 h 2561350"/>
              <a:gd name="connsiteX7" fmla="*/ 1995425 w 2082173"/>
              <a:gd name="connsiteY7" fmla="*/ 1456260 h 2561350"/>
              <a:gd name="connsiteX8" fmla="*/ 1949005 w 2082173"/>
              <a:gd name="connsiteY8" fmla="*/ 2167002 h 2561350"/>
              <a:gd name="connsiteX9" fmla="*/ 1219874 w 2082173"/>
              <a:gd name="connsiteY9" fmla="*/ 2167002 h 2561350"/>
              <a:gd name="connsiteX10" fmla="*/ 1239747 w 2082173"/>
              <a:gd name="connsiteY10" fmla="*/ 2275300 h 2561350"/>
              <a:gd name="connsiteX11" fmla="*/ 789691 w 2082173"/>
              <a:gd name="connsiteY11" fmla="*/ 2277680 h 2561350"/>
              <a:gd name="connsiteX12" fmla="*/ 819624 w 2082173"/>
              <a:gd name="connsiteY12" fmla="*/ 2167002 h 2561350"/>
              <a:gd name="connsiteX13" fmla="*/ 153225 w 2082173"/>
              <a:gd name="connsiteY13" fmla="*/ 2167002 h 2561350"/>
              <a:gd name="connsiteX14" fmla="*/ 153225 w 2082173"/>
              <a:gd name="connsiteY14" fmla="*/ 1458174 h 2561350"/>
              <a:gd name="connsiteX15" fmla="*/ 248224 w 2082173"/>
              <a:gd name="connsiteY15" fmla="*/ 1495354 h 2561350"/>
              <a:gd name="connsiteX16" fmla="*/ 245844 w 2082173"/>
              <a:gd name="connsiteY16" fmla="*/ 1045298 h 2561350"/>
              <a:gd name="connsiteX17" fmla="*/ 153225 w 2082173"/>
              <a:gd name="connsiteY17" fmla="*/ 1071146 h 2561350"/>
              <a:gd name="connsiteX18" fmla="*/ 106805 w 2082173"/>
              <a:gd name="connsiteY18" fmla="*/ 382371 h 2561350"/>
              <a:gd name="connsiteX19" fmla="*/ 824595 w 2082173"/>
              <a:gd name="connsiteY19" fmla="*/ 389002 h 2561350"/>
              <a:gd name="connsiteX20" fmla="*/ 789691 w 2082173"/>
              <a:gd name="connsiteY20" fmla="*/ 283670 h 2561350"/>
              <a:gd name="connsiteX21" fmla="*/ 1025434 w 2082173"/>
              <a:gd name="connsiteY21" fmla="*/ 3 h 2561350"/>
              <a:gd name="connsiteX0" fmla="*/ 1025434 w 2082173"/>
              <a:gd name="connsiteY0" fmla="*/ 3 h 2561350"/>
              <a:gd name="connsiteX1" fmla="*/ 1239747 w 2082173"/>
              <a:gd name="connsiteY1" fmla="*/ 286050 h 2561350"/>
              <a:gd name="connsiteX2" fmla="*/ 1217611 w 2082173"/>
              <a:gd name="connsiteY2" fmla="*/ 389002 h 2561350"/>
              <a:gd name="connsiteX3" fmla="*/ 1968899 w 2082173"/>
              <a:gd name="connsiteY3" fmla="*/ 369108 h 2561350"/>
              <a:gd name="connsiteX4" fmla="*/ 1962267 w 2082173"/>
              <a:gd name="connsiteY4" fmla="*/ 1096546 h 2561350"/>
              <a:gd name="connsiteX5" fmla="*/ 1859687 w 2082173"/>
              <a:gd name="connsiteY5" fmla="*/ 1037347 h 2561350"/>
              <a:gd name="connsiteX6" fmla="*/ 1844045 w 2082173"/>
              <a:gd name="connsiteY6" fmla="*/ 1520560 h 2561350"/>
              <a:gd name="connsiteX7" fmla="*/ 1995425 w 2082173"/>
              <a:gd name="connsiteY7" fmla="*/ 1456260 h 2561350"/>
              <a:gd name="connsiteX8" fmla="*/ 1949005 w 2082173"/>
              <a:gd name="connsiteY8" fmla="*/ 2180265 h 2561350"/>
              <a:gd name="connsiteX9" fmla="*/ 1219874 w 2082173"/>
              <a:gd name="connsiteY9" fmla="*/ 2167002 h 2561350"/>
              <a:gd name="connsiteX10" fmla="*/ 1239747 w 2082173"/>
              <a:gd name="connsiteY10" fmla="*/ 2275300 h 2561350"/>
              <a:gd name="connsiteX11" fmla="*/ 789691 w 2082173"/>
              <a:gd name="connsiteY11" fmla="*/ 2277680 h 2561350"/>
              <a:gd name="connsiteX12" fmla="*/ 819624 w 2082173"/>
              <a:gd name="connsiteY12" fmla="*/ 2167002 h 2561350"/>
              <a:gd name="connsiteX13" fmla="*/ 153225 w 2082173"/>
              <a:gd name="connsiteY13" fmla="*/ 2167002 h 2561350"/>
              <a:gd name="connsiteX14" fmla="*/ 153225 w 2082173"/>
              <a:gd name="connsiteY14" fmla="*/ 1458174 h 2561350"/>
              <a:gd name="connsiteX15" fmla="*/ 248224 w 2082173"/>
              <a:gd name="connsiteY15" fmla="*/ 1495354 h 2561350"/>
              <a:gd name="connsiteX16" fmla="*/ 245844 w 2082173"/>
              <a:gd name="connsiteY16" fmla="*/ 1045298 h 2561350"/>
              <a:gd name="connsiteX17" fmla="*/ 153225 w 2082173"/>
              <a:gd name="connsiteY17" fmla="*/ 1071146 h 2561350"/>
              <a:gd name="connsiteX18" fmla="*/ 106805 w 2082173"/>
              <a:gd name="connsiteY18" fmla="*/ 382371 h 2561350"/>
              <a:gd name="connsiteX19" fmla="*/ 824595 w 2082173"/>
              <a:gd name="connsiteY19" fmla="*/ 389002 h 2561350"/>
              <a:gd name="connsiteX20" fmla="*/ 789691 w 2082173"/>
              <a:gd name="connsiteY20" fmla="*/ 283670 h 2561350"/>
              <a:gd name="connsiteX21" fmla="*/ 1025434 w 2082173"/>
              <a:gd name="connsiteY21" fmla="*/ 3 h 2561350"/>
              <a:gd name="connsiteX0" fmla="*/ 1025434 w 2082173"/>
              <a:gd name="connsiteY0" fmla="*/ 3 h 2561350"/>
              <a:gd name="connsiteX1" fmla="*/ 1239747 w 2082173"/>
              <a:gd name="connsiteY1" fmla="*/ 286050 h 2561350"/>
              <a:gd name="connsiteX2" fmla="*/ 1217611 w 2082173"/>
              <a:gd name="connsiteY2" fmla="*/ 389002 h 2561350"/>
              <a:gd name="connsiteX3" fmla="*/ 1968899 w 2082173"/>
              <a:gd name="connsiteY3" fmla="*/ 369108 h 2561350"/>
              <a:gd name="connsiteX4" fmla="*/ 1962267 w 2082173"/>
              <a:gd name="connsiteY4" fmla="*/ 1096546 h 2561350"/>
              <a:gd name="connsiteX5" fmla="*/ 1859687 w 2082173"/>
              <a:gd name="connsiteY5" fmla="*/ 1037347 h 2561350"/>
              <a:gd name="connsiteX6" fmla="*/ 1844045 w 2082173"/>
              <a:gd name="connsiteY6" fmla="*/ 1520560 h 2561350"/>
              <a:gd name="connsiteX7" fmla="*/ 1995425 w 2082173"/>
              <a:gd name="connsiteY7" fmla="*/ 1456260 h 2561350"/>
              <a:gd name="connsiteX8" fmla="*/ 1949005 w 2082173"/>
              <a:gd name="connsiteY8" fmla="*/ 2180265 h 2561350"/>
              <a:gd name="connsiteX9" fmla="*/ 1219874 w 2082173"/>
              <a:gd name="connsiteY9" fmla="*/ 2167002 h 2561350"/>
              <a:gd name="connsiteX10" fmla="*/ 1239747 w 2082173"/>
              <a:gd name="connsiteY10" fmla="*/ 2275300 h 2561350"/>
              <a:gd name="connsiteX11" fmla="*/ 789691 w 2082173"/>
              <a:gd name="connsiteY11" fmla="*/ 2277680 h 2561350"/>
              <a:gd name="connsiteX12" fmla="*/ 819624 w 2082173"/>
              <a:gd name="connsiteY12" fmla="*/ 2167002 h 2561350"/>
              <a:gd name="connsiteX13" fmla="*/ 153225 w 2082173"/>
              <a:gd name="connsiteY13" fmla="*/ 2167002 h 2561350"/>
              <a:gd name="connsiteX14" fmla="*/ 153225 w 2082173"/>
              <a:gd name="connsiteY14" fmla="*/ 1458174 h 2561350"/>
              <a:gd name="connsiteX15" fmla="*/ 248224 w 2082173"/>
              <a:gd name="connsiteY15" fmla="*/ 1495354 h 2561350"/>
              <a:gd name="connsiteX16" fmla="*/ 245844 w 2082173"/>
              <a:gd name="connsiteY16" fmla="*/ 1045298 h 2561350"/>
              <a:gd name="connsiteX17" fmla="*/ 153225 w 2082173"/>
              <a:gd name="connsiteY17" fmla="*/ 1071146 h 2561350"/>
              <a:gd name="connsiteX18" fmla="*/ 106805 w 2082173"/>
              <a:gd name="connsiteY18" fmla="*/ 382371 h 2561350"/>
              <a:gd name="connsiteX19" fmla="*/ 824595 w 2082173"/>
              <a:gd name="connsiteY19" fmla="*/ 389002 h 2561350"/>
              <a:gd name="connsiteX20" fmla="*/ 789691 w 2082173"/>
              <a:gd name="connsiteY20" fmla="*/ 283670 h 2561350"/>
              <a:gd name="connsiteX21" fmla="*/ 1025434 w 2082173"/>
              <a:gd name="connsiteY21" fmla="*/ 3 h 2561350"/>
              <a:gd name="connsiteX0" fmla="*/ 1025434 w 2082173"/>
              <a:gd name="connsiteY0" fmla="*/ 3 h 2561350"/>
              <a:gd name="connsiteX1" fmla="*/ 1239747 w 2082173"/>
              <a:gd name="connsiteY1" fmla="*/ 286050 h 2561350"/>
              <a:gd name="connsiteX2" fmla="*/ 1217611 w 2082173"/>
              <a:gd name="connsiteY2" fmla="*/ 389002 h 2561350"/>
              <a:gd name="connsiteX3" fmla="*/ 1968899 w 2082173"/>
              <a:gd name="connsiteY3" fmla="*/ 369108 h 2561350"/>
              <a:gd name="connsiteX4" fmla="*/ 1962267 w 2082173"/>
              <a:gd name="connsiteY4" fmla="*/ 1096546 h 2561350"/>
              <a:gd name="connsiteX5" fmla="*/ 1859687 w 2082173"/>
              <a:gd name="connsiteY5" fmla="*/ 1037347 h 2561350"/>
              <a:gd name="connsiteX6" fmla="*/ 1844045 w 2082173"/>
              <a:gd name="connsiteY6" fmla="*/ 1520560 h 2561350"/>
              <a:gd name="connsiteX7" fmla="*/ 1995425 w 2082173"/>
              <a:gd name="connsiteY7" fmla="*/ 1456260 h 2561350"/>
              <a:gd name="connsiteX8" fmla="*/ 1949005 w 2082173"/>
              <a:gd name="connsiteY8" fmla="*/ 2180265 h 2561350"/>
              <a:gd name="connsiteX9" fmla="*/ 1219874 w 2082173"/>
              <a:gd name="connsiteY9" fmla="*/ 2167002 h 2561350"/>
              <a:gd name="connsiteX10" fmla="*/ 1239747 w 2082173"/>
              <a:gd name="connsiteY10" fmla="*/ 2275300 h 2561350"/>
              <a:gd name="connsiteX11" fmla="*/ 789691 w 2082173"/>
              <a:gd name="connsiteY11" fmla="*/ 2277680 h 2561350"/>
              <a:gd name="connsiteX12" fmla="*/ 819624 w 2082173"/>
              <a:gd name="connsiteY12" fmla="*/ 2167002 h 2561350"/>
              <a:gd name="connsiteX13" fmla="*/ 153225 w 2082173"/>
              <a:gd name="connsiteY13" fmla="*/ 2167002 h 2561350"/>
              <a:gd name="connsiteX14" fmla="*/ 153225 w 2082173"/>
              <a:gd name="connsiteY14" fmla="*/ 1458174 h 2561350"/>
              <a:gd name="connsiteX15" fmla="*/ 248224 w 2082173"/>
              <a:gd name="connsiteY15" fmla="*/ 1495354 h 2561350"/>
              <a:gd name="connsiteX16" fmla="*/ 245844 w 2082173"/>
              <a:gd name="connsiteY16" fmla="*/ 1045298 h 2561350"/>
              <a:gd name="connsiteX17" fmla="*/ 153225 w 2082173"/>
              <a:gd name="connsiteY17" fmla="*/ 1071146 h 2561350"/>
              <a:gd name="connsiteX18" fmla="*/ 106805 w 2082173"/>
              <a:gd name="connsiteY18" fmla="*/ 382371 h 2561350"/>
              <a:gd name="connsiteX19" fmla="*/ 824595 w 2082173"/>
              <a:gd name="connsiteY19" fmla="*/ 389002 h 2561350"/>
              <a:gd name="connsiteX20" fmla="*/ 789691 w 2082173"/>
              <a:gd name="connsiteY20" fmla="*/ 283670 h 2561350"/>
              <a:gd name="connsiteX21" fmla="*/ 1025434 w 2082173"/>
              <a:gd name="connsiteY21" fmla="*/ 3 h 2561350"/>
              <a:gd name="connsiteX0" fmla="*/ 1025434 w 2082173"/>
              <a:gd name="connsiteY0" fmla="*/ 3 h 2561350"/>
              <a:gd name="connsiteX1" fmla="*/ 1239747 w 2082173"/>
              <a:gd name="connsiteY1" fmla="*/ 286050 h 2561350"/>
              <a:gd name="connsiteX2" fmla="*/ 1217611 w 2082173"/>
              <a:gd name="connsiteY2" fmla="*/ 389002 h 2561350"/>
              <a:gd name="connsiteX3" fmla="*/ 1968899 w 2082173"/>
              <a:gd name="connsiteY3" fmla="*/ 369108 h 2561350"/>
              <a:gd name="connsiteX4" fmla="*/ 1962267 w 2082173"/>
              <a:gd name="connsiteY4" fmla="*/ 1096546 h 2561350"/>
              <a:gd name="connsiteX5" fmla="*/ 1859687 w 2082173"/>
              <a:gd name="connsiteY5" fmla="*/ 1037347 h 2561350"/>
              <a:gd name="connsiteX6" fmla="*/ 1844045 w 2082173"/>
              <a:gd name="connsiteY6" fmla="*/ 1520560 h 2561350"/>
              <a:gd name="connsiteX7" fmla="*/ 1995425 w 2082173"/>
              <a:gd name="connsiteY7" fmla="*/ 1456260 h 2561350"/>
              <a:gd name="connsiteX8" fmla="*/ 1949005 w 2082173"/>
              <a:gd name="connsiteY8" fmla="*/ 2180265 h 2561350"/>
              <a:gd name="connsiteX9" fmla="*/ 1219874 w 2082173"/>
              <a:gd name="connsiteY9" fmla="*/ 2167002 h 2561350"/>
              <a:gd name="connsiteX10" fmla="*/ 1239747 w 2082173"/>
              <a:gd name="connsiteY10" fmla="*/ 2275300 h 2561350"/>
              <a:gd name="connsiteX11" fmla="*/ 789691 w 2082173"/>
              <a:gd name="connsiteY11" fmla="*/ 2277680 h 2561350"/>
              <a:gd name="connsiteX12" fmla="*/ 819624 w 2082173"/>
              <a:gd name="connsiteY12" fmla="*/ 2167002 h 2561350"/>
              <a:gd name="connsiteX13" fmla="*/ 126699 w 2082173"/>
              <a:gd name="connsiteY13" fmla="*/ 2200159 h 2561350"/>
              <a:gd name="connsiteX14" fmla="*/ 153225 w 2082173"/>
              <a:gd name="connsiteY14" fmla="*/ 1458174 h 2561350"/>
              <a:gd name="connsiteX15" fmla="*/ 248224 w 2082173"/>
              <a:gd name="connsiteY15" fmla="*/ 1495354 h 2561350"/>
              <a:gd name="connsiteX16" fmla="*/ 245844 w 2082173"/>
              <a:gd name="connsiteY16" fmla="*/ 1045298 h 2561350"/>
              <a:gd name="connsiteX17" fmla="*/ 153225 w 2082173"/>
              <a:gd name="connsiteY17" fmla="*/ 1071146 h 2561350"/>
              <a:gd name="connsiteX18" fmla="*/ 106805 w 2082173"/>
              <a:gd name="connsiteY18" fmla="*/ 382371 h 2561350"/>
              <a:gd name="connsiteX19" fmla="*/ 824595 w 2082173"/>
              <a:gd name="connsiteY19" fmla="*/ 389002 h 2561350"/>
              <a:gd name="connsiteX20" fmla="*/ 789691 w 2082173"/>
              <a:gd name="connsiteY20" fmla="*/ 283670 h 2561350"/>
              <a:gd name="connsiteX21" fmla="*/ 1025434 w 2082173"/>
              <a:gd name="connsiteY21" fmla="*/ 3 h 2561350"/>
              <a:gd name="connsiteX0" fmla="*/ 1025434 w 2082173"/>
              <a:gd name="connsiteY0" fmla="*/ 3 h 2561350"/>
              <a:gd name="connsiteX1" fmla="*/ 1239747 w 2082173"/>
              <a:gd name="connsiteY1" fmla="*/ 286050 h 2561350"/>
              <a:gd name="connsiteX2" fmla="*/ 1217611 w 2082173"/>
              <a:gd name="connsiteY2" fmla="*/ 389002 h 2561350"/>
              <a:gd name="connsiteX3" fmla="*/ 1968899 w 2082173"/>
              <a:gd name="connsiteY3" fmla="*/ 369108 h 2561350"/>
              <a:gd name="connsiteX4" fmla="*/ 1962267 w 2082173"/>
              <a:gd name="connsiteY4" fmla="*/ 1096546 h 2561350"/>
              <a:gd name="connsiteX5" fmla="*/ 1859687 w 2082173"/>
              <a:gd name="connsiteY5" fmla="*/ 1037347 h 2561350"/>
              <a:gd name="connsiteX6" fmla="*/ 1844045 w 2082173"/>
              <a:gd name="connsiteY6" fmla="*/ 1520560 h 2561350"/>
              <a:gd name="connsiteX7" fmla="*/ 1995425 w 2082173"/>
              <a:gd name="connsiteY7" fmla="*/ 1456260 h 2561350"/>
              <a:gd name="connsiteX8" fmla="*/ 1949005 w 2082173"/>
              <a:gd name="connsiteY8" fmla="*/ 2180265 h 2561350"/>
              <a:gd name="connsiteX9" fmla="*/ 1219874 w 2082173"/>
              <a:gd name="connsiteY9" fmla="*/ 2167002 h 2561350"/>
              <a:gd name="connsiteX10" fmla="*/ 1239747 w 2082173"/>
              <a:gd name="connsiteY10" fmla="*/ 2275300 h 2561350"/>
              <a:gd name="connsiteX11" fmla="*/ 789691 w 2082173"/>
              <a:gd name="connsiteY11" fmla="*/ 2277680 h 2561350"/>
              <a:gd name="connsiteX12" fmla="*/ 819624 w 2082173"/>
              <a:gd name="connsiteY12" fmla="*/ 2167002 h 2561350"/>
              <a:gd name="connsiteX13" fmla="*/ 126699 w 2082173"/>
              <a:gd name="connsiteY13" fmla="*/ 2200159 h 2561350"/>
              <a:gd name="connsiteX14" fmla="*/ 153225 w 2082173"/>
              <a:gd name="connsiteY14" fmla="*/ 1458174 h 2561350"/>
              <a:gd name="connsiteX15" fmla="*/ 248224 w 2082173"/>
              <a:gd name="connsiteY15" fmla="*/ 1495354 h 2561350"/>
              <a:gd name="connsiteX16" fmla="*/ 245844 w 2082173"/>
              <a:gd name="connsiteY16" fmla="*/ 1045298 h 2561350"/>
              <a:gd name="connsiteX17" fmla="*/ 153225 w 2082173"/>
              <a:gd name="connsiteY17" fmla="*/ 1071146 h 2561350"/>
              <a:gd name="connsiteX18" fmla="*/ 106805 w 2082173"/>
              <a:gd name="connsiteY18" fmla="*/ 382371 h 2561350"/>
              <a:gd name="connsiteX19" fmla="*/ 824595 w 2082173"/>
              <a:gd name="connsiteY19" fmla="*/ 389002 h 2561350"/>
              <a:gd name="connsiteX20" fmla="*/ 789691 w 2082173"/>
              <a:gd name="connsiteY20" fmla="*/ 283670 h 2561350"/>
              <a:gd name="connsiteX21" fmla="*/ 1025434 w 2082173"/>
              <a:gd name="connsiteY21" fmla="*/ 3 h 2561350"/>
              <a:gd name="connsiteX0" fmla="*/ 1025434 w 2082173"/>
              <a:gd name="connsiteY0" fmla="*/ 3 h 2561350"/>
              <a:gd name="connsiteX1" fmla="*/ 1239747 w 2082173"/>
              <a:gd name="connsiteY1" fmla="*/ 286050 h 2561350"/>
              <a:gd name="connsiteX2" fmla="*/ 1217611 w 2082173"/>
              <a:gd name="connsiteY2" fmla="*/ 389002 h 2561350"/>
              <a:gd name="connsiteX3" fmla="*/ 1968899 w 2082173"/>
              <a:gd name="connsiteY3" fmla="*/ 369108 h 2561350"/>
              <a:gd name="connsiteX4" fmla="*/ 1962267 w 2082173"/>
              <a:gd name="connsiteY4" fmla="*/ 1096546 h 2561350"/>
              <a:gd name="connsiteX5" fmla="*/ 1859687 w 2082173"/>
              <a:gd name="connsiteY5" fmla="*/ 1037347 h 2561350"/>
              <a:gd name="connsiteX6" fmla="*/ 1844045 w 2082173"/>
              <a:gd name="connsiteY6" fmla="*/ 1520560 h 2561350"/>
              <a:gd name="connsiteX7" fmla="*/ 1995425 w 2082173"/>
              <a:gd name="connsiteY7" fmla="*/ 1456260 h 2561350"/>
              <a:gd name="connsiteX8" fmla="*/ 1949005 w 2082173"/>
              <a:gd name="connsiteY8" fmla="*/ 2180265 h 2561350"/>
              <a:gd name="connsiteX9" fmla="*/ 1219874 w 2082173"/>
              <a:gd name="connsiteY9" fmla="*/ 2167002 h 2561350"/>
              <a:gd name="connsiteX10" fmla="*/ 1239747 w 2082173"/>
              <a:gd name="connsiteY10" fmla="*/ 2275300 h 2561350"/>
              <a:gd name="connsiteX11" fmla="*/ 789691 w 2082173"/>
              <a:gd name="connsiteY11" fmla="*/ 2277680 h 2561350"/>
              <a:gd name="connsiteX12" fmla="*/ 819624 w 2082173"/>
              <a:gd name="connsiteY12" fmla="*/ 2167002 h 2561350"/>
              <a:gd name="connsiteX13" fmla="*/ 126699 w 2082173"/>
              <a:gd name="connsiteY13" fmla="*/ 2200159 h 2561350"/>
              <a:gd name="connsiteX14" fmla="*/ 153225 w 2082173"/>
              <a:gd name="connsiteY14" fmla="*/ 1458174 h 2561350"/>
              <a:gd name="connsiteX15" fmla="*/ 248224 w 2082173"/>
              <a:gd name="connsiteY15" fmla="*/ 1495354 h 2561350"/>
              <a:gd name="connsiteX16" fmla="*/ 245844 w 2082173"/>
              <a:gd name="connsiteY16" fmla="*/ 1045298 h 2561350"/>
              <a:gd name="connsiteX17" fmla="*/ 153225 w 2082173"/>
              <a:gd name="connsiteY17" fmla="*/ 1071146 h 2561350"/>
              <a:gd name="connsiteX18" fmla="*/ 106805 w 2082173"/>
              <a:gd name="connsiteY18" fmla="*/ 382371 h 2561350"/>
              <a:gd name="connsiteX19" fmla="*/ 824595 w 2082173"/>
              <a:gd name="connsiteY19" fmla="*/ 389002 h 2561350"/>
              <a:gd name="connsiteX20" fmla="*/ 789691 w 2082173"/>
              <a:gd name="connsiteY20" fmla="*/ 283670 h 2561350"/>
              <a:gd name="connsiteX21" fmla="*/ 1025434 w 2082173"/>
              <a:gd name="connsiteY21" fmla="*/ 3 h 2561350"/>
              <a:gd name="connsiteX0" fmla="*/ 1025434 w 2082173"/>
              <a:gd name="connsiteY0" fmla="*/ 3 h 2561350"/>
              <a:gd name="connsiteX1" fmla="*/ 1239747 w 2082173"/>
              <a:gd name="connsiteY1" fmla="*/ 286050 h 2561350"/>
              <a:gd name="connsiteX2" fmla="*/ 1217611 w 2082173"/>
              <a:gd name="connsiteY2" fmla="*/ 389002 h 2561350"/>
              <a:gd name="connsiteX3" fmla="*/ 1968899 w 2082173"/>
              <a:gd name="connsiteY3" fmla="*/ 369108 h 2561350"/>
              <a:gd name="connsiteX4" fmla="*/ 1962267 w 2082173"/>
              <a:gd name="connsiteY4" fmla="*/ 1096546 h 2561350"/>
              <a:gd name="connsiteX5" fmla="*/ 1859687 w 2082173"/>
              <a:gd name="connsiteY5" fmla="*/ 1037347 h 2561350"/>
              <a:gd name="connsiteX6" fmla="*/ 1844045 w 2082173"/>
              <a:gd name="connsiteY6" fmla="*/ 1520560 h 2561350"/>
              <a:gd name="connsiteX7" fmla="*/ 1995425 w 2082173"/>
              <a:gd name="connsiteY7" fmla="*/ 1456260 h 2561350"/>
              <a:gd name="connsiteX8" fmla="*/ 1949005 w 2082173"/>
              <a:gd name="connsiteY8" fmla="*/ 2180265 h 2561350"/>
              <a:gd name="connsiteX9" fmla="*/ 1219874 w 2082173"/>
              <a:gd name="connsiteY9" fmla="*/ 2167002 h 2561350"/>
              <a:gd name="connsiteX10" fmla="*/ 1239747 w 2082173"/>
              <a:gd name="connsiteY10" fmla="*/ 2275300 h 2561350"/>
              <a:gd name="connsiteX11" fmla="*/ 789691 w 2082173"/>
              <a:gd name="connsiteY11" fmla="*/ 2277680 h 2561350"/>
              <a:gd name="connsiteX12" fmla="*/ 819624 w 2082173"/>
              <a:gd name="connsiteY12" fmla="*/ 2167002 h 2561350"/>
              <a:gd name="connsiteX13" fmla="*/ 126699 w 2082173"/>
              <a:gd name="connsiteY13" fmla="*/ 2200159 h 2561350"/>
              <a:gd name="connsiteX14" fmla="*/ 106805 w 2082173"/>
              <a:gd name="connsiteY14" fmla="*/ 1491331 h 2561350"/>
              <a:gd name="connsiteX15" fmla="*/ 248224 w 2082173"/>
              <a:gd name="connsiteY15" fmla="*/ 1495354 h 2561350"/>
              <a:gd name="connsiteX16" fmla="*/ 245844 w 2082173"/>
              <a:gd name="connsiteY16" fmla="*/ 1045298 h 2561350"/>
              <a:gd name="connsiteX17" fmla="*/ 153225 w 2082173"/>
              <a:gd name="connsiteY17" fmla="*/ 1071146 h 2561350"/>
              <a:gd name="connsiteX18" fmla="*/ 106805 w 2082173"/>
              <a:gd name="connsiteY18" fmla="*/ 382371 h 2561350"/>
              <a:gd name="connsiteX19" fmla="*/ 824595 w 2082173"/>
              <a:gd name="connsiteY19" fmla="*/ 389002 h 2561350"/>
              <a:gd name="connsiteX20" fmla="*/ 789691 w 2082173"/>
              <a:gd name="connsiteY20" fmla="*/ 283670 h 2561350"/>
              <a:gd name="connsiteX21" fmla="*/ 1025434 w 2082173"/>
              <a:gd name="connsiteY21" fmla="*/ 3 h 2561350"/>
              <a:gd name="connsiteX0" fmla="*/ 1025434 w 2082173"/>
              <a:gd name="connsiteY0" fmla="*/ 3 h 2561350"/>
              <a:gd name="connsiteX1" fmla="*/ 1239747 w 2082173"/>
              <a:gd name="connsiteY1" fmla="*/ 286050 h 2561350"/>
              <a:gd name="connsiteX2" fmla="*/ 1217611 w 2082173"/>
              <a:gd name="connsiteY2" fmla="*/ 389002 h 2561350"/>
              <a:gd name="connsiteX3" fmla="*/ 1968899 w 2082173"/>
              <a:gd name="connsiteY3" fmla="*/ 369108 h 2561350"/>
              <a:gd name="connsiteX4" fmla="*/ 1962267 w 2082173"/>
              <a:gd name="connsiteY4" fmla="*/ 1096546 h 2561350"/>
              <a:gd name="connsiteX5" fmla="*/ 1859687 w 2082173"/>
              <a:gd name="connsiteY5" fmla="*/ 1037347 h 2561350"/>
              <a:gd name="connsiteX6" fmla="*/ 1844045 w 2082173"/>
              <a:gd name="connsiteY6" fmla="*/ 1520560 h 2561350"/>
              <a:gd name="connsiteX7" fmla="*/ 1995425 w 2082173"/>
              <a:gd name="connsiteY7" fmla="*/ 1456260 h 2561350"/>
              <a:gd name="connsiteX8" fmla="*/ 1949005 w 2082173"/>
              <a:gd name="connsiteY8" fmla="*/ 2180265 h 2561350"/>
              <a:gd name="connsiteX9" fmla="*/ 1219874 w 2082173"/>
              <a:gd name="connsiteY9" fmla="*/ 2167002 h 2561350"/>
              <a:gd name="connsiteX10" fmla="*/ 1239747 w 2082173"/>
              <a:gd name="connsiteY10" fmla="*/ 2275300 h 2561350"/>
              <a:gd name="connsiteX11" fmla="*/ 789691 w 2082173"/>
              <a:gd name="connsiteY11" fmla="*/ 2277680 h 2561350"/>
              <a:gd name="connsiteX12" fmla="*/ 819624 w 2082173"/>
              <a:gd name="connsiteY12" fmla="*/ 2167002 h 2561350"/>
              <a:gd name="connsiteX13" fmla="*/ 126699 w 2082173"/>
              <a:gd name="connsiteY13" fmla="*/ 2200159 h 2561350"/>
              <a:gd name="connsiteX14" fmla="*/ 106805 w 2082173"/>
              <a:gd name="connsiteY14" fmla="*/ 1491331 h 2561350"/>
              <a:gd name="connsiteX15" fmla="*/ 248224 w 2082173"/>
              <a:gd name="connsiteY15" fmla="*/ 1495354 h 2561350"/>
              <a:gd name="connsiteX16" fmla="*/ 245844 w 2082173"/>
              <a:gd name="connsiteY16" fmla="*/ 1045298 h 2561350"/>
              <a:gd name="connsiteX17" fmla="*/ 153225 w 2082173"/>
              <a:gd name="connsiteY17" fmla="*/ 1071146 h 2561350"/>
              <a:gd name="connsiteX18" fmla="*/ 106805 w 2082173"/>
              <a:gd name="connsiteY18" fmla="*/ 382371 h 2561350"/>
              <a:gd name="connsiteX19" fmla="*/ 824595 w 2082173"/>
              <a:gd name="connsiteY19" fmla="*/ 389002 h 2561350"/>
              <a:gd name="connsiteX20" fmla="*/ 789691 w 2082173"/>
              <a:gd name="connsiteY20" fmla="*/ 283670 h 2561350"/>
              <a:gd name="connsiteX21" fmla="*/ 1025434 w 2082173"/>
              <a:gd name="connsiteY21" fmla="*/ 3 h 2561350"/>
              <a:gd name="connsiteX0" fmla="*/ 1025434 w 2082173"/>
              <a:gd name="connsiteY0" fmla="*/ 3 h 2561350"/>
              <a:gd name="connsiteX1" fmla="*/ 1239747 w 2082173"/>
              <a:gd name="connsiteY1" fmla="*/ 286050 h 2561350"/>
              <a:gd name="connsiteX2" fmla="*/ 1217611 w 2082173"/>
              <a:gd name="connsiteY2" fmla="*/ 389002 h 2561350"/>
              <a:gd name="connsiteX3" fmla="*/ 1968899 w 2082173"/>
              <a:gd name="connsiteY3" fmla="*/ 369108 h 2561350"/>
              <a:gd name="connsiteX4" fmla="*/ 1962267 w 2082173"/>
              <a:gd name="connsiteY4" fmla="*/ 1096546 h 2561350"/>
              <a:gd name="connsiteX5" fmla="*/ 1859687 w 2082173"/>
              <a:gd name="connsiteY5" fmla="*/ 1037347 h 2561350"/>
              <a:gd name="connsiteX6" fmla="*/ 1844045 w 2082173"/>
              <a:gd name="connsiteY6" fmla="*/ 1520560 h 2561350"/>
              <a:gd name="connsiteX7" fmla="*/ 1995425 w 2082173"/>
              <a:gd name="connsiteY7" fmla="*/ 1456260 h 2561350"/>
              <a:gd name="connsiteX8" fmla="*/ 1949005 w 2082173"/>
              <a:gd name="connsiteY8" fmla="*/ 2180265 h 2561350"/>
              <a:gd name="connsiteX9" fmla="*/ 1219874 w 2082173"/>
              <a:gd name="connsiteY9" fmla="*/ 2167002 h 2561350"/>
              <a:gd name="connsiteX10" fmla="*/ 1239747 w 2082173"/>
              <a:gd name="connsiteY10" fmla="*/ 2275300 h 2561350"/>
              <a:gd name="connsiteX11" fmla="*/ 789691 w 2082173"/>
              <a:gd name="connsiteY11" fmla="*/ 2277680 h 2561350"/>
              <a:gd name="connsiteX12" fmla="*/ 819624 w 2082173"/>
              <a:gd name="connsiteY12" fmla="*/ 2167002 h 2561350"/>
              <a:gd name="connsiteX13" fmla="*/ 126699 w 2082173"/>
              <a:gd name="connsiteY13" fmla="*/ 2200159 h 2561350"/>
              <a:gd name="connsiteX14" fmla="*/ 113436 w 2082173"/>
              <a:gd name="connsiteY14" fmla="*/ 1511225 h 2561350"/>
              <a:gd name="connsiteX15" fmla="*/ 248224 w 2082173"/>
              <a:gd name="connsiteY15" fmla="*/ 1495354 h 2561350"/>
              <a:gd name="connsiteX16" fmla="*/ 245844 w 2082173"/>
              <a:gd name="connsiteY16" fmla="*/ 1045298 h 2561350"/>
              <a:gd name="connsiteX17" fmla="*/ 153225 w 2082173"/>
              <a:gd name="connsiteY17" fmla="*/ 1071146 h 2561350"/>
              <a:gd name="connsiteX18" fmla="*/ 106805 w 2082173"/>
              <a:gd name="connsiteY18" fmla="*/ 382371 h 2561350"/>
              <a:gd name="connsiteX19" fmla="*/ 824595 w 2082173"/>
              <a:gd name="connsiteY19" fmla="*/ 389002 h 2561350"/>
              <a:gd name="connsiteX20" fmla="*/ 789691 w 2082173"/>
              <a:gd name="connsiteY20" fmla="*/ 283670 h 2561350"/>
              <a:gd name="connsiteX21" fmla="*/ 1025434 w 2082173"/>
              <a:gd name="connsiteY21" fmla="*/ 3 h 2561350"/>
              <a:gd name="connsiteX0" fmla="*/ 1025434 w 2082173"/>
              <a:gd name="connsiteY0" fmla="*/ 3 h 2561350"/>
              <a:gd name="connsiteX1" fmla="*/ 1239747 w 2082173"/>
              <a:gd name="connsiteY1" fmla="*/ 286050 h 2561350"/>
              <a:gd name="connsiteX2" fmla="*/ 1217611 w 2082173"/>
              <a:gd name="connsiteY2" fmla="*/ 389002 h 2561350"/>
              <a:gd name="connsiteX3" fmla="*/ 1968899 w 2082173"/>
              <a:gd name="connsiteY3" fmla="*/ 369108 h 2561350"/>
              <a:gd name="connsiteX4" fmla="*/ 1962267 w 2082173"/>
              <a:gd name="connsiteY4" fmla="*/ 1096546 h 2561350"/>
              <a:gd name="connsiteX5" fmla="*/ 1859687 w 2082173"/>
              <a:gd name="connsiteY5" fmla="*/ 1037347 h 2561350"/>
              <a:gd name="connsiteX6" fmla="*/ 1844045 w 2082173"/>
              <a:gd name="connsiteY6" fmla="*/ 1520560 h 2561350"/>
              <a:gd name="connsiteX7" fmla="*/ 1995425 w 2082173"/>
              <a:gd name="connsiteY7" fmla="*/ 1456260 h 2561350"/>
              <a:gd name="connsiteX8" fmla="*/ 1949005 w 2082173"/>
              <a:gd name="connsiteY8" fmla="*/ 2180265 h 2561350"/>
              <a:gd name="connsiteX9" fmla="*/ 1219874 w 2082173"/>
              <a:gd name="connsiteY9" fmla="*/ 2167002 h 2561350"/>
              <a:gd name="connsiteX10" fmla="*/ 1239747 w 2082173"/>
              <a:gd name="connsiteY10" fmla="*/ 2275300 h 2561350"/>
              <a:gd name="connsiteX11" fmla="*/ 789691 w 2082173"/>
              <a:gd name="connsiteY11" fmla="*/ 2277680 h 2561350"/>
              <a:gd name="connsiteX12" fmla="*/ 819624 w 2082173"/>
              <a:gd name="connsiteY12" fmla="*/ 2167002 h 2561350"/>
              <a:gd name="connsiteX13" fmla="*/ 126699 w 2082173"/>
              <a:gd name="connsiteY13" fmla="*/ 2200159 h 2561350"/>
              <a:gd name="connsiteX14" fmla="*/ 106805 w 2082173"/>
              <a:gd name="connsiteY14" fmla="*/ 1497962 h 2561350"/>
              <a:gd name="connsiteX15" fmla="*/ 248224 w 2082173"/>
              <a:gd name="connsiteY15" fmla="*/ 1495354 h 2561350"/>
              <a:gd name="connsiteX16" fmla="*/ 245844 w 2082173"/>
              <a:gd name="connsiteY16" fmla="*/ 1045298 h 2561350"/>
              <a:gd name="connsiteX17" fmla="*/ 153225 w 2082173"/>
              <a:gd name="connsiteY17" fmla="*/ 1071146 h 2561350"/>
              <a:gd name="connsiteX18" fmla="*/ 106805 w 2082173"/>
              <a:gd name="connsiteY18" fmla="*/ 382371 h 2561350"/>
              <a:gd name="connsiteX19" fmla="*/ 824595 w 2082173"/>
              <a:gd name="connsiteY19" fmla="*/ 389002 h 2561350"/>
              <a:gd name="connsiteX20" fmla="*/ 789691 w 2082173"/>
              <a:gd name="connsiteY20" fmla="*/ 283670 h 2561350"/>
              <a:gd name="connsiteX21" fmla="*/ 1025434 w 2082173"/>
              <a:gd name="connsiteY21" fmla="*/ 3 h 2561350"/>
              <a:gd name="connsiteX0" fmla="*/ 1025434 w 2082173"/>
              <a:gd name="connsiteY0" fmla="*/ 3 h 2561350"/>
              <a:gd name="connsiteX1" fmla="*/ 1239747 w 2082173"/>
              <a:gd name="connsiteY1" fmla="*/ 286050 h 2561350"/>
              <a:gd name="connsiteX2" fmla="*/ 1217611 w 2082173"/>
              <a:gd name="connsiteY2" fmla="*/ 389002 h 2561350"/>
              <a:gd name="connsiteX3" fmla="*/ 1968899 w 2082173"/>
              <a:gd name="connsiteY3" fmla="*/ 369108 h 2561350"/>
              <a:gd name="connsiteX4" fmla="*/ 1962267 w 2082173"/>
              <a:gd name="connsiteY4" fmla="*/ 1096546 h 2561350"/>
              <a:gd name="connsiteX5" fmla="*/ 1859687 w 2082173"/>
              <a:gd name="connsiteY5" fmla="*/ 1037347 h 2561350"/>
              <a:gd name="connsiteX6" fmla="*/ 1844045 w 2082173"/>
              <a:gd name="connsiteY6" fmla="*/ 1520560 h 2561350"/>
              <a:gd name="connsiteX7" fmla="*/ 1995425 w 2082173"/>
              <a:gd name="connsiteY7" fmla="*/ 1456260 h 2561350"/>
              <a:gd name="connsiteX8" fmla="*/ 1949005 w 2082173"/>
              <a:gd name="connsiteY8" fmla="*/ 2180265 h 2561350"/>
              <a:gd name="connsiteX9" fmla="*/ 1219874 w 2082173"/>
              <a:gd name="connsiteY9" fmla="*/ 2167002 h 2561350"/>
              <a:gd name="connsiteX10" fmla="*/ 1239747 w 2082173"/>
              <a:gd name="connsiteY10" fmla="*/ 2275300 h 2561350"/>
              <a:gd name="connsiteX11" fmla="*/ 789691 w 2082173"/>
              <a:gd name="connsiteY11" fmla="*/ 2277680 h 2561350"/>
              <a:gd name="connsiteX12" fmla="*/ 819624 w 2082173"/>
              <a:gd name="connsiteY12" fmla="*/ 2167002 h 2561350"/>
              <a:gd name="connsiteX13" fmla="*/ 126699 w 2082173"/>
              <a:gd name="connsiteY13" fmla="*/ 2200159 h 2561350"/>
              <a:gd name="connsiteX14" fmla="*/ 106805 w 2082173"/>
              <a:gd name="connsiteY14" fmla="*/ 1497962 h 2561350"/>
              <a:gd name="connsiteX15" fmla="*/ 248224 w 2082173"/>
              <a:gd name="connsiteY15" fmla="*/ 1495354 h 2561350"/>
              <a:gd name="connsiteX16" fmla="*/ 245844 w 2082173"/>
              <a:gd name="connsiteY16" fmla="*/ 1045298 h 2561350"/>
              <a:gd name="connsiteX17" fmla="*/ 153225 w 2082173"/>
              <a:gd name="connsiteY17" fmla="*/ 1071146 h 2561350"/>
              <a:gd name="connsiteX18" fmla="*/ 106805 w 2082173"/>
              <a:gd name="connsiteY18" fmla="*/ 382371 h 2561350"/>
              <a:gd name="connsiteX19" fmla="*/ 824595 w 2082173"/>
              <a:gd name="connsiteY19" fmla="*/ 389002 h 2561350"/>
              <a:gd name="connsiteX20" fmla="*/ 789691 w 2082173"/>
              <a:gd name="connsiteY20" fmla="*/ 283670 h 2561350"/>
              <a:gd name="connsiteX21" fmla="*/ 1025434 w 2082173"/>
              <a:gd name="connsiteY21" fmla="*/ 3 h 2561350"/>
              <a:gd name="connsiteX0" fmla="*/ 1025434 w 2082173"/>
              <a:gd name="connsiteY0" fmla="*/ 3 h 2561350"/>
              <a:gd name="connsiteX1" fmla="*/ 1239747 w 2082173"/>
              <a:gd name="connsiteY1" fmla="*/ 286050 h 2561350"/>
              <a:gd name="connsiteX2" fmla="*/ 1217611 w 2082173"/>
              <a:gd name="connsiteY2" fmla="*/ 389002 h 2561350"/>
              <a:gd name="connsiteX3" fmla="*/ 1968899 w 2082173"/>
              <a:gd name="connsiteY3" fmla="*/ 369108 h 2561350"/>
              <a:gd name="connsiteX4" fmla="*/ 1962267 w 2082173"/>
              <a:gd name="connsiteY4" fmla="*/ 1096546 h 2561350"/>
              <a:gd name="connsiteX5" fmla="*/ 1859687 w 2082173"/>
              <a:gd name="connsiteY5" fmla="*/ 1037347 h 2561350"/>
              <a:gd name="connsiteX6" fmla="*/ 1844045 w 2082173"/>
              <a:gd name="connsiteY6" fmla="*/ 1520560 h 2561350"/>
              <a:gd name="connsiteX7" fmla="*/ 1995425 w 2082173"/>
              <a:gd name="connsiteY7" fmla="*/ 1456260 h 2561350"/>
              <a:gd name="connsiteX8" fmla="*/ 1949005 w 2082173"/>
              <a:gd name="connsiteY8" fmla="*/ 2180265 h 2561350"/>
              <a:gd name="connsiteX9" fmla="*/ 1219874 w 2082173"/>
              <a:gd name="connsiteY9" fmla="*/ 2167002 h 2561350"/>
              <a:gd name="connsiteX10" fmla="*/ 1239747 w 2082173"/>
              <a:gd name="connsiteY10" fmla="*/ 2275300 h 2561350"/>
              <a:gd name="connsiteX11" fmla="*/ 789691 w 2082173"/>
              <a:gd name="connsiteY11" fmla="*/ 2277680 h 2561350"/>
              <a:gd name="connsiteX12" fmla="*/ 819624 w 2082173"/>
              <a:gd name="connsiteY12" fmla="*/ 2167002 h 2561350"/>
              <a:gd name="connsiteX13" fmla="*/ 126699 w 2082173"/>
              <a:gd name="connsiteY13" fmla="*/ 2200159 h 2561350"/>
              <a:gd name="connsiteX14" fmla="*/ 106805 w 2082173"/>
              <a:gd name="connsiteY14" fmla="*/ 1497962 h 2561350"/>
              <a:gd name="connsiteX15" fmla="*/ 248224 w 2082173"/>
              <a:gd name="connsiteY15" fmla="*/ 1495354 h 2561350"/>
              <a:gd name="connsiteX16" fmla="*/ 245844 w 2082173"/>
              <a:gd name="connsiteY16" fmla="*/ 1045298 h 2561350"/>
              <a:gd name="connsiteX17" fmla="*/ 153225 w 2082173"/>
              <a:gd name="connsiteY17" fmla="*/ 1071146 h 2561350"/>
              <a:gd name="connsiteX18" fmla="*/ 106805 w 2082173"/>
              <a:gd name="connsiteY18" fmla="*/ 382371 h 2561350"/>
              <a:gd name="connsiteX19" fmla="*/ 824595 w 2082173"/>
              <a:gd name="connsiteY19" fmla="*/ 389002 h 2561350"/>
              <a:gd name="connsiteX20" fmla="*/ 789691 w 2082173"/>
              <a:gd name="connsiteY20" fmla="*/ 283670 h 2561350"/>
              <a:gd name="connsiteX21" fmla="*/ 1025434 w 2082173"/>
              <a:gd name="connsiteY21" fmla="*/ 3 h 2561350"/>
              <a:gd name="connsiteX0" fmla="*/ 1025434 w 2082173"/>
              <a:gd name="connsiteY0" fmla="*/ 3 h 2561350"/>
              <a:gd name="connsiteX1" fmla="*/ 1239747 w 2082173"/>
              <a:gd name="connsiteY1" fmla="*/ 286050 h 2561350"/>
              <a:gd name="connsiteX2" fmla="*/ 1217611 w 2082173"/>
              <a:gd name="connsiteY2" fmla="*/ 389002 h 2561350"/>
              <a:gd name="connsiteX3" fmla="*/ 1968899 w 2082173"/>
              <a:gd name="connsiteY3" fmla="*/ 369108 h 2561350"/>
              <a:gd name="connsiteX4" fmla="*/ 1962267 w 2082173"/>
              <a:gd name="connsiteY4" fmla="*/ 1096546 h 2561350"/>
              <a:gd name="connsiteX5" fmla="*/ 1859687 w 2082173"/>
              <a:gd name="connsiteY5" fmla="*/ 1037347 h 2561350"/>
              <a:gd name="connsiteX6" fmla="*/ 1844045 w 2082173"/>
              <a:gd name="connsiteY6" fmla="*/ 1520560 h 2561350"/>
              <a:gd name="connsiteX7" fmla="*/ 1995425 w 2082173"/>
              <a:gd name="connsiteY7" fmla="*/ 1456260 h 2561350"/>
              <a:gd name="connsiteX8" fmla="*/ 1949005 w 2082173"/>
              <a:gd name="connsiteY8" fmla="*/ 2180265 h 2561350"/>
              <a:gd name="connsiteX9" fmla="*/ 1219874 w 2082173"/>
              <a:gd name="connsiteY9" fmla="*/ 2167002 h 2561350"/>
              <a:gd name="connsiteX10" fmla="*/ 1239747 w 2082173"/>
              <a:gd name="connsiteY10" fmla="*/ 2275300 h 2561350"/>
              <a:gd name="connsiteX11" fmla="*/ 789691 w 2082173"/>
              <a:gd name="connsiteY11" fmla="*/ 2277680 h 2561350"/>
              <a:gd name="connsiteX12" fmla="*/ 819624 w 2082173"/>
              <a:gd name="connsiteY12" fmla="*/ 2167002 h 2561350"/>
              <a:gd name="connsiteX13" fmla="*/ 126699 w 2082173"/>
              <a:gd name="connsiteY13" fmla="*/ 2200159 h 2561350"/>
              <a:gd name="connsiteX14" fmla="*/ 106805 w 2082173"/>
              <a:gd name="connsiteY14" fmla="*/ 1497962 h 2561350"/>
              <a:gd name="connsiteX15" fmla="*/ 248224 w 2082173"/>
              <a:gd name="connsiteY15" fmla="*/ 1495354 h 2561350"/>
              <a:gd name="connsiteX16" fmla="*/ 245844 w 2082173"/>
              <a:gd name="connsiteY16" fmla="*/ 1045298 h 2561350"/>
              <a:gd name="connsiteX17" fmla="*/ 153225 w 2082173"/>
              <a:gd name="connsiteY17" fmla="*/ 1071146 h 2561350"/>
              <a:gd name="connsiteX18" fmla="*/ 106805 w 2082173"/>
              <a:gd name="connsiteY18" fmla="*/ 382371 h 2561350"/>
              <a:gd name="connsiteX19" fmla="*/ 824595 w 2082173"/>
              <a:gd name="connsiteY19" fmla="*/ 389002 h 2561350"/>
              <a:gd name="connsiteX20" fmla="*/ 789691 w 2082173"/>
              <a:gd name="connsiteY20" fmla="*/ 283670 h 2561350"/>
              <a:gd name="connsiteX21" fmla="*/ 1025434 w 2082173"/>
              <a:gd name="connsiteY21" fmla="*/ 3 h 2561350"/>
              <a:gd name="connsiteX0" fmla="*/ 1025434 w 2082173"/>
              <a:gd name="connsiteY0" fmla="*/ 3 h 2561350"/>
              <a:gd name="connsiteX1" fmla="*/ 1239747 w 2082173"/>
              <a:gd name="connsiteY1" fmla="*/ 286050 h 2561350"/>
              <a:gd name="connsiteX2" fmla="*/ 1217611 w 2082173"/>
              <a:gd name="connsiteY2" fmla="*/ 389002 h 2561350"/>
              <a:gd name="connsiteX3" fmla="*/ 1968899 w 2082173"/>
              <a:gd name="connsiteY3" fmla="*/ 369108 h 2561350"/>
              <a:gd name="connsiteX4" fmla="*/ 1962267 w 2082173"/>
              <a:gd name="connsiteY4" fmla="*/ 1096546 h 2561350"/>
              <a:gd name="connsiteX5" fmla="*/ 1859687 w 2082173"/>
              <a:gd name="connsiteY5" fmla="*/ 1037347 h 2561350"/>
              <a:gd name="connsiteX6" fmla="*/ 1844045 w 2082173"/>
              <a:gd name="connsiteY6" fmla="*/ 1520560 h 2561350"/>
              <a:gd name="connsiteX7" fmla="*/ 1995425 w 2082173"/>
              <a:gd name="connsiteY7" fmla="*/ 1456260 h 2561350"/>
              <a:gd name="connsiteX8" fmla="*/ 1949005 w 2082173"/>
              <a:gd name="connsiteY8" fmla="*/ 2180265 h 2561350"/>
              <a:gd name="connsiteX9" fmla="*/ 1219874 w 2082173"/>
              <a:gd name="connsiteY9" fmla="*/ 2167002 h 2561350"/>
              <a:gd name="connsiteX10" fmla="*/ 1239747 w 2082173"/>
              <a:gd name="connsiteY10" fmla="*/ 2275300 h 2561350"/>
              <a:gd name="connsiteX11" fmla="*/ 789691 w 2082173"/>
              <a:gd name="connsiteY11" fmla="*/ 2277680 h 2561350"/>
              <a:gd name="connsiteX12" fmla="*/ 819624 w 2082173"/>
              <a:gd name="connsiteY12" fmla="*/ 2167002 h 2561350"/>
              <a:gd name="connsiteX13" fmla="*/ 126699 w 2082173"/>
              <a:gd name="connsiteY13" fmla="*/ 2200159 h 2561350"/>
              <a:gd name="connsiteX14" fmla="*/ 106805 w 2082173"/>
              <a:gd name="connsiteY14" fmla="*/ 1497962 h 2561350"/>
              <a:gd name="connsiteX15" fmla="*/ 294643 w 2082173"/>
              <a:gd name="connsiteY15" fmla="*/ 1574931 h 2561350"/>
              <a:gd name="connsiteX16" fmla="*/ 245844 w 2082173"/>
              <a:gd name="connsiteY16" fmla="*/ 1045298 h 2561350"/>
              <a:gd name="connsiteX17" fmla="*/ 153225 w 2082173"/>
              <a:gd name="connsiteY17" fmla="*/ 1071146 h 2561350"/>
              <a:gd name="connsiteX18" fmla="*/ 106805 w 2082173"/>
              <a:gd name="connsiteY18" fmla="*/ 382371 h 2561350"/>
              <a:gd name="connsiteX19" fmla="*/ 824595 w 2082173"/>
              <a:gd name="connsiteY19" fmla="*/ 389002 h 2561350"/>
              <a:gd name="connsiteX20" fmla="*/ 789691 w 2082173"/>
              <a:gd name="connsiteY20" fmla="*/ 283670 h 2561350"/>
              <a:gd name="connsiteX21" fmla="*/ 1025434 w 2082173"/>
              <a:gd name="connsiteY21" fmla="*/ 3 h 2561350"/>
              <a:gd name="connsiteX0" fmla="*/ 1025434 w 2082173"/>
              <a:gd name="connsiteY0" fmla="*/ 3 h 2561350"/>
              <a:gd name="connsiteX1" fmla="*/ 1239747 w 2082173"/>
              <a:gd name="connsiteY1" fmla="*/ 286050 h 2561350"/>
              <a:gd name="connsiteX2" fmla="*/ 1217611 w 2082173"/>
              <a:gd name="connsiteY2" fmla="*/ 389002 h 2561350"/>
              <a:gd name="connsiteX3" fmla="*/ 1968899 w 2082173"/>
              <a:gd name="connsiteY3" fmla="*/ 369108 h 2561350"/>
              <a:gd name="connsiteX4" fmla="*/ 1962267 w 2082173"/>
              <a:gd name="connsiteY4" fmla="*/ 1096546 h 2561350"/>
              <a:gd name="connsiteX5" fmla="*/ 1859687 w 2082173"/>
              <a:gd name="connsiteY5" fmla="*/ 1037347 h 2561350"/>
              <a:gd name="connsiteX6" fmla="*/ 1844045 w 2082173"/>
              <a:gd name="connsiteY6" fmla="*/ 1520560 h 2561350"/>
              <a:gd name="connsiteX7" fmla="*/ 1995425 w 2082173"/>
              <a:gd name="connsiteY7" fmla="*/ 1456260 h 2561350"/>
              <a:gd name="connsiteX8" fmla="*/ 1949005 w 2082173"/>
              <a:gd name="connsiteY8" fmla="*/ 2180265 h 2561350"/>
              <a:gd name="connsiteX9" fmla="*/ 1219874 w 2082173"/>
              <a:gd name="connsiteY9" fmla="*/ 2167002 h 2561350"/>
              <a:gd name="connsiteX10" fmla="*/ 1239747 w 2082173"/>
              <a:gd name="connsiteY10" fmla="*/ 2275300 h 2561350"/>
              <a:gd name="connsiteX11" fmla="*/ 789691 w 2082173"/>
              <a:gd name="connsiteY11" fmla="*/ 2277680 h 2561350"/>
              <a:gd name="connsiteX12" fmla="*/ 819624 w 2082173"/>
              <a:gd name="connsiteY12" fmla="*/ 2167002 h 2561350"/>
              <a:gd name="connsiteX13" fmla="*/ 126699 w 2082173"/>
              <a:gd name="connsiteY13" fmla="*/ 2200159 h 2561350"/>
              <a:gd name="connsiteX14" fmla="*/ 106805 w 2082173"/>
              <a:gd name="connsiteY14" fmla="*/ 1497962 h 2561350"/>
              <a:gd name="connsiteX15" fmla="*/ 294643 w 2082173"/>
              <a:gd name="connsiteY15" fmla="*/ 1574931 h 2561350"/>
              <a:gd name="connsiteX16" fmla="*/ 245844 w 2082173"/>
              <a:gd name="connsiteY16" fmla="*/ 1045298 h 2561350"/>
              <a:gd name="connsiteX17" fmla="*/ 153225 w 2082173"/>
              <a:gd name="connsiteY17" fmla="*/ 1071146 h 2561350"/>
              <a:gd name="connsiteX18" fmla="*/ 106805 w 2082173"/>
              <a:gd name="connsiteY18" fmla="*/ 382371 h 2561350"/>
              <a:gd name="connsiteX19" fmla="*/ 824595 w 2082173"/>
              <a:gd name="connsiteY19" fmla="*/ 389002 h 2561350"/>
              <a:gd name="connsiteX20" fmla="*/ 789691 w 2082173"/>
              <a:gd name="connsiteY20" fmla="*/ 283670 h 2561350"/>
              <a:gd name="connsiteX21" fmla="*/ 1025434 w 2082173"/>
              <a:gd name="connsiteY21" fmla="*/ 3 h 2561350"/>
              <a:gd name="connsiteX0" fmla="*/ 1025434 w 2082173"/>
              <a:gd name="connsiteY0" fmla="*/ 3 h 2561350"/>
              <a:gd name="connsiteX1" fmla="*/ 1239747 w 2082173"/>
              <a:gd name="connsiteY1" fmla="*/ 286050 h 2561350"/>
              <a:gd name="connsiteX2" fmla="*/ 1217611 w 2082173"/>
              <a:gd name="connsiteY2" fmla="*/ 389002 h 2561350"/>
              <a:gd name="connsiteX3" fmla="*/ 1968899 w 2082173"/>
              <a:gd name="connsiteY3" fmla="*/ 369108 h 2561350"/>
              <a:gd name="connsiteX4" fmla="*/ 1962267 w 2082173"/>
              <a:gd name="connsiteY4" fmla="*/ 1096546 h 2561350"/>
              <a:gd name="connsiteX5" fmla="*/ 1859687 w 2082173"/>
              <a:gd name="connsiteY5" fmla="*/ 1037347 h 2561350"/>
              <a:gd name="connsiteX6" fmla="*/ 1844045 w 2082173"/>
              <a:gd name="connsiteY6" fmla="*/ 1520560 h 2561350"/>
              <a:gd name="connsiteX7" fmla="*/ 1995425 w 2082173"/>
              <a:gd name="connsiteY7" fmla="*/ 1456260 h 2561350"/>
              <a:gd name="connsiteX8" fmla="*/ 1949005 w 2082173"/>
              <a:gd name="connsiteY8" fmla="*/ 2180265 h 2561350"/>
              <a:gd name="connsiteX9" fmla="*/ 1219874 w 2082173"/>
              <a:gd name="connsiteY9" fmla="*/ 2167002 h 2561350"/>
              <a:gd name="connsiteX10" fmla="*/ 1239747 w 2082173"/>
              <a:gd name="connsiteY10" fmla="*/ 2275300 h 2561350"/>
              <a:gd name="connsiteX11" fmla="*/ 789691 w 2082173"/>
              <a:gd name="connsiteY11" fmla="*/ 2277680 h 2561350"/>
              <a:gd name="connsiteX12" fmla="*/ 819624 w 2082173"/>
              <a:gd name="connsiteY12" fmla="*/ 2167002 h 2561350"/>
              <a:gd name="connsiteX13" fmla="*/ 126699 w 2082173"/>
              <a:gd name="connsiteY13" fmla="*/ 2200159 h 2561350"/>
              <a:gd name="connsiteX14" fmla="*/ 106805 w 2082173"/>
              <a:gd name="connsiteY14" fmla="*/ 1497962 h 2561350"/>
              <a:gd name="connsiteX15" fmla="*/ 294643 w 2082173"/>
              <a:gd name="connsiteY15" fmla="*/ 1574931 h 2561350"/>
              <a:gd name="connsiteX16" fmla="*/ 245844 w 2082173"/>
              <a:gd name="connsiteY16" fmla="*/ 1045298 h 2561350"/>
              <a:gd name="connsiteX17" fmla="*/ 153225 w 2082173"/>
              <a:gd name="connsiteY17" fmla="*/ 1071146 h 2561350"/>
              <a:gd name="connsiteX18" fmla="*/ 106805 w 2082173"/>
              <a:gd name="connsiteY18" fmla="*/ 382371 h 2561350"/>
              <a:gd name="connsiteX19" fmla="*/ 824595 w 2082173"/>
              <a:gd name="connsiteY19" fmla="*/ 389002 h 2561350"/>
              <a:gd name="connsiteX20" fmla="*/ 789691 w 2082173"/>
              <a:gd name="connsiteY20" fmla="*/ 283670 h 2561350"/>
              <a:gd name="connsiteX21" fmla="*/ 1025434 w 2082173"/>
              <a:gd name="connsiteY21" fmla="*/ 3 h 2561350"/>
              <a:gd name="connsiteX0" fmla="*/ 1025434 w 2082173"/>
              <a:gd name="connsiteY0" fmla="*/ 3 h 2561350"/>
              <a:gd name="connsiteX1" fmla="*/ 1239747 w 2082173"/>
              <a:gd name="connsiteY1" fmla="*/ 286050 h 2561350"/>
              <a:gd name="connsiteX2" fmla="*/ 1217611 w 2082173"/>
              <a:gd name="connsiteY2" fmla="*/ 389002 h 2561350"/>
              <a:gd name="connsiteX3" fmla="*/ 1968899 w 2082173"/>
              <a:gd name="connsiteY3" fmla="*/ 369108 h 2561350"/>
              <a:gd name="connsiteX4" fmla="*/ 1962267 w 2082173"/>
              <a:gd name="connsiteY4" fmla="*/ 1096546 h 2561350"/>
              <a:gd name="connsiteX5" fmla="*/ 1859687 w 2082173"/>
              <a:gd name="connsiteY5" fmla="*/ 1037347 h 2561350"/>
              <a:gd name="connsiteX6" fmla="*/ 1844045 w 2082173"/>
              <a:gd name="connsiteY6" fmla="*/ 1520560 h 2561350"/>
              <a:gd name="connsiteX7" fmla="*/ 1995425 w 2082173"/>
              <a:gd name="connsiteY7" fmla="*/ 1456260 h 2561350"/>
              <a:gd name="connsiteX8" fmla="*/ 1949005 w 2082173"/>
              <a:gd name="connsiteY8" fmla="*/ 2180265 h 2561350"/>
              <a:gd name="connsiteX9" fmla="*/ 1219874 w 2082173"/>
              <a:gd name="connsiteY9" fmla="*/ 2167002 h 2561350"/>
              <a:gd name="connsiteX10" fmla="*/ 1239747 w 2082173"/>
              <a:gd name="connsiteY10" fmla="*/ 2275300 h 2561350"/>
              <a:gd name="connsiteX11" fmla="*/ 789691 w 2082173"/>
              <a:gd name="connsiteY11" fmla="*/ 2277680 h 2561350"/>
              <a:gd name="connsiteX12" fmla="*/ 819624 w 2082173"/>
              <a:gd name="connsiteY12" fmla="*/ 2167002 h 2561350"/>
              <a:gd name="connsiteX13" fmla="*/ 126699 w 2082173"/>
              <a:gd name="connsiteY13" fmla="*/ 2200159 h 2561350"/>
              <a:gd name="connsiteX14" fmla="*/ 106805 w 2082173"/>
              <a:gd name="connsiteY14" fmla="*/ 1497962 h 2561350"/>
              <a:gd name="connsiteX15" fmla="*/ 268118 w 2082173"/>
              <a:gd name="connsiteY15" fmla="*/ 1561668 h 2561350"/>
              <a:gd name="connsiteX16" fmla="*/ 245844 w 2082173"/>
              <a:gd name="connsiteY16" fmla="*/ 1045298 h 2561350"/>
              <a:gd name="connsiteX17" fmla="*/ 153225 w 2082173"/>
              <a:gd name="connsiteY17" fmla="*/ 1071146 h 2561350"/>
              <a:gd name="connsiteX18" fmla="*/ 106805 w 2082173"/>
              <a:gd name="connsiteY18" fmla="*/ 382371 h 2561350"/>
              <a:gd name="connsiteX19" fmla="*/ 824595 w 2082173"/>
              <a:gd name="connsiteY19" fmla="*/ 389002 h 2561350"/>
              <a:gd name="connsiteX20" fmla="*/ 789691 w 2082173"/>
              <a:gd name="connsiteY20" fmla="*/ 283670 h 2561350"/>
              <a:gd name="connsiteX21" fmla="*/ 1025434 w 2082173"/>
              <a:gd name="connsiteY21" fmla="*/ 3 h 2561350"/>
              <a:gd name="connsiteX0" fmla="*/ 1025434 w 2082173"/>
              <a:gd name="connsiteY0" fmla="*/ 3 h 2561350"/>
              <a:gd name="connsiteX1" fmla="*/ 1239747 w 2082173"/>
              <a:gd name="connsiteY1" fmla="*/ 286050 h 2561350"/>
              <a:gd name="connsiteX2" fmla="*/ 1217611 w 2082173"/>
              <a:gd name="connsiteY2" fmla="*/ 389002 h 2561350"/>
              <a:gd name="connsiteX3" fmla="*/ 1968899 w 2082173"/>
              <a:gd name="connsiteY3" fmla="*/ 369108 h 2561350"/>
              <a:gd name="connsiteX4" fmla="*/ 1962267 w 2082173"/>
              <a:gd name="connsiteY4" fmla="*/ 1096546 h 2561350"/>
              <a:gd name="connsiteX5" fmla="*/ 1859687 w 2082173"/>
              <a:gd name="connsiteY5" fmla="*/ 1037347 h 2561350"/>
              <a:gd name="connsiteX6" fmla="*/ 1844045 w 2082173"/>
              <a:gd name="connsiteY6" fmla="*/ 1520560 h 2561350"/>
              <a:gd name="connsiteX7" fmla="*/ 1995425 w 2082173"/>
              <a:gd name="connsiteY7" fmla="*/ 1456260 h 2561350"/>
              <a:gd name="connsiteX8" fmla="*/ 1949005 w 2082173"/>
              <a:gd name="connsiteY8" fmla="*/ 2180265 h 2561350"/>
              <a:gd name="connsiteX9" fmla="*/ 1219874 w 2082173"/>
              <a:gd name="connsiteY9" fmla="*/ 2167002 h 2561350"/>
              <a:gd name="connsiteX10" fmla="*/ 1239747 w 2082173"/>
              <a:gd name="connsiteY10" fmla="*/ 2275300 h 2561350"/>
              <a:gd name="connsiteX11" fmla="*/ 789691 w 2082173"/>
              <a:gd name="connsiteY11" fmla="*/ 2277680 h 2561350"/>
              <a:gd name="connsiteX12" fmla="*/ 819624 w 2082173"/>
              <a:gd name="connsiteY12" fmla="*/ 2167002 h 2561350"/>
              <a:gd name="connsiteX13" fmla="*/ 126699 w 2082173"/>
              <a:gd name="connsiteY13" fmla="*/ 2200159 h 2561350"/>
              <a:gd name="connsiteX14" fmla="*/ 106805 w 2082173"/>
              <a:gd name="connsiteY14" fmla="*/ 1497962 h 2561350"/>
              <a:gd name="connsiteX15" fmla="*/ 268118 w 2082173"/>
              <a:gd name="connsiteY15" fmla="*/ 1561668 h 2561350"/>
              <a:gd name="connsiteX16" fmla="*/ 245844 w 2082173"/>
              <a:gd name="connsiteY16" fmla="*/ 1045298 h 2561350"/>
              <a:gd name="connsiteX17" fmla="*/ 153225 w 2082173"/>
              <a:gd name="connsiteY17" fmla="*/ 1071146 h 2561350"/>
              <a:gd name="connsiteX18" fmla="*/ 106805 w 2082173"/>
              <a:gd name="connsiteY18" fmla="*/ 382371 h 2561350"/>
              <a:gd name="connsiteX19" fmla="*/ 824595 w 2082173"/>
              <a:gd name="connsiteY19" fmla="*/ 389002 h 2561350"/>
              <a:gd name="connsiteX20" fmla="*/ 789691 w 2082173"/>
              <a:gd name="connsiteY20" fmla="*/ 283670 h 2561350"/>
              <a:gd name="connsiteX21" fmla="*/ 1025434 w 2082173"/>
              <a:gd name="connsiteY21" fmla="*/ 3 h 2561350"/>
              <a:gd name="connsiteX0" fmla="*/ 1025434 w 2082173"/>
              <a:gd name="connsiteY0" fmla="*/ 3 h 2561350"/>
              <a:gd name="connsiteX1" fmla="*/ 1239747 w 2082173"/>
              <a:gd name="connsiteY1" fmla="*/ 286050 h 2561350"/>
              <a:gd name="connsiteX2" fmla="*/ 1217611 w 2082173"/>
              <a:gd name="connsiteY2" fmla="*/ 389002 h 2561350"/>
              <a:gd name="connsiteX3" fmla="*/ 1968899 w 2082173"/>
              <a:gd name="connsiteY3" fmla="*/ 369108 h 2561350"/>
              <a:gd name="connsiteX4" fmla="*/ 1962267 w 2082173"/>
              <a:gd name="connsiteY4" fmla="*/ 1096546 h 2561350"/>
              <a:gd name="connsiteX5" fmla="*/ 1859687 w 2082173"/>
              <a:gd name="connsiteY5" fmla="*/ 1037347 h 2561350"/>
              <a:gd name="connsiteX6" fmla="*/ 1844045 w 2082173"/>
              <a:gd name="connsiteY6" fmla="*/ 1520560 h 2561350"/>
              <a:gd name="connsiteX7" fmla="*/ 1995425 w 2082173"/>
              <a:gd name="connsiteY7" fmla="*/ 1456260 h 2561350"/>
              <a:gd name="connsiteX8" fmla="*/ 1949005 w 2082173"/>
              <a:gd name="connsiteY8" fmla="*/ 2180265 h 2561350"/>
              <a:gd name="connsiteX9" fmla="*/ 1219874 w 2082173"/>
              <a:gd name="connsiteY9" fmla="*/ 2167002 h 2561350"/>
              <a:gd name="connsiteX10" fmla="*/ 1239747 w 2082173"/>
              <a:gd name="connsiteY10" fmla="*/ 2275300 h 2561350"/>
              <a:gd name="connsiteX11" fmla="*/ 789691 w 2082173"/>
              <a:gd name="connsiteY11" fmla="*/ 2277680 h 2561350"/>
              <a:gd name="connsiteX12" fmla="*/ 819624 w 2082173"/>
              <a:gd name="connsiteY12" fmla="*/ 2167002 h 2561350"/>
              <a:gd name="connsiteX13" fmla="*/ 126699 w 2082173"/>
              <a:gd name="connsiteY13" fmla="*/ 2200159 h 2561350"/>
              <a:gd name="connsiteX14" fmla="*/ 106805 w 2082173"/>
              <a:gd name="connsiteY14" fmla="*/ 1497962 h 2561350"/>
              <a:gd name="connsiteX15" fmla="*/ 268118 w 2082173"/>
              <a:gd name="connsiteY15" fmla="*/ 1561668 h 2561350"/>
              <a:gd name="connsiteX16" fmla="*/ 245844 w 2082173"/>
              <a:gd name="connsiteY16" fmla="*/ 1045298 h 2561350"/>
              <a:gd name="connsiteX17" fmla="*/ 153225 w 2082173"/>
              <a:gd name="connsiteY17" fmla="*/ 1071146 h 2561350"/>
              <a:gd name="connsiteX18" fmla="*/ 106805 w 2082173"/>
              <a:gd name="connsiteY18" fmla="*/ 382371 h 2561350"/>
              <a:gd name="connsiteX19" fmla="*/ 824595 w 2082173"/>
              <a:gd name="connsiteY19" fmla="*/ 389002 h 2561350"/>
              <a:gd name="connsiteX20" fmla="*/ 789691 w 2082173"/>
              <a:gd name="connsiteY20" fmla="*/ 283670 h 2561350"/>
              <a:gd name="connsiteX21" fmla="*/ 1025434 w 2082173"/>
              <a:gd name="connsiteY21" fmla="*/ 3 h 2561350"/>
              <a:gd name="connsiteX0" fmla="*/ 1038495 w 2095234"/>
              <a:gd name="connsiteY0" fmla="*/ 3 h 2561350"/>
              <a:gd name="connsiteX1" fmla="*/ 1252808 w 2095234"/>
              <a:gd name="connsiteY1" fmla="*/ 286050 h 2561350"/>
              <a:gd name="connsiteX2" fmla="*/ 1230672 w 2095234"/>
              <a:gd name="connsiteY2" fmla="*/ 389002 h 2561350"/>
              <a:gd name="connsiteX3" fmla="*/ 1981960 w 2095234"/>
              <a:gd name="connsiteY3" fmla="*/ 369108 h 2561350"/>
              <a:gd name="connsiteX4" fmla="*/ 1975328 w 2095234"/>
              <a:gd name="connsiteY4" fmla="*/ 1096546 h 2561350"/>
              <a:gd name="connsiteX5" fmla="*/ 1872748 w 2095234"/>
              <a:gd name="connsiteY5" fmla="*/ 1037347 h 2561350"/>
              <a:gd name="connsiteX6" fmla="*/ 1857106 w 2095234"/>
              <a:gd name="connsiteY6" fmla="*/ 1520560 h 2561350"/>
              <a:gd name="connsiteX7" fmla="*/ 2008486 w 2095234"/>
              <a:gd name="connsiteY7" fmla="*/ 1456260 h 2561350"/>
              <a:gd name="connsiteX8" fmla="*/ 1962066 w 2095234"/>
              <a:gd name="connsiteY8" fmla="*/ 2180265 h 2561350"/>
              <a:gd name="connsiteX9" fmla="*/ 1232935 w 2095234"/>
              <a:gd name="connsiteY9" fmla="*/ 2167002 h 2561350"/>
              <a:gd name="connsiteX10" fmla="*/ 1252808 w 2095234"/>
              <a:gd name="connsiteY10" fmla="*/ 2275300 h 2561350"/>
              <a:gd name="connsiteX11" fmla="*/ 802752 w 2095234"/>
              <a:gd name="connsiteY11" fmla="*/ 2277680 h 2561350"/>
              <a:gd name="connsiteX12" fmla="*/ 832685 w 2095234"/>
              <a:gd name="connsiteY12" fmla="*/ 2167002 h 2561350"/>
              <a:gd name="connsiteX13" fmla="*/ 139760 w 2095234"/>
              <a:gd name="connsiteY13" fmla="*/ 2200159 h 2561350"/>
              <a:gd name="connsiteX14" fmla="*/ 119866 w 2095234"/>
              <a:gd name="connsiteY14" fmla="*/ 1497962 h 2561350"/>
              <a:gd name="connsiteX15" fmla="*/ 281179 w 2095234"/>
              <a:gd name="connsiteY15" fmla="*/ 1561668 h 2561350"/>
              <a:gd name="connsiteX16" fmla="*/ 258905 w 2095234"/>
              <a:gd name="connsiteY16" fmla="*/ 1045298 h 2561350"/>
              <a:gd name="connsiteX17" fmla="*/ 146392 w 2095234"/>
              <a:gd name="connsiteY17" fmla="*/ 1091040 h 2561350"/>
              <a:gd name="connsiteX18" fmla="*/ 119866 w 2095234"/>
              <a:gd name="connsiteY18" fmla="*/ 382371 h 2561350"/>
              <a:gd name="connsiteX19" fmla="*/ 837656 w 2095234"/>
              <a:gd name="connsiteY19" fmla="*/ 389002 h 2561350"/>
              <a:gd name="connsiteX20" fmla="*/ 802752 w 2095234"/>
              <a:gd name="connsiteY20" fmla="*/ 283670 h 2561350"/>
              <a:gd name="connsiteX21" fmla="*/ 1038495 w 2095234"/>
              <a:gd name="connsiteY21" fmla="*/ 3 h 2561350"/>
              <a:gd name="connsiteX0" fmla="*/ 1029810 w 2086549"/>
              <a:gd name="connsiteY0" fmla="*/ 3 h 2561350"/>
              <a:gd name="connsiteX1" fmla="*/ 1244123 w 2086549"/>
              <a:gd name="connsiteY1" fmla="*/ 286050 h 2561350"/>
              <a:gd name="connsiteX2" fmla="*/ 1221987 w 2086549"/>
              <a:gd name="connsiteY2" fmla="*/ 389002 h 2561350"/>
              <a:gd name="connsiteX3" fmla="*/ 1973275 w 2086549"/>
              <a:gd name="connsiteY3" fmla="*/ 369108 h 2561350"/>
              <a:gd name="connsiteX4" fmla="*/ 1966643 w 2086549"/>
              <a:gd name="connsiteY4" fmla="*/ 1096546 h 2561350"/>
              <a:gd name="connsiteX5" fmla="*/ 1864063 w 2086549"/>
              <a:gd name="connsiteY5" fmla="*/ 1037347 h 2561350"/>
              <a:gd name="connsiteX6" fmla="*/ 1848421 w 2086549"/>
              <a:gd name="connsiteY6" fmla="*/ 1520560 h 2561350"/>
              <a:gd name="connsiteX7" fmla="*/ 1999801 w 2086549"/>
              <a:gd name="connsiteY7" fmla="*/ 1456260 h 2561350"/>
              <a:gd name="connsiteX8" fmla="*/ 1953381 w 2086549"/>
              <a:gd name="connsiteY8" fmla="*/ 2180265 h 2561350"/>
              <a:gd name="connsiteX9" fmla="*/ 1224250 w 2086549"/>
              <a:gd name="connsiteY9" fmla="*/ 2167002 h 2561350"/>
              <a:gd name="connsiteX10" fmla="*/ 1244123 w 2086549"/>
              <a:gd name="connsiteY10" fmla="*/ 2275300 h 2561350"/>
              <a:gd name="connsiteX11" fmla="*/ 794067 w 2086549"/>
              <a:gd name="connsiteY11" fmla="*/ 2277680 h 2561350"/>
              <a:gd name="connsiteX12" fmla="*/ 824000 w 2086549"/>
              <a:gd name="connsiteY12" fmla="*/ 2167002 h 2561350"/>
              <a:gd name="connsiteX13" fmla="*/ 131075 w 2086549"/>
              <a:gd name="connsiteY13" fmla="*/ 2200159 h 2561350"/>
              <a:gd name="connsiteX14" fmla="*/ 111181 w 2086549"/>
              <a:gd name="connsiteY14" fmla="*/ 1497962 h 2561350"/>
              <a:gd name="connsiteX15" fmla="*/ 272494 w 2086549"/>
              <a:gd name="connsiteY15" fmla="*/ 1561668 h 2561350"/>
              <a:gd name="connsiteX16" fmla="*/ 250220 w 2086549"/>
              <a:gd name="connsiteY16" fmla="*/ 1045298 h 2561350"/>
              <a:gd name="connsiteX17" fmla="*/ 137707 w 2086549"/>
              <a:gd name="connsiteY17" fmla="*/ 1091040 h 2561350"/>
              <a:gd name="connsiteX18" fmla="*/ 111181 w 2086549"/>
              <a:gd name="connsiteY18" fmla="*/ 382371 h 2561350"/>
              <a:gd name="connsiteX19" fmla="*/ 828971 w 2086549"/>
              <a:gd name="connsiteY19" fmla="*/ 389002 h 2561350"/>
              <a:gd name="connsiteX20" fmla="*/ 794067 w 2086549"/>
              <a:gd name="connsiteY20" fmla="*/ 283670 h 2561350"/>
              <a:gd name="connsiteX21" fmla="*/ 1029810 w 2086549"/>
              <a:gd name="connsiteY21" fmla="*/ 3 h 2561350"/>
              <a:gd name="connsiteX0" fmla="*/ 1029810 w 2086549"/>
              <a:gd name="connsiteY0" fmla="*/ 3 h 2561350"/>
              <a:gd name="connsiteX1" fmla="*/ 1244123 w 2086549"/>
              <a:gd name="connsiteY1" fmla="*/ 286050 h 2561350"/>
              <a:gd name="connsiteX2" fmla="*/ 1221987 w 2086549"/>
              <a:gd name="connsiteY2" fmla="*/ 389002 h 2561350"/>
              <a:gd name="connsiteX3" fmla="*/ 1973275 w 2086549"/>
              <a:gd name="connsiteY3" fmla="*/ 369108 h 2561350"/>
              <a:gd name="connsiteX4" fmla="*/ 1966643 w 2086549"/>
              <a:gd name="connsiteY4" fmla="*/ 1096546 h 2561350"/>
              <a:gd name="connsiteX5" fmla="*/ 1864063 w 2086549"/>
              <a:gd name="connsiteY5" fmla="*/ 1037347 h 2561350"/>
              <a:gd name="connsiteX6" fmla="*/ 1848421 w 2086549"/>
              <a:gd name="connsiteY6" fmla="*/ 1520560 h 2561350"/>
              <a:gd name="connsiteX7" fmla="*/ 1999801 w 2086549"/>
              <a:gd name="connsiteY7" fmla="*/ 1456260 h 2561350"/>
              <a:gd name="connsiteX8" fmla="*/ 1953381 w 2086549"/>
              <a:gd name="connsiteY8" fmla="*/ 2180265 h 2561350"/>
              <a:gd name="connsiteX9" fmla="*/ 1224250 w 2086549"/>
              <a:gd name="connsiteY9" fmla="*/ 2167002 h 2561350"/>
              <a:gd name="connsiteX10" fmla="*/ 1244123 w 2086549"/>
              <a:gd name="connsiteY10" fmla="*/ 2275300 h 2561350"/>
              <a:gd name="connsiteX11" fmla="*/ 794067 w 2086549"/>
              <a:gd name="connsiteY11" fmla="*/ 2277680 h 2561350"/>
              <a:gd name="connsiteX12" fmla="*/ 824000 w 2086549"/>
              <a:gd name="connsiteY12" fmla="*/ 2167002 h 2561350"/>
              <a:gd name="connsiteX13" fmla="*/ 131075 w 2086549"/>
              <a:gd name="connsiteY13" fmla="*/ 2200159 h 2561350"/>
              <a:gd name="connsiteX14" fmla="*/ 111181 w 2086549"/>
              <a:gd name="connsiteY14" fmla="*/ 1497962 h 2561350"/>
              <a:gd name="connsiteX15" fmla="*/ 272494 w 2086549"/>
              <a:gd name="connsiteY15" fmla="*/ 1561668 h 2561350"/>
              <a:gd name="connsiteX16" fmla="*/ 250220 w 2086549"/>
              <a:gd name="connsiteY16" fmla="*/ 1045298 h 2561350"/>
              <a:gd name="connsiteX17" fmla="*/ 137707 w 2086549"/>
              <a:gd name="connsiteY17" fmla="*/ 1091040 h 2561350"/>
              <a:gd name="connsiteX18" fmla="*/ 111181 w 2086549"/>
              <a:gd name="connsiteY18" fmla="*/ 382371 h 2561350"/>
              <a:gd name="connsiteX19" fmla="*/ 828971 w 2086549"/>
              <a:gd name="connsiteY19" fmla="*/ 389002 h 2561350"/>
              <a:gd name="connsiteX20" fmla="*/ 794067 w 2086549"/>
              <a:gd name="connsiteY20" fmla="*/ 283670 h 2561350"/>
              <a:gd name="connsiteX21" fmla="*/ 1029810 w 2086549"/>
              <a:gd name="connsiteY21" fmla="*/ 3 h 2561350"/>
              <a:gd name="connsiteX0" fmla="*/ 1029810 w 2086549"/>
              <a:gd name="connsiteY0" fmla="*/ 3 h 2561350"/>
              <a:gd name="connsiteX1" fmla="*/ 1244123 w 2086549"/>
              <a:gd name="connsiteY1" fmla="*/ 286050 h 2561350"/>
              <a:gd name="connsiteX2" fmla="*/ 1221987 w 2086549"/>
              <a:gd name="connsiteY2" fmla="*/ 389002 h 2561350"/>
              <a:gd name="connsiteX3" fmla="*/ 1973275 w 2086549"/>
              <a:gd name="connsiteY3" fmla="*/ 369108 h 2561350"/>
              <a:gd name="connsiteX4" fmla="*/ 1966643 w 2086549"/>
              <a:gd name="connsiteY4" fmla="*/ 1096546 h 2561350"/>
              <a:gd name="connsiteX5" fmla="*/ 1864063 w 2086549"/>
              <a:gd name="connsiteY5" fmla="*/ 1037347 h 2561350"/>
              <a:gd name="connsiteX6" fmla="*/ 1848421 w 2086549"/>
              <a:gd name="connsiteY6" fmla="*/ 1520560 h 2561350"/>
              <a:gd name="connsiteX7" fmla="*/ 1999801 w 2086549"/>
              <a:gd name="connsiteY7" fmla="*/ 1456260 h 2561350"/>
              <a:gd name="connsiteX8" fmla="*/ 1953381 w 2086549"/>
              <a:gd name="connsiteY8" fmla="*/ 2180265 h 2561350"/>
              <a:gd name="connsiteX9" fmla="*/ 1224250 w 2086549"/>
              <a:gd name="connsiteY9" fmla="*/ 2167002 h 2561350"/>
              <a:gd name="connsiteX10" fmla="*/ 1244123 w 2086549"/>
              <a:gd name="connsiteY10" fmla="*/ 2275300 h 2561350"/>
              <a:gd name="connsiteX11" fmla="*/ 794067 w 2086549"/>
              <a:gd name="connsiteY11" fmla="*/ 2277680 h 2561350"/>
              <a:gd name="connsiteX12" fmla="*/ 824000 w 2086549"/>
              <a:gd name="connsiteY12" fmla="*/ 2167002 h 2561350"/>
              <a:gd name="connsiteX13" fmla="*/ 131075 w 2086549"/>
              <a:gd name="connsiteY13" fmla="*/ 2200159 h 2561350"/>
              <a:gd name="connsiteX14" fmla="*/ 111181 w 2086549"/>
              <a:gd name="connsiteY14" fmla="*/ 1497962 h 2561350"/>
              <a:gd name="connsiteX15" fmla="*/ 272494 w 2086549"/>
              <a:gd name="connsiteY15" fmla="*/ 1561668 h 2561350"/>
              <a:gd name="connsiteX16" fmla="*/ 250220 w 2086549"/>
              <a:gd name="connsiteY16" fmla="*/ 1045298 h 2561350"/>
              <a:gd name="connsiteX17" fmla="*/ 137707 w 2086549"/>
              <a:gd name="connsiteY17" fmla="*/ 1091040 h 2561350"/>
              <a:gd name="connsiteX18" fmla="*/ 111181 w 2086549"/>
              <a:gd name="connsiteY18" fmla="*/ 382371 h 2561350"/>
              <a:gd name="connsiteX19" fmla="*/ 828971 w 2086549"/>
              <a:gd name="connsiteY19" fmla="*/ 389002 h 2561350"/>
              <a:gd name="connsiteX20" fmla="*/ 794067 w 2086549"/>
              <a:gd name="connsiteY20" fmla="*/ 283670 h 2561350"/>
              <a:gd name="connsiteX21" fmla="*/ 1029810 w 2086549"/>
              <a:gd name="connsiteY21" fmla="*/ 3 h 2561350"/>
              <a:gd name="connsiteX0" fmla="*/ 1019868 w 2076607"/>
              <a:gd name="connsiteY0" fmla="*/ 3 h 2561350"/>
              <a:gd name="connsiteX1" fmla="*/ 1234181 w 2076607"/>
              <a:gd name="connsiteY1" fmla="*/ 286050 h 2561350"/>
              <a:gd name="connsiteX2" fmla="*/ 1212045 w 2076607"/>
              <a:gd name="connsiteY2" fmla="*/ 389002 h 2561350"/>
              <a:gd name="connsiteX3" fmla="*/ 1963333 w 2076607"/>
              <a:gd name="connsiteY3" fmla="*/ 369108 h 2561350"/>
              <a:gd name="connsiteX4" fmla="*/ 1956701 w 2076607"/>
              <a:gd name="connsiteY4" fmla="*/ 1096546 h 2561350"/>
              <a:gd name="connsiteX5" fmla="*/ 1854121 w 2076607"/>
              <a:gd name="connsiteY5" fmla="*/ 1037347 h 2561350"/>
              <a:gd name="connsiteX6" fmla="*/ 1838479 w 2076607"/>
              <a:gd name="connsiteY6" fmla="*/ 1520560 h 2561350"/>
              <a:gd name="connsiteX7" fmla="*/ 1989859 w 2076607"/>
              <a:gd name="connsiteY7" fmla="*/ 1456260 h 2561350"/>
              <a:gd name="connsiteX8" fmla="*/ 1943439 w 2076607"/>
              <a:gd name="connsiteY8" fmla="*/ 2180265 h 2561350"/>
              <a:gd name="connsiteX9" fmla="*/ 1214308 w 2076607"/>
              <a:gd name="connsiteY9" fmla="*/ 2167002 h 2561350"/>
              <a:gd name="connsiteX10" fmla="*/ 1234181 w 2076607"/>
              <a:gd name="connsiteY10" fmla="*/ 2275300 h 2561350"/>
              <a:gd name="connsiteX11" fmla="*/ 784125 w 2076607"/>
              <a:gd name="connsiteY11" fmla="*/ 2277680 h 2561350"/>
              <a:gd name="connsiteX12" fmla="*/ 814058 w 2076607"/>
              <a:gd name="connsiteY12" fmla="*/ 2167002 h 2561350"/>
              <a:gd name="connsiteX13" fmla="*/ 121133 w 2076607"/>
              <a:gd name="connsiteY13" fmla="*/ 2200159 h 2561350"/>
              <a:gd name="connsiteX14" fmla="*/ 101239 w 2076607"/>
              <a:gd name="connsiteY14" fmla="*/ 1497962 h 2561350"/>
              <a:gd name="connsiteX15" fmla="*/ 262552 w 2076607"/>
              <a:gd name="connsiteY15" fmla="*/ 1561668 h 2561350"/>
              <a:gd name="connsiteX16" fmla="*/ 240278 w 2076607"/>
              <a:gd name="connsiteY16" fmla="*/ 1045298 h 2561350"/>
              <a:gd name="connsiteX17" fmla="*/ 101239 w 2076607"/>
              <a:gd name="connsiteY17" fmla="*/ 382371 h 2561350"/>
              <a:gd name="connsiteX18" fmla="*/ 819029 w 2076607"/>
              <a:gd name="connsiteY18" fmla="*/ 389002 h 2561350"/>
              <a:gd name="connsiteX19" fmla="*/ 784125 w 2076607"/>
              <a:gd name="connsiteY19" fmla="*/ 283670 h 2561350"/>
              <a:gd name="connsiteX20" fmla="*/ 1019868 w 2076607"/>
              <a:gd name="connsiteY20" fmla="*/ 3 h 2561350"/>
              <a:gd name="connsiteX0" fmla="*/ 1019868 w 2076607"/>
              <a:gd name="connsiteY0" fmla="*/ 3 h 2561350"/>
              <a:gd name="connsiteX1" fmla="*/ 1234181 w 2076607"/>
              <a:gd name="connsiteY1" fmla="*/ 286050 h 2561350"/>
              <a:gd name="connsiteX2" fmla="*/ 1212045 w 2076607"/>
              <a:gd name="connsiteY2" fmla="*/ 389002 h 2561350"/>
              <a:gd name="connsiteX3" fmla="*/ 1963333 w 2076607"/>
              <a:gd name="connsiteY3" fmla="*/ 369108 h 2561350"/>
              <a:gd name="connsiteX4" fmla="*/ 1956701 w 2076607"/>
              <a:gd name="connsiteY4" fmla="*/ 1096546 h 2561350"/>
              <a:gd name="connsiteX5" fmla="*/ 1854121 w 2076607"/>
              <a:gd name="connsiteY5" fmla="*/ 1037347 h 2561350"/>
              <a:gd name="connsiteX6" fmla="*/ 1838479 w 2076607"/>
              <a:gd name="connsiteY6" fmla="*/ 1520560 h 2561350"/>
              <a:gd name="connsiteX7" fmla="*/ 1989859 w 2076607"/>
              <a:gd name="connsiteY7" fmla="*/ 1456260 h 2561350"/>
              <a:gd name="connsiteX8" fmla="*/ 1943439 w 2076607"/>
              <a:gd name="connsiteY8" fmla="*/ 2180265 h 2561350"/>
              <a:gd name="connsiteX9" fmla="*/ 1214308 w 2076607"/>
              <a:gd name="connsiteY9" fmla="*/ 2167002 h 2561350"/>
              <a:gd name="connsiteX10" fmla="*/ 1234181 w 2076607"/>
              <a:gd name="connsiteY10" fmla="*/ 2275300 h 2561350"/>
              <a:gd name="connsiteX11" fmla="*/ 784125 w 2076607"/>
              <a:gd name="connsiteY11" fmla="*/ 2277680 h 2561350"/>
              <a:gd name="connsiteX12" fmla="*/ 814058 w 2076607"/>
              <a:gd name="connsiteY12" fmla="*/ 2167002 h 2561350"/>
              <a:gd name="connsiteX13" fmla="*/ 121133 w 2076607"/>
              <a:gd name="connsiteY13" fmla="*/ 2200159 h 2561350"/>
              <a:gd name="connsiteX14" fmla="*/ 101239 w 2076607"/>
              <a:gd name="connsiteY14" fmla="*/ 1497962 h 2561350"/>
              <a:gd name="connsiteX15" fmla="*/ 262552 w 2076607"/>
              <a:gd name="connsiteY15" fmla="*/ 1561668 h 2561350"/>
              <a:gd name="connsiteX16" fmla="*/ 240278 w 2076607"/>
              <a:gd name="connsiteY16" fmla="*/ 1045298 h 2561350"/>
              <a:gd name="connsiteX17" fmla="*/ 136388 w 2076607"/>
              <a:gd name="connsiteY17" fmla="*/ 727479 h 2561350"/>
              <a:gd name="connsiteX18" fmla="*/ 101239 w 2076607"/>
              <a:gd name="connsiteY18" fmla="*/ 382371 h 2561350"/>
              <a:gd name="connsiteX19" fmla="*/ 819029 w 2076607"/>
              <a:gd name="connsiteY19" fmla="*/ 389002 h 2561350"/>
              <a:gd name="connsiteX20" fmla="*/ 784125 w 2076607"/>
              <a:gd name="connsiteY20" fmla="*/ 283670 h 2561350"/>
              <a:gd name="connsiteX21" fmla="*/ 1019868 w 2076607"/>
              <a:gd name="connsiteY21" fmla="*/ 3 h 2561350"/>
              <a:gd name="connsiteX0" fmla="*/ 1030195 w 2086934"/>
              <a:gd name="connsiteY0" fmla="*/ 3 h 2561350"/>
              <a:gd name="connsiteX1" fmla="*/ 1244508 w 2086934"/>
              <a:gd name="connsiteY1" fmla="*/ 286050 h 2561350"/>
              <a:gd name="connsiteX2" fmla="*/ 1222372 w 2086934"/>
              <a:gd name="connsiteY2" fmla="*/ 389002 h 2561350"/>
              <a:gd name="connsiteX3" fmla="*/ 1973660 w 2086934"/>
              <a:gd name="connsiteY3" fmla="*/ 369108 h 2561350"/>
              <a:gd name="connsiteX4" fmla="*/ 1967028 w 2086934"/>
              <a:gd name="connsiteY4" fmla="*/ 1096546 h 2561350"/>
              <a:gd name="connsiteX5" fmla="*/ 1864448 w 2086934"/>
              <a:gd name="connsiteY5" fmla="*/ 1037347 h 2561350"/>
              <a:gd name="connsiteX6" fmla="*/ 1848806 w 2086934"/>
              <a:gd name="connsiteY6" fmla="*/ 1520560 h 2561350"/>
              <a:gd name="connsiteX7" fmla="*/ 2000186 w 2086934"/>
              <a:gd name="connsiteY7" fmla="*/ 1456260 h 2561350"/>
              <a:gd name="connsiteX8" fmla="*/ 1953766 w 2086934"/>
              <a:gd name="connsiteY8" fmla="*/ 2180265 h 2561350"/>
              <a:gd name="connsiteX9" fmla="*/ 1224635 w 2086934"/>
              <a:gd name="connsiteY9" fmla="*/ 2167002 h 2561350"/>
              <a:gd name="connsiteX10" fmla="*/ 1244508 w 2086934"/>
              <a:gd name="connsiteY10" fmla="*/ 2275300 h 2561350"/>
              <a:gd name="connsiteX11" fmla="*/ 794452 w 2086934"/>
              <a:gd name="connsiteY11" fmla="*/ 2277680 h 2561350"/>
              <a:gd name="connsiteX12" fmla="*/ 824385 w 2086934"/>
              <a:gd name="connsiteY12" fmla="*/ 2167002 h 2561350"/>
              <a:gd name="connsiteX13" fmla="*/ 131460 w 2086934"/>
              <a:gd name="connsiteY13" fmla="*/ 2200159 h 2561350"/>
              <a:gd name="connsiteX14" fmla="*/ 111566 w 2086934"/>
              <a:gd name="connsiteY14" fmla="*/ 1497962 h 2561350"/>
              <a:gd name="connsiteX15" fmla="*/ 272879 w 2086934"/>
              <a:gd name="connsiteY15" fmla="*/ 1561668 h 2561350"/>
              <a:gd name="connsiteX16" fmla="*/ 250605 w 2086934"/>
              <a:gd name="connsiteY16" fmla="*/ 1045298 h 2561350"/>
              <a:gd name="connsiteX17" fmla="*/ 9943 w 2086934"/>
              <a:gd name="connsiteY17" fmla="*/ 1018431 h 2561350"/>
              <a:gd name="connsiteX18" fmla="*/ 111566 w 2086934"/>
              <a:gd name="connsiteY18" fmla="*/ 382371 h 2561350"/>
              <a:gd name="connsiteX19" fmla="*/ 829356 w 2086934"/>
              <a:gd name="connsiteY19" fmla="*/ 389002 h 2561350"/>
              <a:gd name="connsiteX20" fmla="*/ 794452 w 2086934"/>
              <a:gd name="connsiteY20" fmla="*/ 283670 h 2561350"/>
              <a:gd name="connsiteX21" fmla="*/ 1030195 w 2086934"/>
              <a:gd name="connsiteY21" fmla="*/ 3 h 2561350"/>
              <a:gd name="connsiteX0" fmla="*/ 1027882 w 2084621"/>
              <a:gd name="connsiteY0" fmla="*/ 3 h 2561350"/>
              <a:gd name="connsiteX1" fmla="*/ 1242195 w 2084621"/>
              <a:gd name="connsiteY1" fmla="*/ 286050 h 2561350"/>
              <a:gd name="connsiteX2" fmla="*/ 1220059 w 2084621"/>
              <a:gd name="connsiteY2" fmla="*/ 389002 h 2561350"/>
              <a:gd name="connsiteX3" fmla="*/ 1971347 w 2084621"/>
              <a:gd name="connsiteY3" fmla="*/ 369108 h 2561350"/>
              <a:gd name="connsiteX4" fmla="*/ 1964715 w 2084621"/>
              <a:gd name="connsiteY4" fmla="*/ 1096546 h 2561350"/>
              <a:gd name="connsiteX5" fmla="*/ 1862135 w 2084621"/>
              <a:gd name="connsiteY5" fmla="*/ 1037347 h 2561350"/>
              <a:gd name="connsiteX6" fmla="*/ 1846493 w 2084621"/>
              <a:gd name="connsiteY6" fmla="*/ 1520560 h 2561350"/>
              <a:gd name="connsiteX7" fmla="*/ 1997873 w 2084621"/>
              <a:gd name="connsiteY7" fmla="*/ 1456260 h 2561350"/>
              <a:gd name="connsiteX8" fmla="*/ 1951453 w 2084621"/>
              <a:gd name="connsiteY8" fmla="*/ 2180265 h 2561350"/>
              <a:gd name="connsiteX9" fmla="*/ 1222322 w 2084621"/>
              <a:gd name="connsiteY9" fmla="*/ 2167002 h 2561350"/>
              <a:gd name="connsiteX10" fmla="*/ 1242195 w 2084621"/>
              <a:gd name="connsiteY10" fmla="*/ 2275300 h 2561350"/>
              <a:gd name="connsiteX11" fmla="*/ 792139 w 2084621"/>
              <a:gd name="connsiteY11" fmla="*/ 2277680 h 2561350"/>
              <a:gd name="connsiteX12" fmla="*/ 822072 w 2084621"/>
              <a:gd name="connsiteY12" fmla="*/ 2167002 h 2561350"/>
              <a:gd name="connsiteX13" fmla="*/ 129147 w 2084621"/>
              <a:gd name="connsiteY13" fmla="*/ 2200159 h 2561350"/>
              <a:gd name="connsiteX14" fmla="*/ 109253 w 2084621"/>
              <a:gd name="connsiteY14" fmla="*/ 1497962 h 2561350"/>
              <a:gd name="connsiteX15" fmla="*/ 270566 w 2084621"/>
              <a:gd name="connsiteY15" fmla="*/ 1561668 h 2561350"/>
              <a:gd name="connsiteX16" fmla="*/ 248292 w 2084621"/>
              <a:gd name="connsiteY16" fmla="*/ 1045298 h 2561350"/>
              <a:gd name="connsiteX17" fmla="*/ 7630 w 2084621"/>
              <a:gd name="connsiteY17" fmla="*/ 1018431 h 2561350"/>
              <a:gd name="connsiteX18" fmla="*/ 109253 w 2084621"/>
              <a:gd name="connsiteY18" fmla="*/ 382371 h 2561350"/>
              <a:gd name="connsiteX19" fmla="*/ 827043 w 2084621"/>
              <a:gd name="connsiteY19" fmla="*/ 389002 h 2561350"/>
              <a:gd name="connsiteX20" fmla="*/ 792139 w 2084621"/>
              <a:gd name="connsiteY20" fmla="*/ 283670 h 2561350"/>
              <a:gd name="connsiteX21" fmla="*/ 1027882 w 2084621"/>
              <a:gd name="connsiteY21" fmla="*/ 3 h 2561350"/>
              <a:gd name="connsiteX0" fmla="*/ 1027882 w 2084621"/>
              <a:gd name="connsiteY0" fmla="*/ 3 h 2561350"/>
              <a:gd name="connsiteX1" fmla="*/ 1242195 w 2084621"/>
              <a:gd name="connsiteY1" fmla="*/ 286050 h 2561350"/>
              <a:gd name="connsiteX2" fmla="*/ 1220059 w 2084621"/>
              <a:gd name="connsiteY2" fmla="*/ 389002 h 2561350"/>
              <a:gd name="connsiteX3" fmla="*/ 1971347 w 2084621"/>
              <a:gd name="connsiteY3" fmla="*/ 369108 h 2561350"/>
              <a:gd name="connsiteX4" fmla="*/ 1964715 w 2084621"/>
              <a:gd name="connsiteY4" fmla="*/ 1096546 h 2561350"/>
              <a:gd name="connsiteX5" fmla="*/ 1862135 w 2084621"/>
              <a:gd name="connsiteY5" fmla="*/ 1037347 h 2561350"/>
              <a:gd name="connsiteX6" fmla="*/ 1846493 w 2084621"/>
              <a:gd name="connsiteY6" fmla="*/ 1520560 h 2561350"/>
              <a:gd name="connsiteX7" fmla="*/ 1997873 w 2084621"/>
              <a:gd name="connsiteY7" fmla="*/ 1456260 h 2561350"/>
              <a:gd name="connsiteX8" fmla="*/ 1951453 w 2084621"/>
              <a:gd name="connsiteY8" fmla="*/ 2180265 h 2561350"/>
              <a:gd name="connsiteX9" fmla="*/ 1222322 w 2084621"/>
              <a:gd name="connsiteY9" fmla="*/ 2167002 h 2561350"/>
              <a:gd name="connsiteX10" fmla="*/ 1242195 w 2084621"/>
              <a:gd name="connsiteY10" fmla="*/ 2275300 h 2561350"/>
              <a:gd name="connsiteX11" fmla="*/ 792139 w 2084621"/>
              <a:gd name="connsiteY11" fmla="*/ 2277680 h 2561350"/>
              <a:gd name="connsiteX12" fmla="*/ 822072 w 2084621"/>
              <a:gd name="connsiteY12" fmla="*/ 2167002 h 2561350"/>
              <a:gd name="connsiteX13" fmla="*/ 129147 w 2084621"/>
              <a:gd name="connsiteY13" fmla="*/ 2200159 h 2561350"/>
              <a:gd name="connsiteX14" fmla="*/ 109253 w 2084621"/>
              <a:gd name="connsiteY14" fmla="*/ 1497962 h 2561350"/>
              <a:gd name="connsiteX15" fmla="*/ 270566 w 2084621"/>
              <a:gd name="connsiteY15" fmla="*/ 1561668 h 2561350"/>
              <a:gd name="connsiteX16" fmla="*/ 248292 w 2084621"/>
              <a:gd name="connsiteY16" fmla="*/ 1045298 h 2561350"/>
              <a:gd name="connsiteX17" fmla="*/ 7630 w 2084621"/>
              <a:gd name="connsiteY17" fmla="*/ 1018431 h 2561350"/>
              <a:gd name="connsiteX18" fmla="*/ 109253 w 2084621"/>
              <a:gd name="connsiteY18" fmla="*/ 382371 h 2561350"/>
              <a:gd name="connsiteX19" fmla="*/ 827043 w 2084621"/>
              <a:gd name="connsiteY19" fmla="*/ 389002 h 2561350"/>
              <a:gd name="connsiteX20" fmla="*/ 792139 w 2084621"/>
              <a:gd name="connsiteY20" fmla="*/ 283670 h 2561350"/>
              <a:gd name="connsiteX21" fmla="*/ 1027882 w 2084621"/>
              <a:gd name="connsiteY21" fmla="*/ 3 h 2561350"/>
              <a:gd name="connsiteX0" fmla="*/ 1027882 w 2084621"/>
              <a:gd name="connsiteY0" fmla="*/ 3 h 2561350"/>
              <a:gd name="connsiteX1" fmla="*/ 1242195 w 2084621"/>
              <a:gd name="connsiteY1" fmla="*/ 286050 h 2561350"/>
              <a:gd name="connsiteX2" fmla="*/ 1220059 w 2084621"/>
              <a:gd name="connsiteY2" fmla="*/ 389002 h 2561350"/>
              <a:gd name="connsiteX3" fmla="*/ 1971347 w 2084621"/>
              <a:gd name="connsiteY3" fmla="*/ 369108 h 2561350"/>
              <a:gd name="connsiteX4" fmla="*/ 1964715 w 2084621"/>
              <a:gd name="connsiteY4" fmla="*/ 1096546 h 2561350"/>
              <a:gd name="connsiteX5" fmla="*/ 1862135 w 2084621"/>
              <a:gd name="connsiteY5" fmla="*/ 1037347 h 2561350"/>
              <a:gd name="connsiteX6" fmla="*/ 1846493 w 2084621"/>
              <a:gd name="connsiteY6" fmla="*/ 1520560 h 2561350"/>
              <a:gd name="connsiteX7" fmla="*/ 1997873 w 2084621"/>
              <a:gd name="connsiteY7" fmla="*/ 1456260 h 2561350"/>
              <a:gd name="connsiteX8" fmla="*/ 1951453 w 2084621"/>
              <a:gd name="connsiteY8" fmla="*/ 2180265 h 2561350"/>
              <a:gd name="connsiteX9" fmla="*/ 1222322 w 2084621"/>
              <a:gd name="connsiteY9" fmla="*/ 2167002 h 2561350"/>
              <a:gd name="connsiteX10" fmla="*/ 1242195 w 2084621"/>
              <a:gd name="connsiteY10" fmla="*/ 2275300 h 2561350"/>
              <a:gd name="connsiteX11" fmla="*/ 792139 w 2084621"/>
              <a:gd name="connsiteY11" fmla="*/ 2277680 h 2561350"/>
              <a:gd name="connsiteX12" fmla="*/ 822072 w 2084621"/>
              <a:gd name="connsiteY12" fmla="*/ 2167002 h 2561350"/>
              <a:gd name="connsiteX13" fmla="*/ 129147 w 2084621"/>
              <a:gd name="connsiteY13" fmla="*/ 2200159 h 2561350"/>
              <a:gd name="connsiteX14" fmla="*/ 109253 w 2084621"/>
              <a:gd name="connsiteY14" fmla="*/ 1497962 h 2561350"/>
              <a:gd name="connsiteX15" fmla="*/ 270566 w 2084621"/>
              <a:gd name="connsiteY15" fmla="*/ 1561668 h 2561350"/>
              <a:gd name="connsiteX16" fmla="*/ 248292 w 2084621"/>
              <a:gd name="connsiteY16" fmla="*/ 1045298 h 2561350"/>
              <a:gd name="connsiteX17" fmla="*/ 7630 w 2084621"/>
              <a:gd name="connsiteY17" fmla="*/ 1018431 h 2561350"/>
              <a:gd name="connsiteX18" fmla="*/ 109253 w 2084621"/>
              <a:gd name="connsiteY18" fmla="*/ 382371 h 2561350"/>
              <a:gd name="connsiteX19" fmla="*/ 827043 w 2084621"/>
              <a:gd name="connsiteY19" fmla="*/ 389002 h 2561350"/>
              <a:gd name="connsiteX20" fmla="*/ 792139 w 2084621"/>
              <a:gd name="connsiteY20" fmla="*/ 283670 h 2561350"/>
              <a:gd name="connsiteX21" fmla="*/ 1027882 w 2084621"/>
              <a:gd name="connsiteY21" fmla="*/ 3 h 2561350"/>
              <a:gd name="connsiteX0" fmla="*/ 1027882 w 2084621"/>
              <a:gd name="connsiteY0" fmla="*/ 3 h 2561350"/>
              <a:gd name="connsiteX1" fmla="*/ 1242195 w 2084621"/>
              <a:gd name="connsiteY1" fmla="*/ 286050 h 2561350"/>
              <a:gd name="connsiteX2" fmla="*/ 1220059 w 2084621"/>
              <a:gd name="connsiteY2" fmla="*/ 389002 h 2561350"/>
              <a:gd name="connsiteX3" fmla="*/ 1971347 w 2084621"/>
              <a:gd name="connsiteY3" fmla="*/ 369108 h 2561350"/>
              <a:gd name="connsiteX4" fmla="*/ 1964715 w 2084621"/>
              <a:gd name="connsiteY4" fmla="*/ 1096546 h 2561350"/>
              <a:gd name="connsiteX5" fmla="*/ 1862135 w 2084621"/>
              <a:gd name="connsiteY5" fmla="*/ 1037347 h 2561350"/>
              <a:gd name="connsiteX6" fmla="*/ 1846493 w 2084621"/>
              <a:gd name="connsiteY6" fmla="*/ 1520560 h 2561350"/>
              <a:gd name="connsiteX7" fmla="*/ 1997873 w 2084621"/>
              <a:gd name="connsiteY7" fmla="*/ 1456260 h 2561350"/>
              <a:gd name="connsiteX8" fmla="*/ 1951453 w 2084621"/>
              <a:gd name="connsiteY8" fmla="*/ 2180265 h 2561350"/>
              <a:gd name="connsiteX9" fmla="*/ 1222322 w 2084621"/>
              <a:gd name="connsiteY9" fmla="*/ 2167002 h 2561350"/>
              <a:gd name="connsiteX10" fmla="*/ 1242195 w 2084621"/>
              <a:gd name="connsiteY10" fmla="*/ 2275300 h 2561350"/>
              <a:gd name="connsiteX11" fmla="*/ 792139 w 2084621"/>
              <a:gd name="connsiteY11" fmla="*/ 2277680 h 2561350"/>
              <a:gd name="connsiteX12" fmla="*/ 822072 w 2084621"/>
              <a:gd name="connsiteY12" fmla="*/ 2167002 h 2561350"/>
              <a:gd name="connsiteX13" fmla="*/ 129147 w 2084621"/>
              <a:gd name="connsiteY13" fmla="*/ 2200159 h 2561350"/>
              <a:gd name="connsiteX14" fmla="*/ 109253 w 2084621"/>
              <a:gd name="connsiteY14" fmla="*/ 1497962 h 2561350"/>
              <a:gd name="connsiteX15" fmla="*/ 270566 w 2084621"/>
              <a:gd name="connsiteY15" fmla="*/ 1561668 h 2561350"/>
              <a:gd name="connsiteX16" fmla="*/ 248292 w 2084621"/>
              <a:gd name="connsiteY16" fmla="*/ 1045298 h 2561350"/>
              <a:gd name="connsiteX17" fmla="*/ 7630 w 2084621"/>
              <a:gd name="connsiteY17" fmla="*/ 1018431 h 2561350"/>
              <a:gd name="connsiteX18" fmla="*/ 109253 w 2084621"/>
              <a:gd name="connsiteY18" fmla="*/ 382371 h 2561350"/>
              <a:gd name="connsiteX19" fmla="*/ 827043 w 2084621"/>
              <a:gd name="connsiteY19" fmla="*/ 389002 h 2561350"/>
              <a:gd name="connsiteX20" fmla="*/ 792139 w 2084621"/>
              <a:gd name="connsiteY20" fmla="*/ 283670 h 2561350"/>
              <a:gd name="connsiteX21" fmla="*/ 1027882 w 2084621"/>
              <a:gd name="connsiteY21" fmla="*/ 3 h 2561350"/>
              <a:gd name="connsiteX0" fmla="*/ 1027882 w 2084621"/>
              <a:gd name="connsiteY0" fmla="*/ 3 h 2561350"/>
              <a:gd name="connsiteX1" fmla="*/ 1242195 w 2084621"/>
              <a:gd name="connsiteY1" fmla="*/ 286050 h 2561350"/>
              <a:gd name="connsiteX2" fmla="*/ 1220059 w 2084621"/>
              <a:gd name="connsiteY2" fmla="*/ 389002 h 2561350"/>
              <a:gd name="connsiteX3" fmla="*/ 1971347 w 2084621"/>
              <a:gd name="connsiteY3" fmla="*/ 369108 h 2561350"/>
              <a:gd name="connsiteX4" fmla="*/ 1964715 w 2084621"/>
              <a:gd name="connsiteY4" fmla="*/ 1096546 h 2561350"/>
              <a:gd name="connsiteX5" fmla="*/ 1862135 w 2084621"/>
              <a:gd name="connsiteY5" fmla="*/ 1037347 h 2561350"/>
              <a:gd name="connsiteX6" fmla="*/ 1846493 w 2084621"/>
              <a:gd name="connsiteY6" fmla="*/ 1520560 h 2561350"/>
              <a:gd name="connsiteX7" fmla="*/ 1997873 w 2084621"/>
              <a:gd name="connsiteY7" fmla="*/ 1456260 h 2561350"/>
              <a:gd name="connsiteX8" fmla="*/ 1951453 w 2084621"/>
              <a:gd name="connsiteY8" fmla="*/ 2180265 h 2561350"/>
              <a:gd name="connsiteX9" fmla="*/ 1222322 w 2084621"/>
              <a:gd name="connsiteY9" fmla="*/ 2167002 h 2561350"/>
              <a:gd name="connsiteX10" fmla="*/ 1242195 w 2084621"/>
              <a:gd name="connsiteY10" fmla="*/ 2275300 h 2561350"/>
              <a:gd name="connsiteX11" fmla="*/ 792139 w 2084621"/>
              <a:gd name="connsiteY11" fmla="*/ 2277680 h 2561350"/>
              <a:gd name="connsiteX12" fmla="*/ 822072 w 2084621"/>
              <a:gd name="connsiteY12" fmla="*/ 2167002 h 2561350"/>
              <a:gd name="connsiteX13" fmla="*/ 129147 w 2084621"/>
              <a:gd name="connsiteY13" fmla="*/ 2200159 h 2561350"/>
              <a:gd name="connsiteX14" fmla="*/ 109253 w 2084621"/>
              <a:gd name="connsiteY14" fmla="*/ 1497962 h 2561350"/>
              <a:gd name="connsiteX15" fmla="*/ 270566 w 2084621"/>
              <a:gd name="connsiteY15" fmla="*/ 1561668 h 2561350"/>
              <a:gd name="connsiteX16" fmla="*/ 248292 w 2084621"/>
              <a:gd name="connsiteY16" fmla="*/ 1045298 h 2561350"/>
              <a:gd name="connsiteX17" fmla="*/ 7630 w 2084621"/>
              <a:gd name="connsiteY17" fmla="*/ 1018431 h 2561350"/>
              <a:gd name="connsiteX18" fmla="*/ 109253 w 2084621"/>
              <a:gd name="connsiteY18" fmla="*/ 382371 h 2561350"/>
              <a:gd name="connsiteX19" fmla="*/ 827043 w 2084621"/>
              <a:gd name="connsiteY19" fmla="*/ 389002 h 2561350"/>
              <a:gd name="connsiteX20" fmla="*/ 792139 w 2084621"/>
              <a:gd name="connsiteY20" fmla="*/ 283670 h 2561350"/>
              <a:gd name="connsiteX21" fmla="*/ 1027882 w 2084621"/>
              <a:gd name="connsiteY21" fmla="*/ 3 h 2561350"/>
              <a:gd name="connsiteX0" fmla="*/ 1027882 w 2084621"/>
              <a:gd name="connsiteY0" fmla="*/ 3 h 2561350"/>
              <a:gd name="connsiteX1" fmla="*/ 1242195 w 2084621"/>
              <a:gd name="connsiteY1" fmla="*/ 286050 h 2561350"/>
              <a:gd name="connsiteX2" fmla="*/ 1220059 w 2084621"/>
              <a:gd name="connsiteY2" fmla="*/ 389002 h 2561350"/>
              <a:gd name="connsiteX3" fmla="*/ 1971347 w 2084621"/>
              <a:gd name="connsiteY3" fmla="*/ 369108 h 2561350"/>
              <a:gd name="connsiteX4" fmla="*/ 1964715 w 2084621"/>
              <a:gd name="connsiteY4" fmla="*/ 1096546 h 2561350"/>
              <a:gd name="connsiteX5" fmla="*/ 1862135 w 2084621"/>
              <a:gd name="connsiteY5" fmla="*/ 1037347 h 2561350"/>
              <a:gd name="connsiteX6" fmla="*/ 1846493 w 2084621"/>
              <a:gd name="connsiteY6" fmla="*/ 1520560 h 2561350"/>
              <a:gd name="connsiteX7" fmla="*/ 1997873 w 2084621"/>
              <a:gd name="connsiteY7" fmla="*/ 1456260 h 2561350"/>
              <a:gd name="connsiteX8" fmla="*/ 1951453 w 2084621"/>
              <a:gd name="connsiteY8" fmla="*/ 2180265 h 2561350"/>
              <a:gd name="connsiteX9" fmla="*/ 1222322 w 2084621"/>
              <a:gd name="connsiteY9" fmla="*/ 2167002 h 2561350"/>
              <a:gd name="connsiteX10" fmla="*/ 1242195 w 2084621"/>
              <a:gd name="connsiteY10" fmla="*/ 2275300 h 2561350"/>
              <a:gd name="connsiteX11" fmla="*/ 792139 w 2084621"/>
              <a:gd name="connsiteY11" fmla="*/ 2277680 h 2561350"/>
              <a:gd name="connsiteX12" fmla="*/ 822072 w 2084621"/>
              <a:gd name="connsiteY12" fmla="*/ 2167002 h 2561350"/>
              <a:gd name="connsiteX13" fmla="*/ 129147 w 2084621"/>
              <a:gd name="connsiteY13" fmla="*/ 2200159 h 2561350"/>
              <a:gd name="connsiteX14" fmla="*/ 109253 w 2084621"/>
              <a:gd name="connsiteY14" fmla="*/ 1497962 h 2561350"/>
              <a:gd name="connsiteX15" fmla="*/ 270566 w 2084621"/>
              <a:gd name="connsiteY15" fmla="*/ 1561668 h 2561350"/>
              <a:gd name="connsiteX16" fmla="*/ 248292 w 2084621"/>
              <a:gd name="connsiteY16" fmla="*/ 1045298 h 2561350"/>
              <a:gd name="connsiteX17" fmla="*/ 7630 w 2084621"/>
              <a:gd name="connsiteY17" fmla="*/ 1018431 h 2561350"/>
              <a:gd name="connsiteX18" fmla="*/ 109253 w 2084621"/>
              <a:gd name="connsiteY18" fmla="*/ 382371 h 2561350"/>
              <a:gd name="connsiteX19" fmla="*/ 827043 w 2084621"/>
              <a:gd name="connsiteY19" fmla="*/ 389002 h 2561350"/>
              <a:gd name="connsiteX20" fmla="*/ 792139 w 2084621"/>
              <a:gd name="connsiteY20" fmla="*/ 283670 h 2561350"/>
              <a:gd name="connsiteX21" fmla="*/ 1027882 w 2084621"/>
              <a:gd name="connsiteY21" fmla="*/ 3 h 2561350"/>
              <a:gd name="connsiteX0" fmla="*/ 1027882 w 2084621"/>
              <a:gd name="connsiteY0" fmla="*/ 3 h 2561350"/>
              <a:gd name="connsiteX1" fmla="*/ 1242195 w 2084621"/>
              <a:gd name="connsiteY1" fmla="*/ 286050 h 2561350"/>
              <a:gd name="connsiteX2" fmla="*/ 1220059 w 2084621"/>
              <a:gd name="connsiteY2" fmla="*/ 389002 h 2561350"/>
              <a:gd name="connsiteX3" fmla="*/ 1971347 w 2084621"/>
              <a:gd name="connsiteY3" fmla="*/ 369108 h 2561350"/>
              <a:gd name="connsiteX4" fmla="*/ 1964715 w 2084621"/>
              <a:gd name="connsiteY4" fmla="*/ 1096546 h 2561350"/>
              <a:gd name="connsiteX5" fmla="*/ 1862135 w 2084621"/>
              <a:gd name="connsiteY5" fmla="*/ 1037347 h 2561350"/>
              <a:gd name="connsiteX6" fmla="*/ 1846493 w 2084621"/>
              <a:gd name="connsiteY6" fmla="*/ 1520560 h 2561350"/>
              <a:gd name="connsiteX7" fmla="*/ 1997873 w 2084621"/>
              <a:gd name="connsiteY7" fmla="*/ 1456260 h 2561350"/>
              <a:gd name="connsiteX8" fmla="*/ 1951453 w 2084621"/>
              <a:gd name="connsiteY8" fmla="*/ 2180265 h 2561350"/>
              <a:gd name="connsiteX9" fmla="*/ 1222322 w 2084621"/>
              <a:gd name="connsiteY9" fmla="*/ 2167002 h 2561350"/>
              <a:gd name="connsiteX10" fmla="*/ 1242195 w 2084621"/>
              <a:gd name="connsiteY10" fmla="*/ 2275300 h 2561350"/>
              <a:gd name="connsiteX11" fmla="*/ 792139 w 2084621"/>
              <a:gd name="connsiteY11" fmla="*/ 2277680 h 2561350"/>
              <a:gd name="connsiteX12" fmla="*/ 822072 w 2084621"/>
              <a:gd name="connsiteY12" fmla="*/ 2167002 h 2561350"/>
              <a:gd name="connsiteX13" fmla="*/ 129147 w 2084621"/>
              <a:gd name="connsiteY13" fmla="*/ 2200159 h 2561350"/>
              <a:gd name="connsiteX14" fmla="*/ 270566 w 2084621"/>
              <a:gd name="connsiteY14" fmla="*/ 1561668 h 2561350"/>
              <a:gd name="connsiteX15" fmla="*/ 248292 w 2084621"/>
              <a:gd name="connsiteY15" fmla="*/ 1045298 h 2561350"/>
              <a:gd name="connsiteX16" fmla="*/ 7630 w 2084621"/>
              <a:gd name="connsiteY16" fmla="*/ 1018431 h 2561350"/>
              <a:gd name="connsiteX17" fmla="*/ 109253 w 2084621"/>
              <a:gd name="connsiteY17" fmla="*/ 382371 h 2561350"/>
              <a:gd name="connsiteX18" fmla="*/ 827043 w 2084621"/>
              <a:gd name="connsiteY18" fmla="*/ 389002 h 2561350"/>
              <a:gd name="connsiteX19" fmla="*/ 792139 w 2084621"/>
              <a:gd name="connsiteY19" fmla="*/ 283670 h 2561350"/>
              <a:gd name="connsiteX20" fmla="*/ 1027882 w 2084621"/>
              <a:gd name="connsiteY20" fmla="*/ 3 h 2561350"/>
              <a:gd name="connsiteX0" fmla="*/ 1027882 w 2084621"/>
              <a:gd name="connsiteY0" fmla="*/ 3 h 2561350"/>
              <a:gd name="connsiteX1" fmla="*/ 1242195 w 2084621"/>
              <a:gd name="connsiteY1" fmla="*/ 286050 h 2561350"/>
              <a:gd name="connsiteX2" fmla="*/ 1220059 w 2084621"/>
              <a:gd name="connsiteY2" fmla="*/ 389002 h 2561350"/>
              <a:gd name="connsiteX3" fmla="*/ 1971347 w 2084621"/>
              <a:gd name="connsiteY3" fmla="*/ 369108 h 2561350"/>
              <a:gd name="connsiteX4" fmla="*/ 1964715 w 2084621"/>
              <a:gd name="connsiteY4" fmla="*/ 1096546 h 2561350"/>
              <a:gd name="connsiteX5" fmla="*/ 1862135 w 2084621"/>
              <a:gd name="connsiteY5" fmla="*/ 1037347 h 2561350"/>
              <a:gd name="connsiteX6" fmla="*/ 1846493 w 2084621"/>
              <a:gd name="connsiteY6" fmla="*/ 1520560 h 2561350"/>
              <a:gd name="connsiteX7" fmla="*/ 1997873 w 2084621"/>
              <a:gd name="connsiteY7" fmla="*/ 1456260 h 2561350"/>
              <a:gd name="connsiteX8" fmla="*/ 1951453 w 2084621"/>
              <a:gd name="connsiteY8" fmla="*/ 2180265 h 2561350"/>
              <a:gd name="connsiteX9" fmla="*/ 1222322 w 2084621"/>
              <a:gd name="connsiteY9" fmla="*/ 2167002 h 2561350"/>
              <a:gd name="connsiteX10" fmla="*/ 1242195 w 2084621"/>
              <a:gd name="connsiteY10" fmla="*/ 2275300 h 2561350"/>
              <a:gd name="connsiteX11" fmla="*/ 792139 w 2084621"/>
              <a:gd name="connsiteY11" fmla="*/ 2277680 h 2561350"/>
              <a:gd name="connsiteX12" fmla="*/ 822072 w 2084621"/>
              <a:gd name="connsiteY12" fmla="*/ 2167002 h 2561350"/>
              <a:gd name="connsiteX13" fmla="*/ 129147 w 2084621"/>
              <a:gd name="connsiteY13" fmla="*/ 2200159 h 2561350"/>
              <a:gd name="connsiteX14" fmla="*/ 176730 w 2084621"/>
              <a:gd name="connsiteY14" fmla="*/ 1866419 h 2561350"/>
              <a:gd name="connsiteX15" fmla="*/ 270566 w 2084621"/>
              <a:gd name="connsiteY15" fmla="*/ 1561668 h 2561350"/>
              <a:gd name="connsiteX16" fmla="*/ 248292 w 2084621"/>
              <a:gd name="connsiteY16" fmla="*/ 1045298 h 2561350"/>
              <a:gd name="connsiteX17" fmla="*/ 7630 w 2084621"/>
              <a:gd name="connsiteY17" fmla="*/ 1018431 h 2561350"/>
              <a:gd name="connsiteX18" fmla="*/ 109253 w 2084621"/>
              <a:gd name="connsiteY18" fmla="*/ 382371 h 2561350"/>
              <a:gd name="connsiteX19" fmla="*/ 827043 w 2084621"/>
              <a:gd name="connsiteY19" fmla="*/ 389002 h 2561350"/>
              <a:gd name="connsiteX20" fmla="*/ 792139 w 2084621"/>
              <a:gd name="connsiteY20" fmla="*/ 283670 h 2561350"/>
              <a:gd name="connsiteX21" fmla="*/ 1027882 w 2084621"/>
              <a:gd name="connsiteY21" fmla="*/ 3 h 2561350"/>
              <a:gd name="connsiteX0" fmla="*/ 1033820 w 2090559"/>
              <a:gd name="connsiteY0" fmla="*/ 3 h 2561350"/>
              <a:gd name="connsiteX1" fmla="*/ 1248133 w 2090559"/>
              <a:gd name="connsiteY1" fmla="*/ 286050 h 2561350"/>
              <a:gd name="connsiteX2" fmla="*/ 1225997 w 2090559"/>
              <a:gd name="connsiteY2" fmla="*/ 389002 h 2561350"/>
              <a:gd name="connsiteX3" fmla="*/ 1977285 w 2090559"/>
              <a:gd name="connsiteY3" fmla="*/ 369108 h 2561350"/>
              <a:gd name="connsiteX4" fmla="*/ 1970653 w 2090559"/>
              <a:gd name="connsiteY4" fmla="*/ 1096546 h 2561350"/>
              <a:gd name="connsiteX5" fmla="*/ 1868073 w 2090559"/>
              <a:gd name="connsiteY5" fmla="*/ 1037347 h 2561350"/>
              <a:gd name="connsiteX6" fmla="*/ 1852431 w 2090559"/>
              <a:gd name="connsiteY6" fmla="*/ 1520560 h 2561350"/>
              <a:gd name="connsiteX7" fmla="*/ 2003811 w 2090559"/>
              <a:gd name="connsiteY7" fmla="*/ 1456260 h 2561350"/>
              <a:gd name="connsiteX8" fmla="*/ 1957391 w 2090559"/>
              <a:gd name="connsiteY8" fmla="*/ 2180265 h 2561350"/>
              <a:gd name="connsiteX9" fmla="*/ 1228260 w 2090559"/>
              <a:gd name="connsiteY9" fmla="*/ 2167002 h 2561350"/>
              <a:gd name="connsiteX10" fmla="*/ 1248133 w 2090559"/>
              <a:gd name="connsiteY10" fmla="*/ 2275300 h 2561350"/>
              <a:gd name="connsiteX11" fmla="*/ 798077 w 2090559"/>
              <a:gd name="connsiteY11" fmla="*/ 2277680 h 2561350"/>
              <a:gd name="connsiteX12" fmla="*/ 828010 w 2090559"/>
              <a:gd name="connsiteY12" fmla="*/ 2167002 h 2561350"/>
              <a:gd name="connsiteX13" fmla="*/ 135085 w 2090559"/>
              <a:gd name="connsiteY13" fmla="*/ 2200159 h 2561350"/>
              <a:gd name="connsiteX14" fmla="*/ 6108 w 2090559"/>
              <a:gd name="connsiteY14" fmla="*/ 1657531 h 2561350"/>
              <a:gd name="connsiteX15" fmla="*/ 276504 w 2090559"/>
              <a:gd name="connsiteY15" fmla="*/ 1561668 h 2561350"/>
              <a:gd name="connsiteX16" fmla="*/ 254230 w 2090559"/>
              <a:gd name="connsiteY16" fmla="*/ 1045298 h 2561350"/>
              <a:gd name="connsiteX17" fmla="*/ 13568 w 2090559"/>
              <a:gd name="connsiteY17" fmla="*/ 1018431 h 2561350"/>
              <a:gd name="connsiteX18" fmla="*/ 115191 w 2090559"/>
              <a:gd name="connsiteY18" fmla="*/ 382371 h 2561350"/>
              <a:gd name="connsiteX19" fmla="*/ 832981 w 2090559"/>
              <a:gd name="connsiteY19" fmla="*/ 389002 h 2561350"/>
              <a:gd name="connsiteX20" fmla="*/ 798077 w 2090559"/>
              <a:gd name="connsiteY20" fmla="*/ 283670 h 2561350"/>
              <a:gd name="connsiteX21" fmla="*/ 1033820 w 2090559"/>
              <a:gd name="connsiteY21" fmla="*/ 3 h 2561350"/>
              <a:gd name="connsiteX0" fmla="*/ 1032856 w 2089595"/>
              <a:gd name="connsiteY0" fmla="*/ 3 h 2561350"/>
              <a:gd name="connsiteX1" fmla="*/ 1247169 w 2089595"/>
              <a:gd name="connsiteY1" fmla="*/ 286050 h 2561350"/>
              <a:gd name="connsiteX2" fmla="*/ 1225033 w 2089595"/>
              <a:gd name="connsiteY2" fmla="*/ 389002 h 2561350"/>
              <a:gd name="connsiteX3" fmla="*/ 1976321 w 2089595"/>
              <a:gd name="connsiteY3" fmla="*/ 369108 h 2561350"/>
              <a:gd name="connsiteX4" fmla="*/ 1969689 w 2089595"/>
              <a:gd name="connsiteY4" fmla="*/ 1096546 h 2561350"/>
              <a:gd name="connsiteX5" fmla="*/ 1867109 w 2089595"/>
              <a:gd name="connsiteY5" fmla="*/ 1037347 h 2561350"/>
              <a:gd name="connsiteX6" fmla="*/ 1851467 w 2089595"/>
              <a:gd name="connsiteY6" fmla="*/ 1520560 h 2561350"/>
              <a:gd name="connsiteX7" fmla="*/ 2002847 w 2089595"/>
              <a:gd name="connsiteY7" fmla="*/ 1456260 h 2561350"/>
              <a:gd name="connsiteX8" fmla="*/ 1956427 w 2089595"/>
              <a:gd name="connsiteY8" fmla="*/ 2180265 h 2561350"/>
              <a:gd name="connsiteX9" fmla="*/ 1227296 w 2089595"/>
              <a:gd name="connsiteY9" fmla="*/ 2167002 h 2561350"/>
              <a:gd name="connsiteX10" fmla="*/ 1247169 w 2089595"/>
              <a:gd name="connsiteY10" fmla="*/ 2275300 h 2561350"/>
              <a:gd name="connsiteX11" fmla="*/ 797113 w 2089595"/>
              <a:gd name="connsiteY11" fmla="*/ 2277680 h 2561350"/>
              <a:gd name="connsiteX12" fmla="*/ 827046 w 2089595"/>
              <a:gd name="connsiteY12" fmla="*/ 2167002 h 2561350"/>
              <a:gd name="connsiteX13" fmla="*/ 134121 w 2089595"/>
              <a:gd name="connsiteY13" fmla="*/ 2200159 h 2561350"/>
              <a:gd name="connsiteX14" fmla="*/ 5144 w 2089595"/>
              <a:gd name="connsiteY14" fmla="*/ 1657531 h 2561350"/>
              <a:gd name="connsiteX15" fmla="*/ 275540 w 2089595"/>
              <a:gd name="connsiteY15" fmla="*/ 1561668 h 2561350"/>
              <a:gd name="connsiteX16" fmla="*/ 253266 w 2089595"/>
              <a:gd name="connsiteY16" fmla="*/ 1045298 h 2561350"/>
              <a:gd name="connsiteX17" fmla="*/ 12604 w 2089595"/>
              <a:gd name="connsiteY17" fmla="*/ 1018431 h 2561350"/>
              <a:gd name="connsiteX18" fmla="*/ 114227 w 2089595"/>
              <a:gd name="connsiteY18" fmla="*/ 382371 h 2561350"/>
              <a:gd name="connsiteX19" fmla="*/ 832017 w 2089595"/>
              <a:gd name="connsiteY19" fmla="*/ 389002 h 2561350"/>
              <a:gd name="connsiteX20" fmla="*/ 797113 w 2089595"/>
              <a:gd name="connsiteY20" fmla="*/ 283670 h 2561350"/>
              <a:gd name="connsiteX21" fmla="*/ 1032856 w 2089595"/>
              <a:gd name="connsiteY21" fmla="*/ 3 h 2561350"/>
              <a:gd name="connsiteX0" fmla="*/ 1028762 w 2085501"/>
              <a:gd name="connsiteY0" fmla="*/ 3 h 2561350"/>
              <a:gd name="connsiteX1" fmla="*/ 1243075 w 2085501"/>
              <a:gd name="connsiteY1" fmla="*/ 286050 h 2561350"/>
              <a:gd name="connsiteX2" fmla="*/ 1220939 w 2085501"/>
              <a:gd name="connsiteY2" fmla="*/ 389002 h 2561350"/>
              <a:gd name="connsiteX3" fmla="*/ 1972227 w 2085501"/>
              <a:gd name="connsiteY3" fmla="*/ 369108 h 2561350"/>
              <a:gd name="connsiteX4" fmla="*/ 1965595 w 2085501"/>
              <a:gd name="connsiteY4" fmla="*/ 1096546 h 2561350"/>
              <a:gd name="connsiteX5" fmla="*/ 1863015 w 2085501"/>
              <a:gd name="connsiteY5" fmla="*/ 1037347 h 2561350"/>
              <a:gd name="connsiteX6" fmla="*/ 1847373 w 2085501"/>
              <a:gd name="connsiteY6" fmla="*/ 1520560 h 2561350"/>
              <a:gd name="connsiteX7" fmla="*/ 1998753 w 2085501"/>
              <a:gd name="connsiteY7" fmla="*/ 1456260 h 2561350"/>
              <a:gd name="connsiteX8" fmla="*/ 1952333 w 2085501"/>
              <a:gd name="connsiteY8" fmla="*/ 2180265 h 2561350"/>
              <a:gd name="connsiteX9" fmla="*/ 1223202 w 2085501"/>
              <a:gd name="connsiteY9" fmla="*/ 2167002 h 2561350"/>
              <a:gd name="connsiteX10" fmla="*/ 1243075 w 2085501"/>
              <a:gd name="connsiteY10" fmla="*/ 2275300 h 2561350"/>
              <a:gd name="connsiteX11" fmla="*/ 793019 w 2085501"/>
              <a:gd name="connsiteY11" fmla="*/ 2277680 h 2561350"/>
              <a:gd name="connsiteX12" fmla="*/ 822952 w 2085501"/>
              <a:gd name="connsiteY12" fmla="*/ 2167002 h 2561350"/>
              <a:gd name="connsiteX13" fmla="*/ 130027 w 2085501"/>
              <a:gd name="connsiteY13" fmla="*/ 2200159 h 2561350"/>
              <a:gd name="connsiteX14" fmla="*/ 1050 w 2085501"/>
              <a:gd name="connsiteY14" fmla="*/ 1657531 h 2561350"/>
              <a:gd name="connsiteX15" fmla="*/ 271446 w 2085501"/>
              <a:gd name="connsiteY15" fmla="*/ 1561668 h 2561350"/>
              <a:gd name="connsiteX16" fmla="*/ 249172 w 2085501"/>
              <a:gd name="connsiteY16" fmla="*/ 1045298 h 2561350"/>
              <a:gd name="connsiteX17" fmla="*/ 8510 w 2085501"/>
              <a:gd name="connsiteY17" fmla="*/ 1018431 h 2561350"/>
              <a:gd name="connsiteX18" fmla="*/ 110133 w 2085501"/>
              <a:gd name="connsiteY18" fmla="*/ 382371 h 2561350"/>
              <a:gd name="connsiteX19" fmla="*/ 827923 w 2085501"/>
              <a:gd name="connsiteY19" fmla="*/ 389002 h 2561350"/>
              <a:gd name="connsiteX20" fmla="*/ 793019 w 2085501"/>
              <a:gd name="connsiteY20" fmla="*/ 283670 h 2561350"/>
              <a:gd name="connsiteX21" fmla="*/ 1028762 w 2085501"/>
              <a:gd name="connsiteY21" fmla="*/ 3 h 2561350"/>
              <a:gd name="connsiteX0" fmla="*/ 1028762 w 2085501"/>
              <a:gd name="connsiteY0" fmla="*/ 3 h 2561350"/>
              <a:gd name="connsiteX1" fmla="*/ 1243075 w 2085501"/>
              <a:gd name="connsiteY1" fmla="*/ 286050 h 2561350"/>
              <a:gd name="connsiteX2" fmla="*/ 1220939 w 2085501"/>
              <a:gd name="connsiteY2" fmla="*/ 389002 h 2561350"/>
              <a:gd name="connsiteX3" fmla="*/ 1972227 w 2085501"/>
              <a:gd name="connsiteY3" fmla="*/ 369108 h 2561350"/>
              <a:gd name="connsiteX4" fmla="*/ 1965595 w 2085501"/>
              <a:gd name="connsiteY4" fmla="*/ 1096546 h 2561350"/>
              <a:gd name="connsiteX5" fmla="*/ 1863015 w 2085501"/>
              <a:gd name="connsiteY5" fmla="*/ 1037347 h 2561350"/>
              <a:gd name="connsiteX6" fmla="*/ 1847373 w 2085501"/>
              <a:gd name="connsiteY6" fmla="*/ 1520560 h 2561350"/>
              <a:gd name="connsiteX7" fmla="*/ 1998753 w 2085501"/>
              <a:gd name="connsiteY7" fmla="*/ 1456260 h 2561350"/>
              <a:gd name="connsiteX8" fmla="*/ 1952333 w 2085501"/>
              <a:gd name="connsiteY8" fmla="*/ 2180265 h 2561350"/>
              <a:gd name="connsiteX9" fmla="*/ 1223202 w 2085501"/>
              <a:gd name="connsiteY9" fmla="*/ 2167002 h 2561350"/>
              <a:gd name="connsiteX10" fmla="*/ 1243075 w 2085501"/>
              <a:gd name="connsiteY10" fmla="*/ 2275300 h 2561350"/>
              <a:gd name="connsiteX11" fmla="*/ 793019 w 2085501"/>
              <a:gd name="connsiteY11" fmla="*/ 2277680 h 2561350"/>
              <a:gd name="connsiteX12" fmla="*/ 822952 w 2085501"/>
              <a:gd name="connsiteY12" fmla="*/ 2167002 h 2561350"/>
              <a:gd name="connsiteX13" fmla="*/ 130027 w 2085501"/>
              <a:gd name="connsiteY13" fmla="*/ 2200159 h 2561350"/>
              <a:gd name="connsiteX14" fmla="*/ 1050 w 2085501"/>
              <a:gd name="connsiteY14" fmla="*/ 1657531 h 2561350"/>
              <a:gd name="connsiteX15" fmla="*/ 271446 w 2085501"/>
              <a:gd name="connsiteY15" fmla="*/ 1561668 h 2561350"/>
              <a:gd name="connsiteX16" fmla="*/ 249172 w 2085501"/>
              <a:gd name="connsiteY16" fmla="*/ 1045298 h 2561350"/>
              <a:gd name="connsiteX17" fmla="*/ 8510 w 2085501"/>
              <a:gd name="connsiteY17" fmla="*/ 1018431 h 2561350"/>
              <a:gd name="connsiteX18" fmla="*/ 110133 w 2085501"/>
              <a:gd name="connsiteY18" fmla="*/ 382371 h 2561350"/>
              <a:gd name="connsiteX19" fmla="*/ 827923 w 2085501"/>
              <a:gd name="connsiteY19" fmla="*/ 389002 h 2561350"/>
              <a:gd name="connsiteX20" fmla="*/ 793019 w 2085501"/>
              <a:gd name="connsiteY20" fmla="*/ 283670 h 2561350"/>
              <a:gd name="connsiteX21" fmla="*/ 1028762 w 2085501"/>
              <a:gd name="connsiteY21" fmla="*/ 3 h 2561350"/>
              <a:gd name="connsiteX0" fmla="*/ 1028762 w 2085501"/>
              <a:gd name="connsiteY0" fmla="*/ 3 h 2561350"/>
              <a:gd name="connsiteX1" fmla="*/ 1243075 w 2085501"/>
              <a:gd name="connsiteY1" fmla="*/ 286050 h 2561350"/>
              <a:gd name="connsiteX2" fmla="*/ 1220939 w 2085501"/>
              <a:gd name="connsiteY2" fmla="*/ 389002 h 2561350"/>
              <a:gd name="connsiteX3" fmla="*/ 1972227 w 2085501"/>
              <a:gd name="connsiteY3" fmla="*/ 369108 h 2561350"/>
              <a:gd name="connsiteX4" fmla="*/ 1965595 w 2085501"/>
              <a:gd name="connsiteY4" fmla="*/ 1096546 h 2561350"/>
              <a:gd name="connsiteX5" fmla="*/ 1863015 w 2085501"/>
              <a:gd name="connsiteY5" fmla="*/ 1037347 h 2561350"/>
              <a:gd name="connsiteX6" fmla="*/ 1847373 w 2085501"/>
              <a:gd name="connsiteY6" fmla="*/ 1520560 h 2561350"/>
              <a:gd name="connsiteX7" fmla="*/ 1998753 w 2085501"/>
              <a:gd name="connsiteY7" fmla="*/ 1456260 h 2561350"/>
              <a:gd name="connsiteX8" fmla="*/ 1952333 w 2085501"/>
              <a:gd name="connsiteY8" fmla="*/ 2180265 h 2561350"/>
              <a:gd name="connsiteX9" fmla="*/ 1223202 w 2085501"/>
              <a:gd name="connsiteY9" fmla="*/ 2167002 h 2561350"/>
              <a:gd name="connsiteX10" fmla="*/ 1243075 w 2085501"/>
              <a:gd name="connsiteY10" fmla="*/ 2275300 h 2561350"/>
              <a:gd name="connsiteX11" fmla="*/ 793019 w 2085501"/>
              <a:gd name="connsiteY11" fmla="*/ 2277680 h 2561350"/>
              <a:gd name="connsiteX12" fmla="*/ 822952 w 2085501"/>
              <a:gd name="connsiteY12" fmla="*/ 2167002 h 2561350"/>
              <a:gd name="connsiteX13" fmla="*/ 130027 w 2085501"/>
              <a:gd name="connsiteY13" fmla="*/ 2200159 h 2561350"/>
              <a:gd name="connsiteX14" fmla="*/ 1050 w 2085501"/>
              <a:gd name="connsiteY14" fmla="*/ 1657531 h 2561350"/>
              <a:gd name="connsiteX15" fmla="*/ 271446 w 2085501"/>
              <a:gd name="connsiteY15" fmla="*/ 1561668 h 2561350"/>
              <a:gd name="connsiteX16" fmla="*/ 249172 w 2085501"/>
              <a:gd name="connsiteY16" fmla="*/ 1045298 h 2561350"/>
              <a:gd name="connsiteX17" fmla="*/ 8510 w 2085501"/>
              <a:gd name="connsiteY17" fmla="*/ 1018431 h 2561350"/>
              <a:gd name="connsiteX18" fmla="*/ 110133 w 2085501"/>
              <a:gd name="connsiteY18" fmla="*/ 382371 h 2561350"/>
              <a:gd name="connsiteX19" fmla="*/ 827923 w 2085501"/>
              <a:gd name="connsiteY19" fmla="*/ 389002 h 2561350"/>
              <a:gd name="connsiteX20" fmla="*/ 793019 w 2085501"/>
              <a:gd name="connsiteY20" fmla="*/ 283670 h 2561350"/>
              <a:gd name="connsiteX21" fmla="*/ 1028762 w 2085501"/>
              <a:gd name="connsiteY21" fmla="*/ 3 h 2561350"/>
              <a:gd name="connsiteX0" fmla="*/ 1028762 w 2085501"/>
              <a:gd name="connsiteY0" fmla="*/ 3 h 2561350"/>
              <a:gd name="connsiteX1" fmla="*/ 1243075 w 2085501"/>
              <a:gd name="connsiteY1" fmla="*/ 286050 h 2561350"/>
              <a:gd name="connsiteX2" fmla="*/ 1220939 w 2085501"/>
              <a:gd name="connsiteY2" fmla="*/ 389002 h 2561350"/>
              <a:gd name="connsiteX3" fmla="*/ 1972227 w 2085501"/>
              <a:gd name="connsiteY3" fmla="*/ 369108 h 2561350"/>
              <a:gd name="connsiteX4" fmla="*/ 1965595 w 2085501"/>
              <a:gd name="connsiteY4" fmla="*/ 1096546 h 2561350"/>
              <a:gd name="connsiteX5" fmla="*/ 1863015 w 2085501"/>
              <a:gd name="connsiteY5" fmla="*/ 1037347 h 2561350"/>
              <a:gd name="connsiteX6" fmla="*/ 1847373 w 2085501"/>
              <a:gd name="connsiteY6" fmla="*/ 1520560 h 2561350"/>
              <a:gd name="connsiteX7" fmla="*/ 1998753 w 2085501"/>
              <a:gd name="connsiteY7" fmla="*/ 1456260 h 2561350"/>
              <a:gd name="connsiteX8" fmla="*/ 1952333 w 2085501"/>
              <a:gd name="connsiteY8" fmla="*/ 2180265 h 2561350"/>
              <a:gd name="connsiteX9" fmla="*/ 1223202 w 2085501"/>
              <a:gd name="connsiteY9" fmla="*/ 2167002 h 2561350"/>
              <a:gd name="connsiteX10" fmla="*/ 1243075 w 2085501"/>
              <a:gd name="connsiteY10" fmla="*/ 2275300 h 2561350"/>
              <a:gd name="connsiteX11" fmla="*/ 793019 w 2085501"/>
              <a:gd name="connsiteY11" fmla="*/ 2277680 h 2561350"/>
              <a:gd name="connsiteX12" fmla="*/ 822952 w 2085501"/>
              <a:gd name="connsiteY12" fmla="*/ 2167002 h 2561350"/>
              <a:gd name="connsiteX13" fmla="*/ 130027 w 2085501"/>
              <a:gd name="connsiteY13" fmla="*/ 2200159 h 2561350"/>
              <a:gd name="connsiteX14" fmla="*/ 1050 w 2085501"/>
              <a:gd name="connsiteY14" fmla="*/ 1657531 h 2561350"/>
              <a:gd name="connsiteX15" fmla="*/ 271446 w 2085501"/>
              <a:gd name="connsiteY15" fmla="*/ 1561668 h 2561350"/>
              <a:gd name="connsiteX16" fmla="*/ 249172 w 2085501"/>
              <a:gd name="connsiteY16" fmla="*/ 1045298 h 2561350"/>
              <a:gd name="connsiteX17" fmla="*/ 8510 w 2085501"/>
              <a:gd name="connsiteY17" fmla="*/ 1018431 h 2561350"/>
              <a:gd name="connsiteX18" fmla="*/ 110133 w 2085501"/>
              <a:gd name="connsiteY18" fmla="*/ 382371 h 2561350"/>
              <a:gd name="connsiteX19" fmla="*/ 827923 w 2085501"/>
              <a:gd name="connsiteY19" fmla="*/ 389002 h 2561350"/>
              <a:gd name="connsiteX20" fmla="*/ 793019 w 2085501"/>
              <a:gd name="connsiteY20" fmla="*/ 283670 h 2561350"/>
              <a:gd name="connsiteX21" fmla="*/ 1028762 w 2085501"/>
              <a:gd name="connsiteY21" fmla="*/ 3 h 2561350"/>
              <a:gd name="connsiteX0" fmla="*/ 1028762 w 2085501"/>
              <a:gd name="connsiteY0" fmla="*/ 3 h 2561350"/>
              <a:gd name="connsiteX1" fmla="*/ 1243075 w 2085501"/>
              <a:gd name="connsiteY1" fmla="*/ 286050 h 2561350"/>
              <a:gd name="connsiteX2" fmla="*/ 1220939 w 2085501"/>
              <a:gd name="connsiteY2" fmla="*/ 389002 h 2561350"/>
              <a:gd name="connsiteX3" fmla="*/ 1972227 w 2085501"/>
              <a:gd name="connsiteY3" fmla="*/ 369108 h 2561350"/>
              <a:gd name="connsiteX4" fmla="*/ 1965595 w 2085501"/>
              <a:gd name="connsiteY4" fmla="*/ 1096546 h 2561350"/>
              <a:gd name="connsiteX5" fmla="*/ 1863015 w 2085501"/>
              <a:gd name="connsiteY5" fmla="*/ 1037347 h 2561350"/>
              <a:gd name="connsiteX6" fmla="*/ 1847373 w 2085501"/>
              <a:gd name="connsiteY6" fmla="*/ 1520560 h 2561350"/>
              <a:gd name="connsiteX7" fmla="*/ 1998753 w 2085501"/>
              <a:gd name="connsiteY7" fmla="*/ 1456260 h 2561350"/>
              <a:gd name="connsiteX8" fmla="*/ 1952333 w 2085501"/>
              <a:gd name="connsiteY8" fmla="*/ 2180265 h 2561350"/>
              <a:gd name="connsiteX9" fmla="*/ 1223202 w 2085501"/>
              <a:gd name="connsiteY9" fmla="*/ 2167002 h 2561350"/>
              <a:gd name="connsiteX10" fmla="*/ 1243075 w 2085501"/>
              <a:gd name="connsiteY10" fmla="*/ 2275300 h 2561350"/>
              <a:gd name="connsiteX11" fmla="*/ 793019 w 2085501"/>
              <a:gd name="connsiteY11" fmla="*/ 2277680 h 2561350"/>
              <a:gd name="connsiteX12" fmla="*/ 822952 w 2085501"/>
              <a:gd name="connsiteY12" fmla="*/ 2167002 h 2561350"/>
              <a:gd name="connsiteX13" fmla="*/ 130027 w 2085501"/>
              <a:gd name="connsiteY13" fmla="*/ 2200159 h 2561350"/>
              <a:gd name="connsiteX14" fmla="*/ 1050 w 2085501"/>
              <a:gd name="connsiteY14" fmla="*/ 1657531 h 2561350"/>
              <a:gd name="connsiteX15" fmla="*/ 271446 w 2085501"/>
              <a:gd name="connsiteY15" fmla="*/ 1561668 h 2561350"/>
              <a:gd name="connsiteX16" fmla="*/ 249172 w 2085501"/>
              <a:gd name="connsiteY16" fmla="*/ 1045298 h 2561350"/>
              <a:gd name="connsiteX17" fmla="*/ 8510 w 2085501"/>
              <a:gd name="connsiteY17" fmla="*/ 1018431 h 2561350"/>
              <a:gd name="connsiteX18" fmla="*/ 110133 w 2085501"/>
              <a:gd name="connsiteY18" fmla="*/ 382371 h 2561350"/>
              <a:gd name="connsiteX19" fmla="*/ 827923 w 2085501"/>
              <a:gd name="connsiteY19" fmla="*/ 389002 h 2561350"/>
              <a:gd name="connsiteX20" fmla="*/ 793019 w 2085501"/>
              <a:gd name="connsiteY20" fmla="*/ 283670 h 2561350"/>
              <a:gd name="connsiteX21" fmla="*/ 1028762 w 2085501"/>
              <a:gd name="connsiteY21" fmla="*/ 3 h 2561350"/>
              <a:gd name="connsiteX0" fmla="*/ 1028762 w 2085501"/>
              <a:gd name="connsiteY0" fmla="*/ 3 h 2561350"/>
              <a:gd name="connsiteX1" fmla="*/ 1243075 w 2085501"/>
              <a:gd name="connsiteY1" fmla="*/ 286050 h 2561350"/>
              <a:gd name="connsiteX2" fmla="*/ 1220939 w 2085501"/>
              <a:gd name="connsiteY2" fmla="*/ 389002 h 2561350"/>
              <a:gd name="connsiteX3" fmla="*/ 1972227 w 2085501"/>
              <a:gd name="connsiteY3" fmla="*/ 369108 h 2561350"/>
              <a:gd name="connsiteX4" fmla="*/ 1965595 w 2085501"/>
              <a:gd name="connsiteY4" fmla="*/ 1096546 h 2561350"/>
              <a:gd name="connsiteX5" fmla="*/ 1863015 w 2085501"/>
              <a:gd name="connsiteY5" fmla="*/ 1037347 h 2561350"/>
              <a:gd name="connsiteX6" fmla="*/ 1847373 w 2085501"/>
              <a:gd name="connsiteY6" fmla="*/ 1520560 h 2561350"/>
              <a:gd name="connsiteX7" fmla="*/ 1998753 w 2085501"/>
              <a:gd name="connsiteY7" fmla="*/ 1456260 h 2561350"/>
              <a:gd name="connsiteX8" fmla="*/ 1952333 w 2085501"/>
              <a:gd name="connsiteY8" fmla="*/ 2180265 h 2561350"/>
              <a:gd name="connsiteX9" fmla="*/ 1223202 w 2085501"/>
              <a:gd name="connsiteY9" fmla="*/ 2167002 h 2561350"/>
              <a:gd name="connsiteX10" fmla="*/ 1243075 w 2085501"/>
              <a:gd name="connsiteY10" fmla="*/ 2275300 h 2561350"/>
              <a:gd name="connsiteX11" fmla="*/ 793019 w 2085501"/>
              <a:gd name="connsiteY11" fmla="*/ 2277680 h 2561350"/>
              <a:gd name="connsiteX12" fmla="*/ 822952 w 2085501"/>
              <a:gd name="connsiteY12" fmla="*/ 2167002 h 2561350"/>
              <a:gd name="connsiteX13" fmla="*/ 130027 w 2085501"/>
              <a:gd name="connsiteY13" fmla="*/ 2200159 h 2561350"/>
              <a:gd name="connsiteX14" fmla="*/ 1050 w 2085501"/>
              <a:gd name="connsiteY14" fmla="*/ 1657531 h 2561350"/>
              <a:gd name="connsiteX15" fmla="*/ 271446 w 2085501"/>
              <a:gd name="connsiteY15" fmla="*/ 1561668 h 2561350"/>
              <a:gd name="connsiteX16" fmla="*/ 249172 w 2085501"/>
              <a:gd name="connsiteY16" fmla="*/ 1045298 h 2561350"/>
              <a:gd name="connsiteX17" fmla="*/ 8510 w 2085501"/>
              <a:gd name="connsiteY17" fmla="*/ 1018431 h 2561350"/>
              <a:gd name="connsiteX18" fmla="*/ 110133 w 2085501"/>
              <a:gd name="connsiteY18" fmla="*/ 382371 h 2561350"/>
              <a:gd name="connsiteX19" fmla="*/ 827923 w 2085501"/>
              <a:gd name="connsiteY19" fmla="*/ 389002 h 2561350"/>
              <a:gd name="connsiteX20" fmla="*/ 793019 w 2085501"/>
              <a:gd name="connsiteY20" fmla="*/ 283670 h 2561350"/>
              <a:gd name="connsiteX21" fmla="*/ 1028762 w 2085501"/>
              <a:gd name="connsiteY21" fmla="*/ 3 h 2561350"/>
              <a:gd name="connsiteX0" fmla="*/ 1028762 w 2085501"/>
              <a:gd name="connsiteY0" fmla="*/ 3 h 2561350"/>
              <a:gd name="connsiteX1" fmla="*/ 1243075 w 2085501"/>
              <a:gd name="connsiteY1" fmla="*/ 286050 h 2561350"/>
              <a:gd name="connsiteX2" fmla="*/ 1220939 w 2085501"/>
              <a:gd name="connsiteY2" fmla="*/ 389002 h 2561350"/>
              <a:gd name="connsiteX3" fmla="*/ 1972227 w 2085501"/>
              <a:gd name="connsiteY3" fmla="*/ 369108 h 2561350"/>
              <a:gd name="connsiteX4" fmla="*/ 1965595 w 2085501"/>
              <a:gd name="connsiteY4" fmla="*/ 1096546 h 2561350"/>
              <a:gd name="connsiteX5" fmla="*/ 1863015 w 2085501"/>
              <a:gd name="connsiteY5" fmla="*/ 1037347 h 2561350"/>
              <a:gd name="connsiteX6" fmla="*/ 1847373 w 2085501"/>
              <a:gd name="connsiteY6" fmla="*/ 1520560 h 2561350"/>
              <a:gd name="connsiteX7" fmla="*/ 1998753 w 2085501"/>
              <a:gd name="connsiteY7" fmla="*/ 1456260 h 2561350"/>
              <a:gd name="connsiteX8" fmla="*/ 1952333 w 2085501"/>
              <a:gd name="connsiteY8" fmla="*/ 2180265 h 2561350"/>
              <a:gd name="connsiteX9" fmla="*/ 1223202 w 2085501"/>
              <a:gd name="connsiteY9" fmla="*/ 2167002 h 2561350"/>
              <a:gd name="connsiteX10" fmla="*/ 1243075 w 2085501"/>
              <a:gd name="connsiteY10" fmla="*/ 2275300 h 2561350"/>
              <a:gd name="connsiteX11" fmla="*/ 793019 w 2085501"/>
              <a:gd name="connsiteY11" fmla="*/ 2277680 h 2561350"/>
              <a:gd name="connsiteX12" fmla="*/ 822952 w 2085501"/>
              <a:gd name="connsiteY12" fmla="*/ 2167002 h 2561350"/>
              <a:gd name="connsiteX13" fmla="*/ 130027 w 2085501"/>
              <a:gd name="connsiteY13" fmla="*/ 2200159 h 2561350"/>
              <a:gd name="connsiteX14" fmla="*/ 1050 w 2085501"/>
              <a:gd name="connsiteY14" fmla="*/ 1657531 h 2561350"/>
              <a:gd name="connsiteX15" fmla="*/ 271446 w 2085501"/>
              <a:gd name="connsiteY15" fmla="*/ 1561668 h 2561350"/>
              <a:gd name="connsiteX16" fmla="*/ 249172 w 2085501"/>
              <a:gd name="connsiteY16" fmla="*/ 1045298 h 2561350"/>
              <a:gd name="connsiteX17" fmla="*/ 8510 w 2085501"/>
              <a:gd name="connsiteY17" fmla="*/ 1018431 h 2561350"/>
              <a:gd name="connsiteX18" fmla="*/ 110133 w 2085501"/>
              <a:gd name="connsiteY18" fmla="*/ 382371 h 2561350"/>
              <a:gd name="connsiteX19" fmla="*/ 827923 w 2085501"/>
              <a:gd name="connsiteY19" fmla="*/ 389002 h 2561350"/>
              <a:gd name="connsiteX20" fmla="*/ 793019 w 2085501"/>
              <a:gd name="connsiteY20" fmla="*/ 283670 h 2561350"/>
              <a:gd name="connsiteX21" fmla="*/ 1028762 w 2085501"/>
              <a:gd name="connsiteY21" fmla="*/ 3 h 2561350"/>
              <a:gd name="connsiteX0" fmla="*/ 1028762 w 2085501"/>
              <a:gd name="connsiteY0" fmla="*/ 3 h 2561350"/>
              <a:gd name="connsiteX1" fmla="*/ 1243075 w 2085501"/>
              <a:gd name="connsiteY1" fmla="*/ 286050 h 2561350"/>
              <a:gd name="connsiteX2" fmla="*/ 1220939 w 2085501"/>
              <a:gd name="connsiteY2" fmla="*/ 389002 h 2561350"/>
              <a:gd name="connsiteX3" fmla="*/ 1972227 w 2085501"/>
              <a:gd name="connsiteY3" fmla="*/ 369108 h 2561350"/>
              <a:gd name="connsiteX4" fmla="*/ 1965595 w 2085501"/>
              <a:gd name="connsiteY4" fmla="*/ 1096546 h 2561350"/>
              <a:gd name="connsiteX5" fmla="*/ 1863015 w 2085501"/>
              <a:gd name="connsiteY5" fmla="*/ 1037347 h 2561350"/>
              <a:gd name="connsiteX6" fmla="*/ 1847373 w 2085501"/>
              <a:gd name="connsiteY6" fmla="*/ 1520560 h 2561350"/>
              <a:gd name="connsiteX7" fmla="*/ 1998753 w 2085501"/>
              <a:gd name="connsiteY7" fmla="*/ 1456260 h 2561350"/>
              <a:gd name="connsiteX8" fmla="*/ 1952333 w 2085501"/>
              <a:gd name="connsiteY8" fmla="*/ 2180265 h 2561350"/>
              <a:gd name="connsiteX9" fmla="*/ 1223202 w 2085501"/>
              <a:gd name="connsiteY9" fmla="*/ 2167002 h 2561350"/>
              <a:gd name="connsiteX10" fmla="*/ 1243075 w 2085501"/>
              <a:gd name="connsiteY10" fmla="*/ 2275300 h 2561350"/>
              <a:gd name="connsiteX11" fmla="*/ 793019 w 2085501"/>
              <a:gd name="connsiteY11" fmla="*/ 2277680 h 2561350"/>
              <a:gd name="connsiteX12" fmla="*/ 822952 w 2085501"/>
              <a:gd name="connsiteY12" fmla="*/ 2167002 h 2561350"/>
              <a:gd name="connsiteX13" fmla="*/ 130027 w 2085501"/>
              <a:gd name="connsiteY13" fmla="*/ 2200159 h 2561350"/>
              <a:gd name="connsiteX14" fmla="*/ 1050 w 2085501"/>
              <a:gd name="connsiteY14" fmla="*/ 1657531 h 2561350"/>
              <a:gd name="connsiteX15" fmla="*/ 271446 w 2085501"/>
              <a:gd name="connsiteY15" fmla="*/ 1561668 h 2561350"/>
              <a:gd name="connsiteX16" fmla="*/ 249172 w 2085501"/>
              <a:gd name="connsiteY16" fmla="*/ 1045298 h 2561350"/>
              <a:gd name="connsiteX17" fmla="*/ 8510 w 2085501"/>
              <a:gd name="connsiteY17" fmla="*/ 1018431 h 2561350"/>
              <a:gd name="connsiteX18" fmla="*/ 110133 w 2085501"/>
              <a:gd name="connsiteY18" fmla="*/ 382371 h 2561350"/>
              <a:gd name="connsiteX19" fmla="*/ 827923 w 2085501"/>
              <a:gd name="connsiteY19" fmla="*/ 389002 h 2561350"/>
              <a:gd name="connsiteX20" fmla="*/ 793019 w 2085501"/>
              <a:gd name="connsiteY20" fmla="*/ 283670 h 2561350"/>
              <a:gd name="connsiteX21" fmla="*/ 1028762 w 2085501"/>
              <a:gd name="connsiteY21" fmla="*/ 3 h 2561350"/>
              <a:gd name="connsiteX0" fmla="*/ 1028762 w 2085501"/>
              <a:gd name="connsiteY0" fmla="*/ 3 h 2561350"/>
              <a:gd name="connsiteX1" fmla="*/ 1243075 w 2085501"/>
              <a:gd name="connsiteY1" fmla="*/ 286050 h 2561350"/>
              <a:gd name="connsiteX2" fmla="*/ 1220939 w 2085501"/>
              <a:gd name="connsiteY2" fmla="*/ 389002 h 2561350"/>
              <a:gd name="connsiteX3" fmla="*/ 1972227 w 2085501"/>
              <a:gd name="connsiteY3" fmla="*/ 369108 h 2561350"/>
              <a:gd name="connsiteX4" fmla="*/ 1965595 w 2085501"/>
              <a:gd name="connsiteY4" fmla="*/ 1096546 h 2561350"/>
              <a:gd name="connsiteX5" fmla="*/ 1863015 w 2085501"/>
              <a:gd name="connsiteY5" fmla="*/ 1037347 h 2561350"/>
              <a:gd name="connsiteX6" fmla="*/ 1847373 w 2085501"/>
              <a:gd name="connsiteY6" fmla="*/ 1520560 h 2561350"/>
              <a:gd name="connsiteX7" fmla="*/ 1998753 w 2085501"/>
              <a:gd name="connsiteY7" fmla="*/ 1456260 h 2561350"/>
              <a:gd name="connsiteX8" fmla="*/ 1952333 w 2085501"/>
              <a:gd name="connsiteY8" fmla="*/ 2180265 h 2561350"/>
              <a:gd name="connsiteX9" fmla="*/ 1223202 w 2085501"/>
              <a:gd name="connsiteY9" fmla="*/ 2167002 h 2561350"/>
              <a:gd name="connsiteX10" fmla="*/ 1243075 w 2085501"/>
              <a:gd name="connsiteY10" fmla="*/ 2275300 h 2561350"/>
              <a:gd name="connsiteX11" fmla="*/ 793019 w 2085501"/>
              <a:gd name="connsiteY11" fmla="*/ 2277680 h 2561350"/>
              <a:gd name="connsiteX12" fmla="*/ 822952 w 2085501"/>
              <a:gd name="connsiteY12" fmla="*/ 2167002 h 2561350"/>
              <a:gd name="connsiteX13" fmla="*/ 130027 w 2085501"/>
              <a:gd name="connsiteY13" fmla="*/ 2200159 h 2561350"/>
              <a:gd name="connsiteX14" fmla="*/ 1050 w 2085501"/>
              <a:gd name="connsiteY14" fmla="*/ 1657531 h 2561350"/>
              <a:gd name="connsiteX15" fmla="*/ 271446 w 2085501"/>
              <a:gd name="connsiteY15" fmla="*/ 1561668 h 2561350"/>
              <a:gd name="connsiteX16" fmla="*/ 249172 w 2085501"/>
              <a:gd name="connsiteY16" fmla="*/ 1045298 h 2561350"/>
              <a:gd name="connsiteX17" fmla="*/ 8510 w 2085501"/>
              <a:gd name="connsiteY17" fmla="*/ 1018431 h 2561350"/>
              <a:gd name="connsiteX18" fmla="*/ 110133 w 2085501"/>
              <a:gd name="connsiteY18" fmla="*/ 382371 h 2561350"/>
              <a:gd name="connsiteX19" fmla="*/ 827923 w 2085501"/>
              <a:gd name="connsiteY19" fmla="*/ 389002 h 2561350"/>
              <a:gd name="connsiteX20" fmla="*/ 793019 w 2085501"/>
              <a:gd name="connsiteY20" fmla="*/ 283670 h 2561350"/>
              <a:gd name="connsiteX21" fmla="*/ 1028762 w 2085501"/>
              <a:gd name="connsiteY21" fmla="*/ 3 h 2561350"/>
              <a:gd name="connsiteX0" fmla="*/ 1028762 w 2085501"/>
              <a:gd name="connsiteY0" fmla="*/ 3 h 2561350"/>
              <a:gd name="connsiteX1" fmla="*/ 1243075 w 2085501"/>
              <a:gd name="connsiteY1" fmla="*/ 286050 h 2561350"/>
              <a:gd name="connsiteX2" fmla="*/ 1220939 w 2085501"/>
              <a:gd name="connsiteY2" fmla="*/ 389002 h 2561350"/>
              <a:gd name="connsiteX3" fmla="*/ 1972227 w 2085501"/>
              <a:gd name="connsiteY3" fmla="*/ 369108 h 2561350"/>
              <a:gd name="connsiteX4" fmla="*/ 1965595 w 2085501"/>
              <a:gd name="connsiteY4" fmla="*/ 1096546 h 2561350"/>
              <a:gd name="connsiteX5" fmla="*/ 1863015 w 2085501"/>
              <a:gd name="connsiteY5" fmla="*/ 1037347 h 2561350"/>
              <a:gd name="connsiteX6" fmla="*/ 1847373 w 2085501"/>
              <a:gd name="connsiteY6" fmla="*/ 1520560 h 2561350"/>
              <a:gd name="connsiteX7" fmla="*/ 1998753 w 2085501"/>
              <a:gd name="connsiteY7" fmla="*/ 1456260 h 2561350"/>
              <a:gd name="connsiteX8" fmla="*/ 1952333 w 2085501"/>
              <a:gd name="connsiteY8" fmla="*/ 2180265 h 2561350"/>
              <a:gd name="connsiteX9" fmla="*/ 1223202 w 2085501"/>
              <a:gd name="connsiteY9" fmla="*/ 2167002 h 2561350"/>
              <a:gd name="connsiteX10" fmla="*/ 1243075 w 2085501"/>
              <a:gd name="connsiteY10" fmla="*/ 2275300 h 2561350"/>
              <a:gd name="connsiteX11" fmla="*/ 793019 w 2085501"/>
              <a:gd name="connsiteY11" fmla="*/ 2277680 h 2561350"/>
              <a:gd name="connsiteX12" fmla="*/ 822952 w 2085501"/>
              <a:gd name="connsiteY12" fmla="*/ 2167002 h 2561350"/>
              <a:gd name="connsiteX13" fmla="*/ 130027 w 2085501"/>
              <a:gd name="connsiteY13" fmla="*/ 2200159 h 2561350"/>
              <a:gd name="connsiteX14" fmla="*/ 1050 w 2085501"/>
              <a:gd name="connsiteY14" fmla="*/ 1657531 h 2561350"/>
              <a:gd name="connsiteX15" fmla="*/ 271446 w 2085501"/>
              <a:gd name="connsiteY15" fmla="*/ 1561668 h 2561350"/>
              <a:gd name="connsiteX16" fmla="*/ 249172 w 2085501"/>
              <a:gd name="connsiteY16" fmla="*/ 1045298 h 2561350"/>
              <a:gd name="connsiteX17" fmla="*/ 8510 w 2085501"/>
              <a:gd name="connsiteY17" fmla="*/ 1018431 h 2561350"/>
              <a:gd name="connsiteX18" fmla="*/ 110133 w 2085501"/>
              <a:gd name="connsiteY18" fmla="*/ 382371 h 2561350"/>
              <a:gd name="connsiteX19" fmla="*/ 827923 w 2085501"/>
              <a:gd name="connsiteY19" fmla="*/ 389002 h 2561350"/>
              <a:gd name="connsiteX20" fmla="*/ 793019 w 2085501"/>
              <a:gd name="connsiteY20" fmla="*/ 283670 h 2561350"/>
              <a:gd name="connsiteX21" fmla="*/ 1028762 w 2085501"/>
              <a:gd name="connsiteY21" fmla="*/ 3 h 2561350"/>
              <a:gd name="connsiteX0" fmla="*/ 1028762 w 2081039"/>
              <a:gd name="connsiteY0" fmla="*/ 3 h 2561350"/>
              <a:gd name="connsiteX1" fmla="*/ 1243075 w 2081039"/>
              <a:gd name="connsiteY1" fmla="*/ 286050 h 2561350"/>
              <a:gd name="connsiteX2" fmla="*/ 1220939 w 2081039"/>
              <a:gd name="connsiteY2" fmla="*/ 389002 h 2561350"/>
              <a:gd name="connsiteX3" fmla="*/ 1972227 w 2081039"/>
              <a:gd name="connsiteY3" fmla="*/ 369108 h 2561350"/>
              <a:gd name="connsiteX4" fmla="*/ 1863015 w 2081039"/>
              <a:gd name="connsiteY4" fmla="*/ 1037347 h 2561350"/>
              <a:gd name="connsiteX5" fmla="*/ 1847373 w 2081039"/>
              <a:gd name="connsiteY5" fmla="*/ 1520560 h 2561350"/>
              <a:gd name="connsiteX6" fmla="*/ 1998753 w 2081039"/>
              <a:gd name="connsiteY6" fmla="*/ 1456260 h 2561350"/>
              <a:gd name="connsiteX7" fmla="*/ 1952333 w 2081039"/>
              <a:gd name="connsiteY7" fmla="*/ 2180265 h 2561350"/>
              <a:gd name="connsiteX8" fmla="*/ 1223202 w 2081039"/>
              <a:gd name="connsiteY8" fmla="*/ 2167002 h 2561350"/>
              <a:gd name="connsiteX9" fmla="*/ 1243075 w 2081039"/>
              <a:gd name="connsiteY9" fmla="*/ 2275300 h 2561350"/>
              <a:gd name="connsiteX10" fmla="*/ 793019 w 2081039"/>
              <a:gd name="connsiteY10" fmla="*/ 2277680 h 2561350"/>
              <a:gd name="connsiteX11" fmla="*/ 822952 w 2081039"/>
              <a:gd name="connsiteY11" fmla="*/ 2167002 h 2561350"/>
              <a:gd name="connsiteX12" fmla="*/ 130027 w 2081039"/>
              <a:gd name="connsiteY12" fmla="*/ 2200159 h 2561350"/>
              <a:gd name="connsiteX13" fmla="*/ 1050 w 2081039"/>
              <a:gd name="connsiteY13" fmla="*/ 1657531 h 2561350"/>
              <a:gd name="connsiteX14" fmla="*/ 271446 w 2081039"/>
              <a:gd name="connsiteY14" fmla="*/ 1561668 h 2561350"/>
              <a:gd name="connsiteX15" fmla="*/ 249172 w 2081039"/>
              <a:gd name="connsiteY15" fmla="*/ 1045298 h 2561350"/>
              <a:gd name="connsiteX16" fmla="*/ 8510 w 2081039"/>
              <a:gd name="connsiteY16" fmla="*/ 1018431 h 2561350"/>
              <a:gd name="connsiteX17" fmla="*/ 110133 w 2081039"/>
              <a:gd name="connsiteY17" fmla="*/ 382371 h 2561350"/>
              <a:gd name="connsiteX18" fmla="*/ 827923 w 2081039"/>
              <a:gd name="connsiteY18" fmla="*/ 389002 h 2561350"/>
              <a:gd name="connsiteX19" fmla="*/ 793019 w 2081039"/>
              <a:gd name="connsiteY19" fmla="*/ 283670 h 2561350"/>
              <a:gd name="connsiteX20" fmla="*/ 1028762 w 2081039"/>
              <a:gd name="connsiteY20" fmla="*/ 3 h 2561350"/>
              <a:gd name="connsiteX0" fmla="*/ 1028762 w 2081039"/>
              <a:gd name="connsiteY0" fmla="*/ 3 h 2561350"/>
              <a:gd name="connsiteX1" fmla="*/ 1243075 w 2081039"/>
              <a:gd name="connsiteY1" fmla="*/ 286050 h 2561350"/>
              <a:gd name="connsiteX2" fmla="*/ 1220939 w 2081039"/>
              <a:gd name="connsiteY2" fmla="*/ 389002 h 2561350"/>
              <a:gd name="connsiteX3" fmla="*/ 1972227 w 2081039"/>
              <a:gd name="connsiteY3" fmla="*/ 369108 h 2561350"/>
              <a:gd name="connsiteX4" fmla="*/ 1933270 w 2081039"/>
              <a:gd name="connsiteY4" fmla="*/ 764780 h 2561350"/>
              <a:gd name="connsiteX5" fmla="*/ 1863015 w 2081039"/>
              <a:gd name="connsiteY5" fmla="*/ 1037347 h 2561350"/>
              <a:gd name="connsiteX6" fmla="*/ 1847373 w 2081039"/>
              <a:gd name="connsiteY6" fmla="*/ 1520560 h 2561350"/>
              <a:gd name="connsiteX7" fmla="*/ 1998753 w 2081039"/>
              <a:gd name="connsiteY7" fmla="*/ 1456260 h 2561350"/>
              <a:gd name="connsiteX8" fmla="*/ 1952333 w 2081039"/>
              <a:gd name="connsiteY8" fmla="*/ 2180265 h 2561350"/>
              <a:gd name="connsiteX9" fmla="*/ 1223202 w 2081039"/>
              <a:gd name="connsiteY9" fmla="*/ 2167002 h 2561350"/>
              <a:gd name="connsiteX10" fmla="*/ 1243075 w 2081039"/>
              <a:gd name="connsiteY10" fmla="*/ 2275300 h 2561350"/>
              <a:gd name="connsiteX11" fmla="*/ 793019 w 2081039"/>
              <a:gd name="connsiteY11" fmla="*/ 2277680 h 2561350"/>
              <a:gd name="connsiteX12" fmla="*/ 822952 w 2081039"/>
              <a:gd name="connsiteY12" fmla="*/ 2167002 h 2561350"/>
              <a:gd name="connsiteX13" fmla="*/ 130027 w 2081039"/>
              <a:gd name="connsiteY13" fmla="*/ 2200159 h 2561350"/>
              <a:gd name="connsiteX14" fmla="*/ 1050 w 2081039"/>
              <a:gd name="connsiteY14" fmla="*/ 1657531 h 2561350"/>
              <a:gd name="connsiteX15" fmla="*/ 271446 w 2081039"/>
              <a:gd name="connsiteY15" fmla="*/ 1561668 h 2561350"/>
              <a:gd name="connsiteX16" fmla="*/ 249172 w 2081039"/>
              <a:gd name="connsiteY16" fmla="*/ 1045298 h 2561350"/>
              <a:gd name="connsiteX17" fmla="*/ 8510 w 2081039"/>
              <a:gd name="connsiteY17" fmla="*/ 1018431 h 2561350"/>
              <a:gd name="connsiteX18" fmla="*/ 110133 w 2081039"/>
              <a:gd name="connsiteY18" fmla="*/ 382371 h 2561350"/>
              <a:gd name="connsiteX19" fmla="*/ 827923 w 2081039"/>
              <a:gd name="connsiteY19" fmla="*/ 389002 h 2561350"/>
              <a:gd name="connsiteX20" fmla="*/ 793019 w 2081039"/>
              <a:gd name="connsiteY20" fmla="*/ 283670 h 2561350"/>
              <a:gd name="connsiteX21" fmla="*/ 1028762 w 2081039"/>
              <a:gd name="connsiteY21" fmla="*/ 3 h 2561350"/>
              <a:gd name="connsiteX0" fmla="*/ 1028762 w 2081039"/>
              <a:gd name="connsiteY0" fmla="*/ 3 h 2561350"/>
              <a:gd name="connsiteX1" fmla="*/ 1243075 w 2081039"/>
              <a:gd name="connsiteY1" fmla="*/ 286050 h 2561350"/>
              <a:gd name="connsiteX2" fmla="*/ 1220939 w 2081039"/>
              <a:gd name="connsiteY2" fmla="*/ 389002 h 2561350"/>
              <a:gd name="connsiteX3" fmla="*/ 1972227 w 2081039"/>
              <a:gd name="connsiteY3" fmla="*/ 369108 h 2561350"/>
              <a:gd name="connsiteX4" fmla="*/ 2067556 w 2081039"/>
              <a:gd name="connsiteY4" fmla="*/ 961234 h 2561350"/>
              <a:gd name="connsiteX5" fmla="*/ 1863015 w 2081039"/>
              <a:gd name="connsiteY5" fmla="*/ 1037347 h 2561350"/>
              <a:gd name="connsiteX6" fmla="*/ 1847373 w 2081039"/>
              <a:gd name="connsiteY6" fmla="*/ 1520560 h 2561350"/>
              <a:gd name="connsiteX7" fmla="*/ 1998753 w 2081039"/>
              <a:gd name="connsiteY7" fmla="*/ 1456260 h 2561350"/>
              <a:gd name="connsiteX8" fmla="*/ 1952333 w 2081039"/>
              <a:gd name="connsiteY8" fmla="*/ 2180265 h 2561350"/>
              <a:gd name="connsiteX9" fmla="*/ 1223202 w 2081039"/>
              <a:gd name="connsiteY9" fmla="*/ 2167002 h 2561350"/>
              <a:gd name="connsiteX10" fmla="*/ 1243075 w 2081039"/>
              <a:gd name="connsiteY10" fmla="*/ 2275300 h 2561350"/>
              <a:gd name="connsiteX11" fmla="*/ 793019 w 2081039"/>
              <a:gd name="connsiteY11" fmla="*/ 2277680 h 2561350"/>
              <a:gd name="connsiteX12" fmla="*/ 822952 w 2081039"/>
              <a:gd name="connsiteY12" fmla="*/ 2167002 h 2561350"/>
              <a:gd name="connsiteX13" fmla="*/ 130027 w 2081039"/>
              <a:gd name="connsiteY13" fmla="*/ 2200159 h 2561350"/>
              <a:gd name="connsiteX14" fmla="*/ 1050 w 2081039"/>
              <a:gd name="connsiteY14" fmla="*/ 1657531 h 2561350"/>
              <a:gd name="connsiteX15" fmla="*/ 271446 w 2081039"/>
              <a:gd name="connsiteY15" fmla="*/ 1561668 h 2561350"/>
              <a:gd name="connsiteX16" fmla="*/ 249172 w 2081039"/>
              <a:gd name="connsiteY16" fmla="*/ 1045298 h 2561350"/>
              <a:gd name="connsiteX17" fmla="*/ 8510 w 2081039"/>
              <a:gd name="connsiteY17" fmla="*/ 1018431 h 2561350"/>
              <a:gd name="connsiteX18" fmla="*/ 110133 w 2081039"/>
              <a:gd name="connsiteY18" fmla="*/ 382371 h 2561350"/>
              <a:gd name="connsiteX19" fmla="*/ 827923 w 2081039"/>
              <a:gd name="connsiteY19" fmla="*/ 389002 h 2561350"/>
              <a:gd name="connsiteX20" fmla="*/ 793019 w 2081039"/>
              <a:gd name="connsiteY20" fmla="*/ 283670 h 2561350"/>
              <a:gd name="connsiteX21" fmla="*/ 1028762 w 2081039"/>
              <a:gd name="connsiteY21" fmla="*/ 3 h 2561350"/>
              <a:gd name="connsiteX0" fmla="*/ 1028762 w 2081039"/>
              <a:gd name="connsiteY0" fmla="*/ 3 h 2561350"/>
              <a:gd name="connsiteX1" fmla="*/ 1243075 w 2081039"/>
              <a:gd name="connsiteY1" fmla="*/ 286050 h 2561350"/>
              <a:gd name="connsiteX2" fmla="*/ 1220939 w 2081039"/>
              <a:gd name="connsiteY2" fmla="*/ 389002 h 2561350"/>
              <a:gd name="connsiteX3" fmla="*/ 1972227 w 2081039"/>
              <a:gd name="connsiteY3" fmla="*/ 369108 h 2561350"/>
              <a:gd name="connsiteX4" fmla="*/ 2067556 w 2081039"/>
              <a:gd name="connsiteY4" fmla="*/ 961234 h 2561350"/>
              <a:gd name="connsiteX5" fmla="*/ 1863015 w 2081039"/>
              <a:gd name="connsiteY5" fmla="*/ 1037347 h 2561350"/>
              <a:gd name="connsiteX6" fmla="*/ 1847373 w 2081039"/>
              <a:gd name="connsiteY6" fmla="*/ 1520560 h 2561350"/>
              <a:gd name="connsiteX7" fmla="*/ 1998753 w 2081039"/>
              <a:gd name="connsiteY7" fmla="*/ 1456260 h 2561350"/>
              <a:gd name="connsiteX8" fmla="*/ 1952333 w 2081039"/>
              <a:gd name="connsiteY8" fmla="*/ 2180265 h 2561350"/>
              <a:gd name="connsiteX9" fmla="*/ 1223202 w 2081039"/>
              <a:gd name="connsiteY9" fmla="*/ 2167002 h 2561350"/>
              <a:gd name="connsiteX10" fmla="*/ 1243075 w 2081039"/>
              <a:gd name="connsiteY10" fmla="*/ 2275300 h 2561350"/>
              <a:gd name="connsiteX11" fmla="*/ 793019 w 2081039"/>
              <a:gd name="connsiteY11" fmla="*/ 2277680 h 2561350"/>
              <a:gd name="connsiteX12" fmla="*/ 822952 w 2081039"/>
              <a:gd name="connsiteY12" fmla="*/ 2167002 h 2561350"/>
              <a:gd name="connsiteX13" fmla="*/ 130027 w 2081039"/>
              <a:gd name="connsiteY13" fmla="*/ 2200159 h 2561350"/>
              <a:gd name="connsiteX14" fmla="*/ 1050 w 2081039"/>
              <a:gd name="connsiteY14" fmla="*/ 1657531 h 2561350"/>
              <a:gd name="connsiteX15" fmla="*/ 271446 w 2081039"/>
              <a:gd name="connsiteY15" fmla="*/ 1561668 h 2561350"/>
              <a:gd name="connsiteX16" fmla="*/ 249172 w 2081039"/>
              <a:gd name="connsiteY16" fmla="*/ 1045298 h 2561350"/>
              <a:gd name="connsiteX17" fmla="*/ 8510 w 2081039"/>
              <a:gd name="connsiteY17" fmla="*/ 1018431 h 2561350"/>
              <a:gd name="connsiteX18" fmla="*/ 110133 w 2081039"/>
              <a:gd name="connsiteY18" fmla="*/ 382371 h 2561350"/>
              <a:gd name="connsiteX19" fmla="*/ 827923 w 2081039"/>
              <a:gd name="connsiteY19" fmla="*/ 389002 h 2561350"/>
              <a:gd name="connsiteX20" fmla="*/ 793019 w 2081039"/>
              <a:gd name="connsiteY20" fmla="*/ 283670 h 2561350"/>
              <a:gd name="connsiteX21" fmla="*/ 1028762 w 2081039"/>
              <a:gd name="connsiteY21" fmla="*/ 3 h 2561350"/>
              <a:gd name="connsiteX0" fmla="*/ 1028762 w 2081039"/>
              <a:gd name="connsiteY0" fmla="*/ 3 h 2561350"/>
              <a:gd name="connsiteX1" fmla="*/ 1243075 w 2081039"/>
              <a:gd name="connsiteY1" fmla="*/ 286050 h 2561350"/>
              <a:gd name="connsiteX2" fmla="*/ 1220939 w 2081039"/>
              <a:gd name="connsiteY2" fmla="*/ 389002 h 2561350"/>
              <a:gd name="connsiteX3" fmla="*/ 1957307 w 2081039"/>
              <a:gd name="connsiteY3" fmla="*/ 371595 h 2561350"/>
              <a:gd name="connsiteX4" fmla="*/ 2067556 w 2081039"/>
              <a:gd name="connsiteY4" fmla="*/ 961234 h 2561350"/>
              <a:gd name="connsiteX5" fmla="*/ 1863015 w 2081039"/>
              <a:gd name="connsiteY5" fmla="*/ 1037347 h 2561350"/>
              <a:gd name="connsiteX6" fmla="*/ 1847373 w 2081039"/>
              <a:gd name="connsiteY6" fmla="*/ 1520560 h 2561350"/>
              <a:gd name="connsiteX7" fmla="*/ 1998753 w 2081039"/>
              <a:gd name="connsiteY7" fmla="*/ 1456260 h 2561350"/>
              <a:gd name="connsiteX8" fmla="*/ 1952333 w 2081039"/>
              <a:gd name="connsiteY8" fmla="*/ 2180265 h 2561350"/>
              <a:gd name="connsiteX9" fmla="*/ 1223202 w 2081039"/>
              <a:gd name="connsiteY9" fmla="*/ 2167002 h 2561350"/>
              <a:gd name="connsiteX10" fmla="*/ 1243075 w 2081039"/>
              <a:gd name="connsiteY10" fmla="*/ 2275300 h 2561350"/>
              <a:gd name="connsiteX11" fmla="*/ 793019 w 2081039"/>
              <a:gd name="connsiteY11" fmla="*/ 2277680 h 2561350"/>
              <a:gd name="connsiteX12" fmla="*/ 822952 w 2081039"/>
              <a:gd name="connsiteY12" fmla="*/ 2167002 h 2561350"/>
              <a:gd name="connsiteX13" fmla="*/ 130027 w 2081039"/>
              <a:gd name="connsiteY13" fmla="*/ 2200159 h 2561350"/>
              <a:gd name="connsiteX14" fmla="*/ 1050 w 2081039"/>
              <a:gd name="connsiteY14" fmla="*/ 1657531 h 2561350"/>
              <a:gd name="connsiteX15" fmla="*/ 271446 w 2081039"/>
              <a:gd name="connsiteY15" fmla="*/ 1561668 h 2561350"/>
              <a:gd name="connsiteX16" fmla="*/ 249172 w 2081039"/>
              <a:gd name="connsiteY16" fmla="*/ 1045298 h 2561350"/>
              <a:gd name="connsiteX17" fmla="*/ 8510 w 2081039"/>
              <a:gd name="connsiteY17" fmla="*/ 1018431 h 2561350"/>
              <a:gd name="connsiteX18" fmla="*/ 110133 w 2081039"/>
              <a:gd name="connsiteY18" fmla="*/ 382371 h 2561350"/>
              <a:gd name="connsiteX19" fmla="*/ 827923 w 2081039"/>
              <a:gd name="connsiteY19" fmla="*/ 389002 h 2561350"/>
              <a:gd name="connsiteX20" fmla="*/ 793019 w 2081039"/>
              <a:gd name="connsiteY20" fmla="*/ 283670 h 2561350"/>
              <a:gd name="connsiteX21" fmla="*/ 1028762 w 2081039"/>
              <a:gd name="connsiteY21" fmla="*/ 3 h 2561350"/>
              <a:gd name="connsiteX0" fmla="*/ 1028762 w 2081039"/>
              <a:gd name="connsiteY0" fmla="*/ 3 h 2561350"/>
              <a:gd name="connsiteX1" fmla="*/ 1243075 w 2081039"/>
              <a:gd name="connsiteY1" fmla="*/ 286050 h 2561350"/>
              <a:gd name="connsiteX2" fmla="*/ 1220939 w 2081039"/>
              <a:gd name="connsiteY2" fmla="*/ 389002 h 2561350"/>
              <a:gd name="connsiteX3" fmla="*/ 1957307 w 2081039"/>
              <a:gd name="connsiteY3" fmla="*/ 371595 h 2561350"/>
              <a:gd name="connsiteX4" fmla="*/ 2067556 w 2081039"/>
              <a:gd name="connsiteY4" fmla="*/ 961234 h 2561350"/>
              <a:gd name="connsiteX5" fmla="*/ 1863015 w 2081039"/>
              <a:gd name="connsiteY5" fmla="*/ 1037347 h 2561350"/>
              <a:gd name="connsiteX6" fmla="*/ 1847373 w 2081039"/>
              <a:gd name="connsiteY6" fmla="*/ 1520560 h 2561350"/>
              <a:gd name="connsiteX7" fmla="*/ 1998753 w 2081039"/>
              <a:gd name="connsiteY7" fmla="*/ 1456260 h 2561350"/>
              <a:gd name="connsiteX8" fmla="*/ 1952333 w 2081039"/>
              <a:gd name="connsiteY8" fmla="*/ 2180265 h 2561350"/>
              <a:gd name="connsiteX9" fmla="*/ 1223202 w 2081039"/>
              <a:gd name="connsiteY9" fmla="*/ 2167002 h 2561350"/>
              <a:gd name="connsiteX10" fmla="*/ 1243075 w 2081039"/>
              <a:gd name="connsiteY10" fmla="*/ 2275300 h 2561350"/>
              <a:gd name="connsiteX11" fmla="*/ 793019 w 2081039"/>
              <a:gd name="connsiteY11" fmla="*/ 2277680 h 2561350"/>
              <a:gd name="connsiteX12" fmla="*/ 822952 w 2081039"/>
              <a:gd name="connsiteY12" fmla="*/ 2167002 h 2561350"/>
              <a:gd name="connsiteX13" fmla="*/ 130027 w 2081039"/>
              <a:gd name="connsiteY13" fmla="*/ 2200159 h 2561350"/>
              <a:gd name="connsiteX14" fmla="*/ 1050 w 2081039"/>
              <a:gd name="connsiteY14" fmla="*/ 1657531 h 2561350"/>
              <a:gd name="connsiteX15" fmla="*/ 271446 w 2081039"/>
              <a:gd name="connsiteY15" fmla="*/ 1561668 h 2561350"/>
              <a:gd name="connsiteX16" fmla="*/ 249172 w 2081039"/>
              <a:gd name="connsiteY16" fmla="*/ 1045298 h 2561350"/>
              <a:gd name="connsiteX17" fmla="*/ 8510 w 2081039"/>
              <a:gd name="connsiteY17" fmla="*/ 1018431 h 2561350"/>
              <a:gd name="connsiteX18" fmla="*/ 110133 w 2081039"/>
              <a:gd name="connsiteY18" fmla="*/ 382371 h 2561350"/>
              <a:gd name="connsiteX19" fmla="*/ 827923 w 2081039"/>
              <a:gd name="connsiteY19" fmla="*/ 389002 h 2561350"/>
              <a:gd name="connsiteX20" fmla="*/ 793019 w 2081039"/>
              <a:gd name="connsiteY20" fmla="*/ 283670 h 2561350"/>
              <a:gd name="connsiteX21" fmla="*/ 1028762 w 2081039"/>
              <a:gd name="connsiteY21" fmla="*/ 3 h 2561350"/>
              <a:gd name="connsiteX0" fmla="*/ 1028762 w 2081039"/>
              <a:gd name="connsiteY0" fmla="*/ 3 h 2561350"/>
              <a:gd name="connsiteX1" fmla="*/ 1243075 w 2081039"/>
              <a:gd name="connsiteY1" fmla="*/ 286050 h 2561350"/>
              <a:gd name="connsiteX2" fmla="*/ 1220939 w 2081039"/>
              <a:gd name="connsiteY2" fmla="*/ 389002 h 2561350"/>
              <a:gd name="connsiteX3" fmla="*/ 1959793 w 2081039"/>
              <a:gd name="connsiteY3" fmla="*/ 361648 h 2561350"/>
              <a:gd name="connsiteX4" fmla="*/ 2067556 w 2081039"/>
              <a:gd name="connsiteY4" fmla="*/ 961234 h 2561350"/>
              <a:gd name="connsiteX5" fmla="*/ 1863015 w 2081039"/>
              <a:gd name="connsiteY5" fmla="*/ 1037347 h 2561350"/>
              <a:gd name="connsiteX6" fmla="*/ 1847373 w 2081039"/>
              <a:gd name="connsiteY6" fmla="*/ 1520560 h 2561350"/>
              <a:gd name="connsiteX7" fmla="*/ 1998753 w 2081039"/>
              <a:gd name="connsiteY7" fmla="*/ 1456260 h 2561350"/>
              <a:gd name="connsiteX8" fmla="*/ 1952333 w 2081039"/>
              <a:gd name="connsiteY8" fmla="*/ 2180265 h 2561350"/>
              <a:gd name="connsiteX9" fmla="*/ 1223202 w 2081039"/>
              <a:gd name="connsiteY9" fmla="*/ 2167002 h 2561350"/>
              <a:gd name="connsiteX10" fmla="*/ 1243075 w 2081039"/>
              <a:gd name="connsiteY10" fmla="*/ 2275300 h 2561350"/>
              <a:gd name="connsiteX11" fmla="*/ 793019 w 2081039"/>
              <a:gd name="connsiteY11" fmla="*/ 2277680 h 2561350"/>
              <a:gd name="connsiteX12" fmla="*/ 822952 w 2081039"/>
              <a:gd name="connsiteY12" fmla="*/ 2167002 h 2561350"/>
              <a:gd name="connsiteX13" fmla="*/ 130027 w 2081039"/>
              <a:gd name="connsiteY13" fmla="*/ 2200159 h 2561350"/>
              <a:gd name="connsiteX14" fmla="*/ 1050 w 2081039"/>
              <a:gd name="connsiteY14" fmla="*/ 1657531 h 2561350"/>
              <a:gd name="connsiteX15" fmla="*/ 271446 w 2081039"/>
              <a:gd name="connsiteY15" fmla="*/ 1561668 h 2561350"/>
              <a:gd name="connsiteX16" fmla="*/ 249172 w 2081039"/>
              <a:gd name="connsiteY16" fmla="*/ 1045298 h 2561350"/>
              <a:gd name="connsiteX17" fmla="*/ 8510 w 2081039"/>
              <a:gd name="connsiteY17" fmla="*/ 1018431 h 2561350"/>
              <a:gd name="connsiteX18" fmla="*/ 110133 w 2081039"/>
              <a:gd name="connsiteY18" fmla="*/ 382371 h 2561350"/>
              <a:gd name="connsiteX19" fmla="*/ 827923 w 2081039"/>
              <a:gd name="connsiteY19" fmla="*/ 389002 h 2561350"/>
              <a:gd name="connsiteX20" fmla="*/ 793019 w 2081039"/>
              <a:gd name="connsiteY20" fmla="*/ 283670 h 2561350"/>
              <a:gd name="connsiteX21" fmla="*/ 1028762 w 2081039"/>
              <a:gd name="connsiteY21" fmla="*/ 3 h 2561350"/>
              <a:gd name="connsiteX0" fmla="*/ 1028762 w 2081039"/>
              <a:gd name="connsiteY0" fmla="*/ 3 h 2561350"/>
              <a:gd name="connsiteX1" fmla="*/ 1243075 w 2081039"/>
              <a:gd name="connsiteY1" fmla="*/ 286050 h 2561350"/>
              <a:gd name="connsiteX2" fmla="*/ 1220939 w 2081039"/>
              <a:gd name="connsiteY2" fmla="*/ 389002 h 2561350"/>
              <a:gd name="connsiteX3" fmla="*/ 1959793 w 2081039"/>
              <a:gd name="connsiteY3" fmla="*/ 361648 h 2561350"/>
              <a:gd name="connsiteX4" fmla="*/ 2067556 w 2081039"/>
              <a:gd name="connsiteY4" fmla="*/ 961234 h 2561350"/>
              <a:gd name="connsiteX5" fmla="*/ 1863015 w 2081039"/>
              <a:gd name="connsiteY5" fmla="*/ 1037347 h 2561350"/>
              <a:gd name="connsiteX6" fmla="*/ 1847373 w 2081039"/>
              <a:gd name="connsiteY6" fmla="*/ 1520560 h 2561350"/>
              <a:gd name="connsiteX7" fmla="*/ 1998753 w 2081039"/>
              <a:gd name="connsiteY7" fmla="*/ 1456260 h 2561350"/>
              <a:gd name="connsiteX8" fmla="*/ 1952333 w 2081039"/>
              <a:gd name="connsiteY8" fmla="*/ 2180265 h 2561350"/>
              <a:gd name="connsiteX9" fmla="*/ 1223202 w 2081039"/>
              <a:gd name="connsiteY9" fmla="*/ 2167002 h 2561350"/>
              <a:gd name="connsiteX10" fmla="*/ 1243075 w 2081039"/>
              <a:gd name="connsiteY10" fmla="*/ 2275300 h 2561350"/>
              <a:gd name="connsiteX11" fmla="*/ 793019 w 2081039"/>
              <a:gd name="connsiteY11" fmla="*/ 2277680 h 2561350"/>
              <a:gd name="connsiteX12" fmla="*/ 822952 w 2081039"/>
              <a:gd name="connsiteY12" fmla="*/ 2167002 h 2561350"/>
              <a:gd name="connsiteX13" fmla="*/ 130027 w 2081039"/>
              <a:gd name="connsiteY13" fmla="*/ 2200159 h 2561350"/>
              <a:gd name="connsiteX14" fmla="*/ 1050 w 2081039"/>
              <a:gd name="connsiteY14" fmla="*/ 1657531 h 2561350"/>
              <a:gd name="connsiteX15" fmla="*/ 271446 w 2081039"/>
              <a:gd name="connsiteY15" fmla="*/ 1561668 h 2561350"/>
              <a:gd name="connsiteX16" fmla="*/ 249172 w 2081039"/>
              <a:gd name="connsiteY16" fmla="*/ 1045298 h 2561350"/>
              <a:gd name="connsiteX17" fmla="*/ 8510 w 2081039"/>
              <a:gd name="connsiteY17" fmla="*/ 1018431 h 2561350"/>
              <a:gd name="connsiteX18" fmla="*/ 110133 w 2081039"/>
              <a:gd name="connsiteY18" fmla="*/ 382371 h 2561350"/>
              <a:gd name="connsiteX19" fmla="*/ 827923 w 2081039"/>
              <a:gd name="connsiteY19" fmla="*/ 389002 h 2561350"/>
              <a:gd name="connsiteX20" fmla="*/ 793019 w 2081039"/>
              <a:gd name="connsiteY20" fmla="*/ 283670 h 2561350"/>
              <a:gd name="connsiteX21" fmla="*/ 1028762 w 2081039"/>
              <a:gd name="connsiteY21" fmla="*/ 3 h 2561350"/>
              <a:gd name="connsiteX0" fmla="*/ 1028762 w 2072429"/>
              <a:gd name="connsiteY0" fmla="*/ 3 h 2561350"/>
              <a:gd name="connsiteX1" fmla="*/ 1243075 w 2072429"/>
              <a:gd name="connsiteY1" fmla="*/ 286050 h 2561350"/>
              <a:gd name="connsiteX2" fmla="*/ 1220939 w 2072429"/>
              <a:gd name="connsiteY2" fmla="*/ 389002 h 2561350"/>
              <a:gd name="connsiteX3" fmla="*/ 1959793 w 2072429"/>
              <a:gd name="connsiteY3" fmla="*/ 361648 h 2561350"/>
              <a:gd name="connsiteX4" fmla="*/ 2067556 w 2072429"/>
              <a:gd name="connsiteY4" fmla="*/ 961234 h 2561350"/>
              <a:gd name="connsiteX5" fmla="*/ 1863015 w 2072429"/>
              <a:gd name="connsiteY5" fmla="*/ 1037347 h 2561350"/>
              <a:gd name="connsiteX6" fmla="*/ 1847373 w 2072429"/>
              <a:gd name="connsiteY6" fmla="*/ 1520560 h 2561350"/>
              <a:gd name="connsiteX7" fmla="*/ 1952333 w 2072429"/>
              <a:gd name="connsiteY7" fmla="*/ 2180265 h 2561350"/>
              <a:gd name="connsiteX8" fmla="*/ 1223202 w 2072429"/>
              <a:gd name="connsiteY8" fmla="*/ 2167002 h 2561350"/>
              <a:gd name="connsiteX9" fmla="*/ 1243075 w 2072429"/>
              <a:gd name="connsiteY9" fmla="*/ 2275300 h 2561350"/>
              <a:gd name="connsiteX10" fmla="*/ 793019 w 2072429"/>
              <a:gd name="connsiteY10" fmla="*/ 2277680 h 2561350"/>
              <a:gd name="connsiteX11" fmla="*/ 822952 w 2072429"/>
              <a:gd name="connsiteY11" fmla="*/ 2167002 h 2561350"/>
              <a:gd name="connsiteX12" fmla="*/ 130027 w 2072429"/>
              <a:gd name="connsiteY12" fmla="*/ 2200159 h 2561350"/>
              <a:gd name="connsiteX13" fmla="*/ 1050 w 2072429"/>
              <a:gd name="connsiteY13" fmla="*/ 1657531 h 2561350"/>
              <a:gd name="connsiteX14" fmla="*/ 271446 w 2072429"/>
              <a:gd name="connsiteY14" fmla="*/ 1561668 h 2561350"/>
              <a:gd name="connsiteX15" fmla="*/ 249172 w 2072429"/>
              <a:gd name="connsiteY15" fmla="*/ 1045298 h 2561350"/>
              <a:gd name="connsiteX16" fmla="*/ 8510 w 2072429"/>
              <a:gd name="connsiteY16" fmla="*/ 1018431 h 2561350"/>
              <a:gd name="connsiteX17" fmla="*/ 110133 w 2072429"/>
              <a:gd name="connsiteY17" fmla="*/ 382371 h 2561350"/>
              <a:gd name="connsiteX18" fmla="*/ 827923 w 2072429"/>
              <a:gd name="connsiteY18" fmla="*/ 389002 h 2561350"/>
              <a:gd name="connsiteX19" fmla="*/ 793019 w 2072429"/>
              <a:gd name="connsiteY19" fmla="*/ 283670 h 2561350"/>
              <a:gd name="connsiteX20" fmla="*/ 1028762 w 2072429"/>
              <a:gd name="connsiteY20" fmla="*/ 3 h 2561350"/>
              <a:gd name="connsiteX0" fmla="*/ 1028762 w 2072429"/>
              <a:gd name="connsiteY0" fmla="*/ 3 h 2561350"/>
              <a:gd name="connsiteX1" fmla="*/ 1243075 w 2072429"/>
              <a:gd name="connsiteY1" fmla="*/ 286050 h 2561350"/>
              <a:gd name="connsiteX2" fmla="*/ 1220939 w 2072429"/>
              <a:gd name="connsiteY2" fmla="*/ 389002 h 2561350"/>
              <a:gd name="connsiteX3" fmla="*/ 1959793 w 2072429"/>
              <a:gd name="connsiteY3" fmla="*/ 361648 h 2561350"/>
              <a:gd name="connsiteX4" fmla="*/ 2067556 w 2072429"/>
              <a:gd name="connsiteY4" fmla="*/ 961234 h 2561350"/>
              <a:gd name="connsiteX5" fmla="*/ 1863015 w 2072429"/>
              <a:gd name="connsiteY5" fmla="*/ 1037347 h 2561350"/>
              <a:gd name="connsiteX6" fmla="*/ 1847373 w 2072429"/>
              <a:gd name="connsiteY6" fmla="*/ 1520560 h 2561350"/>
              <a:gd name="connsiteX7" fmla="*/ 1890996 w 2072429"/>
              <a:gd name="connsiteY7" fmla="*/ 1722186 h 2561350"/>
              <a:gd name="connsiteX8" fmla="*/ 1952333 w 2072429"/>
              <a:gd name="connsiteY8" fmla="*/ 2180265 h 2561350"/>
              <a:gd name="connsiteX9" fmla="*/ 1223202 w 2072429"/>
              <a:gd name="connsiteY9" fmla="*/ 2167002 h 2561350"/>
              <a:gd name="connsiteX10" fmla="*/ 1243075 w 2072429"/>
              <a:gd name="connsiteY10" fmla="*/ 2275300 h 2561350"/>
              <a:gd name="connsiteX11" fmla="*/ 793019 w 2072429"/>
              <a:gd name="connsiteY11" fmla="*/ 2277680 h 2561350"/>
              <a:gd name="connsiteX12" fmla="*/ 822952 w 2072429"/>
              <a:gd name="connsiteY12" fmla="*/ 2167002 h 2561350"/>
              <a:gd name="connsiteX13" fmla="*/ 130027 w 2072429"/>
              <a:gd name="connsiteY13" fmla="*/ 2200159 h 2561350"/>
              <a:gd name="connsiteX14" fmla="*/ 1050 w 2072429"/>
              <a:gd name="connsiteY14" fmla="*/ 1657531 h 2561350"/>
              <a:gd name="connsiteX15" fmla="*/ 271446 w 2072429"/>
              <a:gd name="connsiteY15" fmla="*/ 1561668 h 2561350"/>
              <a:gd name="connsiteX16" fmla="*/ 249172 w 2072429"/>
              <a:gd name="connsiteY16" fmla="*/ 1045298 h 2561350"/>
              <a:gd name="connsiteX17" fmla="*/ 8510 w 2072429"/>
              <a:gd name="connsiteY17" fmla="*/ 1018431 h 2561350"/>
              <a:gd name="connsiteX18" fmla="*/ 110133 w 2072429"/>
              <a:gd name="connsiteY18" fmla="*/ 382371 h 2561350"/>
              <a:gd name="connsiteX19" fmla="*/ 827923 w 2072429"/>
              <a:gd name="connsiteY19" fmla="*/ 389002 h 2561350"/>
              <a:gd name="connsiteX20" fmla="*/ 793019 w 2072429"/>
              <a:gd name="connsiteY20" fmla="*/ 283670 h 2561350"/>
              <a:gd name="connsiteX21" fmla="*/ 1028762 w 2072429"/>
              <a:gd name="connsiteY21" fmla="*/ 3 h 2561350"/>
              <a:gd name="connsiteX0" fmla="*/ 1028762 w 2072429"/>
              <a:gd name="connsiteY0" fmla="*/ 3 h 2561350"/>
              <a:gd name="connsiteX1" fmla="*/ 1243075 w 2072429"/>
              <a:gd name="connsiteY1" fmla="*/ 286050 h 2561350"/>
              <a:gd name="connsiteX2" fmla="*/ 1220939 w 2072429"/>
              <a:gd name="connsiteY2" fmla="*/ 389002 h 2561350"/>
              <a:gd name="connsiteX3" fmla="*/ 1959793 w 2072429"/>
              <a:gd name="connsiteY3" fmla="*/ 361648 h 2561350"/>
              <a:gd name="connsiteX4" fmla="*/ 2067556 w 2072429"/>
              <a:gd name="connsiteY4" fmla="*/ 961234 h 2561350"/>
              <a:gd name="connsiteX5" fmla="*/ 1863015 w 2072429"/>
              <a:gd name="connsiteY5" fmla="*/ 1037347 h 2561350"/>
              <a:gd name="connsiteX6" fmla="*/ 1847373 w 2072429"/>
              <a:gd name="connsiteY6" fmla="*/ 1520560 h 2561350"/>
              <a:gd name="connsiteX7" fmla="*/ 2065070 w 2072429"/>
              <a:gd name="connsiteY7" fmla="*/ 1597847 h 2561350"/>
              <a:gd name="connsiteX8" fmla="*/ 1952333 w 2072429"/>
              <a:gd name="connsiteY8" fmla="*/ 2180265 h 2561350"/>
              <a:gd name="connsiteX9" fmla="*/ 1223202 w 2072429"/>
              <a:gd name="connsiteY9" fmla="*/ 2167002 h 2561350"/>
              <a:gd name="connsiteX10" fmla="*/ 1243075 w 2072429"/>
              <a:gd name="connsiteY10" fmla="*/ 2275300 h 2561350"/>
              <a:gd name="connsiteX11" fmla="*/ 793019 w 2072429"/>
              <a:gd name="connsiteY11" fmla="*/ 2277680 h 2561350"/>
              <a:gd name="connsiteX12" fmla="*/ 822952 w 2072429"/>
              <a:gd name="connsiteY12" fmla="*/ 2167002 h 2561350"/>
              <a:gd name="connsiteX13" fmla="*/ 130027 w 2072429"/>
              <a:gd name="connsiteY13" fmla="*/ 2200159 h 2561350"/>
              <a:gd name="connsiteX14" fmla="*/ 1050 w 2072429"/>
              <a:gd name="connsiteY14" fmla="*/ 1657531 h 2561350"/>
              <a:gd name="connsiteX15" fmla="*/ 271446 w 2072429"/>
              <a:gd name="connsiteY15" fmla="*/ 1561668 h 2561350"/>
              <a:gd name="connsiteX16" fmla="*/ 249172 w 2072429"/>
              <a:gd name="connsiteY16" fmla="*/ 1045298 h 2561350"/>
              <a:gd name="connsiteX17" fmla="*/ 8510 w 2072429"/>
              <a:gd name="connsiteY17" fmla="*/ 1018431 h 2561350"/>
              <a:gd name="connsiteX18" fmla="*/ 110133 w 2072429"/>
              <a:gd name="connsiteY18" fmla="*/ 382371 h 2561350"/>
              <a:gd name="connsiteX19" fmla="*/ 827923 w 2072429"/>
              <a:gd name="connsiteY19" fmla="*/ 389002 h 2561350"/>
              <a:gd name="connsiteX20" fmla="*/ 793019 w 2072429"/>
              <a:gd name="connsiteY20" fmla="*/ 283670 h 2561350"/>
              <a:gd name="connsiteX21" fmla="*/ 1028762 w 2072429"/>
              <a:gd name="connsiteY21" fmla="*/ 3 h 2561350"/>
              <a:gd name="connsiteX0" fmla="*/ 1028762 w 2072429"/>
              <a:gd name="connsiteY0" fmla="*/ 3 h 2561350"/>
              <a:gd name="connsiteX1" fmla="*/ 1243075 w 2072429"/>
              <a:gd name="connsiteY1" fmla="*/ 286050 h 2561350"/>
              <a:gd name="connsiteX2" fmla="*/ 1220939 w 2072429"/>
              <a:gd name="connsiteY2" fmla="*/ 389002 h 2561350"/>
              <a:gd name="connsiteX3" fmla="*/ 1959793 w 2072429"/>
              <a:gd name="connsiteY3" fmla="*/ 361648 h 2561350"/>
              <a:gd name="connsiteX4" fmla="*/ 2067556 w 2072429"/>
              <a:gd name="connsiteY4" fmla="*/ 961234 h 2561350"/>
              <a:gd name="connsiteX5" fmla="*/ 1863015 w 2072429"/>
              <a:gd name="connsiteY5" fmla="*/ 1037347 h 2561350"/>
              <a:gd name="connsiteX6" fmla="*/ 1847373 w 2072429"/>
              <a:gd name="connsiteY6" fmla="*/ 1520560 h 2561350"/>
              <a:gd name="connsiteX7" fmla="*/ 2065070 w 2072429"/>
              <a:gd name="connsiteY7" fmla="*/ 1597847 h 2561350"/>
              <a:gd name="connsiteX8" fmla="*/ 1952333 w 2072429"/>
              <a:gd name="connsiteY8" fmla="*/ 2180265 h 2561350"/>
              <a:gd name="connsiteX9" fmla="*/ 1223202 w 2072429"/>
              <a:gd name="connsiteY9" fmla="*/ 2167002 h 2561350"/>
              <a:gd name="connsiteX10" fmla="*/ 1243075 w 2072429"/>
              <a:gd name="connsiteY10" fmla="*/ 2275300 h 2561350"/>
              <a:gd name="connsiteX11" fmla="*/ 793019 w 2072429"/>
              <a:gd name="connsiteY11" fmla="*/ 2277680 h 2561350"/>
              <a:gd name="connsiteX12" fmla="*/ 822952 w 2072429"/>
              <a:gd name="connsiteY12" fmla="*/ 2167002 h 2561350"/>
              <a:gd name="connsiteX13" fmla="*/ 130027 w 2072429"/>
              <a:gd name="connsiteY13" fmla="*/ 2200159 h 2561350"/>
              <a:gd name="connsiteX14" fmla="*/ 1050 w 2072429"/>
              <a:gd name="connsiteY14" fmla="*/ 1657531 h 2561350"/>
              <a:gd name="connsiteX15" fmla="*/ 271446 w 2072429"/>
              <a:gd name="connsiteY15" fmla="*/ 1561668 h 2561350"/>
              <a:gd name="connsiteX16" fmla="*/ 249172 w 2072429"/>
              <a:gd name="connsiteY16" fmla="*/ 1045298 h 2561350"/>
              <a:gd name="connsiteX17" fmla="*/ 8510 w 2072429"/>
              <a:gd name="connsiteY17" fmla="*/ 1018431 h 2561350"/>
              <a:gd name="connsiteX18" fmla="*/ 110133 w 2072429"/>
              <a:gd name="connsiteY18" fmla="*/ 382371 h 2561350"/>
              <a:gd name="connsiteX19" fmla="*/ 827923 w 2072429"/>
              <a:gd name="connsiteY19" fmla="*/ 389002 h 2561350"/>
              <a:gd name="connsiteX20" fmla="*/ 793019 w 2072429"/>
              <a:gd name="connsiteY20" fmla="*/ 283670 h 2561350"/>
              <a:gd name="connsiteX21" fmla="*/ 1028762 w 2072429"/>
              <a:gd name="connsiteY21" fmla="*/ 3 h 2561350"/>
              <a:gd name="connsiteX0" fmla="*/ 1028762 w 2072429"/>
              <a:gd name="connsiteY0" fmla="*/ 3 h 2561350"/>
              <a:gd name="connsiteX1" fmla="*/ 1243075 w 2072429"/>
              <a:gd name="connsiteY1" fmla="*/ 286050 h 2561350"/>
              <a:gd name="connsiteX2" fmla="*/ 1220939 w 2072429"/>
              <a:gd name="connsiteY2" fmla="*/ 389002 h 2561350"/>
              <a:gd name="connsiteX3" fmla="*/ 1959793 w 2072429"/>
              <a:gd name="connsiteY3" fmla="*/ 361648 h 2561350"/>
              <a:gd name="connsiteX4" fmla="*/ 2067556 w 2072429"/>
              <a:gd name="connsiteY4" fmla="*/ 961234 h 2561350"/>
              <a:gd name="connsiteX5" fmla="*/ 1863015 w 2072429"/>
              <a:gd name="connsiteY5" fmla="*/ 1037347 h 2561350"/>
              <a:gd name="connsiteX6" fmla="*/ 1847373 w 2072429"/>
              <a:gd name="connsiteY6" fmla="*/ 1520560 h 2561350"/>
              <a:gd name="connsiteX7" fmla="*/ 2065070 w 2072429"/>
              <a:gd name="connsiteY7" fmla="*/ 1597847 h 2561350"/>
              <a:gd name="connsiteX8" fmla="*/ 1952333 w 2072429"/>
              <a:gd name="connsiteY8" fmla="*/ 2180265 h 2561350"/>
              <a:gd name="connsiteX9" fmla="*/ 1223202 w 2072429"/>
              <a:gd name="connsiteY9" fmla="*/ 2167002 h 2561350"/>
              <a:gd name="connsiteX10" fmla="*/ 1243075 w 2072429"/>
              <a:gd name="connsiteY10" fmla="*/ 2275300 h 2561350"/>
              <a:gd name="connsiteX11" fmla="*/ 793019 w 2072429"/>
              <a:gd name="connsiteY11" fmla="*/ 2277680 h 2561350"/>
              <a:gd name="connsiteX12" fmla="*/ 822952 w 2072429"/>
              <a:gd name="connsiteY12" fmla="*/ 2167002 h 2561350"/>
              <a:gd name="connsiteX13" fmla="*/ 130027 w 2072429"/>
              <a:gd name="connsiteY13" fmla="*/ 2200159 h 2561350"/>
              <a:gd name="connsiteX14" fmla="*/ 1050 w 2072429"/>
              <a:gd name="connsiteY14" fmla="*/ 1657531 h 2561350"/>
              <a:gd name="connsiteX15" fmla="*/ 271446 w 2072429"/>
              <a:gd name="connsiteY15" fmla="*/ 1561668 h 2561350"/>
              <a:gd name="connsiteX16" fmla="*/ 249172 w 2072429"/>
              <a:gd name="connsiteY16" fmla="*/ 1045298 h 2561350"/>
              <a:gd name="connsiteX17" fmla="*/ 8510 w 2072429"/>
              <a:gd name="connsiteY17" fmla="*/ 1018431 h 2561350"/>
              <a:gd name="connsiteX18" fmla="*/ 110133 w 2072429"/>
              <a:gd name="connsiteY18" fmla="*/ 382371 h 2561350"/>
              <a:gd name="connsiteX19" fmla="*/ 827923 w 2072429"/>
              <a:gd name="connsiteY19" fmla="*/ 389002 h 2561350"/>
              <a:gd name="connsiteX20" fmla="*/ 793019 w 2072429"/>
              <a:gd name="connsiteY20" fmla="*/ 283670 h 2561350"/>
              <a:gd name="connsiteX21" fmla="*/ 1028762 w 2072429"/>
              <a:gd name="connsiteY21" fmla="*/ 3 h 2561350"/>
              <a:gd name="connsiteX0" fmla="*/ 1028762 w 2072429"/>
              <a:gd name="connsiteY0" fmla="*/ 3 h 2561350"/>
              <a:gd name="connsiteX1" fmla="*/ 1243075 w 2072429"/>
              <a:gd name="connsiteY1" fmla="*/ 286050 h 2561350"/>
              <a:gd name="connsiteX2" fmla="*/ 1220939 w 2072429"/>
              <a:gd name="connsiteY2" fmla="*/ 389002 h 2561350"/>
              <a:gd name="connsiteX3" fmla="*/ 1959793 w 2072429"/>
              <a:gd name="connsiteY3" fmla="*/ 361648 h 2561350"/>
              <a:gd name="connsiteX4" fmla="*/ 2067556 w 2072429"/>
              <a:gd name="connsiteY4" fmla="*/ 961234 h 2561350"/>
              <a:gd name="connsiteX5" fmla="*/ 1863015 w 2072429"/>
              <a:gd name="connsiteY5" fmla="*/ 1037347 h 2561350"/>
              <a:gd name="connsiteX6" fmla="*/ 1847373 w 2072429"/>
              <a:gd name="connsiteY6" fmla="*/ 1535481 h 2561350"/>
              <a:gd name="connsiteX7" fmla="*/ 2065070 w 2072429"/>
              <a:gd name="connsiteY7" fmla="*/ 1597847 h 2561350"/>
              <a:gd name="connsiteX8" fmla="*/ 1952333 w 2072429"/>
              <a:gd name="connsiteY8" fmla="*/ 2180265 h 2561350"/>
              <a:gd name="connsiteX9" fmla="*/ 1223202 w 2072429"/>
              <a:gd name="connsiteY9" fmla="*/ 2167002 h 2561350"/>
              <a:gd name="connsiteX10" fmla="*/ 1243075 w 2072429"/>
              <a:gd name="connsiteY10" fmla="*/ 2275300 h 2561350"/>
              <a:gd name="connsiteX11" fmla="*/ 793019 w 2072429"/>
              <a:gd name="connsiteY11" fmla="*/ 2277680 h 2561350"/>
              <a:gd name="connsiteX12" fmla="*/ 822952 w 2072429"/>
              <a:gd name="connsiteY12" fmla="*/ 2167002 h 2561350"/>
              <a:gd name="connsiteX13" fmla="*/ 130027 w 2072429"/>
              <a:gd name="connsiteY13" fmla="*/ 2200159 h 2561350"/>
              <a:gd name="connsiteX14" fmla="*/ 1050 w 2072429"/>
              <a:gd name="connsiteY14" fmla="*/ 1657531 h 2561350"/>
              <a:gd name="connsiteX15" fmla="*/ 271446 w 2072429"/>
              <a:gd name="connsiteY15" fmla="*/ 1561668 h 2561350"/>
              <a:gd name="connsiteX16" fmla="*/ 249172 w 2072429"/>
              <a:gd name="connsiteY16" fmla="*/ 1045298 h 2561350"/>
              <a:gd name="connsiteX17" fmla="*/ 8510 w 2072429"/>
              <a:gd name="connsiteY17" fmla="*/ 1018431 h 2561350"/>
              <a:gd name="connsiteX18" fmla="*/ 110133 w 2072429"/>
              <a:gd name="connsiteY18" fmla="*/ 382371 h 2561350"/>
              <a:gd name="connsiteX19" fmla="*/ 827923 w 2072429"/>
              <a:gd name="connsiteY19" fmla="*/ 389002 h 2561350"/>
              <a:gd name="connsiteX20" fmla="*/ 793019 w 2072429"/>
              <a:gd name="connsiteY20" fmla="*/ 283670 h 2561350"/>
              <a:gd name="connsiteX21" fmla="*/ 1028762 w 2072429"/>
              <a:gd name="connsiteY21" fmla="*/ 3 h 2561350"/>
              <a:gd name="connsiteX0" fmla="*/ 1028762 w 2072429"/>
              <a:gd name="connsiteY0" fmla="*/ 3 h 2561350"/>
              <a:gd name="connsiteX1" fmla="*/ 1243075 w 2072429"/>
              <a:gd name="connsiteY1" fmla="*/ 286050 h 2561350"/>
              <a:gd name="connsiteX2" fmla="*/ 1220939 w 2072429"/>
              <a:gd name="connsiteY2" fmla="*/ 389002 h 2561350"/>
              <a:gd name="connsiteX3" fmla="*/ 1959793 w 2072429"/>
              <a:gd name="connsiteY3" fmla="*/ 361648 h 2561350"/>
              <a:gd name="connsiteX4" fmla="*/ 2067556 w 2072429"/>
              <a:gd name="connsiteY4" fmla="*/ 961234 h 2561350"/>
              <a:gd name="connsiteX5" fmla="*/ 1863015 w 2072429"/>
              <a:gd name="connsiteY5" fmla="*/ 1037347 h 2561350"/>
              <a:gd name="connsiteX6" fmla="*/ 1847373 w 2072429"/>
              <a:gd name="connsiteY6" fmla="*/ 1535481 h 2561350"/>
              <a:gd name="connsiteX7" fmla="*/ 2065070 w 2072429"/>
              <a:gd name="connsiteY7" fmla="*/ 1597847 h 2561350"/>
              <a:gd name="connsiteX8" fmla="*/ 1952333 w 2072429"/>
              <a:gd name="connsiteY8" fmla="*/ 2180265 h 2561350"/>
              <a:gd name="connsiteX9" fmla="*/ 1223202 w 2072429"/>
              <a:gd name="connsiteY9" fmla="*/ 2167002 h 2561350"/>
              <a:gd name="connsiteX10" fmla="*/ 1243075 w 2072429"/>
              <a:gd name="connsiteY10" fmla="*/ 2275300 h 2561350"/>
              <a:gd name="connsiteX11" fmla="*/ 793019 w 2072429"/>
              <a:gd name="connsiteY11" fmla="*/ 2277680 h 2561350"/>
              <a:gd name="connsiteX12" fmla="*/ 822952 w 2072429"/>
              <a:gd name="connsiteY12" fmla="*/ 2167002 h 2561350"/>
              <a:gd name="connsiteX13" fmla="*/ 130027 w 2072429"/>
              <a:gd name="connsiteY13" fmla="*/ 2200159 h 2561350"/>
              <a:gd name="connsiteX14" fmla="*/ 1050 w 2072429"/>
              <a:gd name="connsiteY14" fmla="*/ 1657531 h 2561350"/>
              <a:gd name="connsiteX15" fmla="*/ 271446 w 2072429"/>
              <a:gd name="connsiteY15" fmla="*/ 1561668 h 2561350"/>
              <a:gd name="connsiteX16" fmla="*/ 249172 w 2072429"/>
              <a:gd name="connsiteY16" fmla="*/ 1045298 h 2561350"/>
              <a:gd name="connsiteX17" fmla="*/ 8510 w 2072429"/>
              <a:gd name="connsiteY17" fmla="*/ 1018431 h 2561350"/>
              <a:gd name="connsiteX18" fmla="*/ 110133 w 2072429"/>
              <a:gd name="connsiteY18" fmla="*/ 382371 h 2561350"/>
              <a:gd name="connsiteX19" fmla="*/ 827923 w 2072429"/>
              <a:gd name="connsiteY19" fmla="*/ 389002 h 2561350"/>
              <a:gd name="connsiteX20" fmla="*/ 793019 w 2072429"/>
              <a:gd name="connsiteY20" fmla="*/ 283670 h 2561350"/>
              <a:gd name="connsiteX21" fmla="*/ 1028762 w 2072429"/>
              <a:gd name="connsiteY21" fmla="*/ 3 h 2561350"/>
              <a:gd name="connsiteX0" fmla="*/ 1028762 w 2072429"/>
              <a:gd name="connsiteY0" fmla="*/ 3 h 2561350"/>
              <a:gd name="connsiteX1" fmla="*/ 1243075 w 2072429"/>
              <a:gd name="connsiteY1" fmla="*/ 286050 h 2561350"/>
              <a:gd name="connsiteX2" fmla="*/ 1220939 w 2072429"/>
              <a:gd name="connsiteY2" fmla="*/ 389002 h 2561350"/>
              <a:gd name="connsiteX3" fmla="*/ 1959793 w 2072429"/>
              <a:gd name="connsiteY3" fmla="*/ 361648 h 2561350"/>
              <a:gd name="connsiteX4" fmla="*/ 2067556 w 2072429"/>
              <a:gd name="connsiteY4" fmla="*/ 961234 h 2561350"/>
              <a:gd name="connsiteX5" fmla="*/ 1863015 w 2072429"/>
              <a:gd name="connsiteY5" fmla="*/ 1037347 h 2561350"/>
              <a:gd name="connsiteX6" fmla="*/ 1847373 w 2072429"/>
              <a:gd name="connsiteY6" fmla="*/ 1535481 h 2561350"/>
              <a:gd name="connsiteX7" fmla="*/ 2065070 w 2072429"/>
              <a:gd name="connsiteY7" fmla="*/ 1597847 h 2561350"/>
              <a:gd name="connsiteX8" fmla="*/ 1952333 w 2072429"/>
              <a:gd name="connsiteY8" fmla="*/ 2180265 h 2561350"/>
              <a:gd name="connsiteX9" fmla="*/ 1223202 w 2072429"/>
              <a:gd name="connsiteY9" fmla="*/ 2167002 h 2561350"/>
              <a:gd name="connsiteX10" fmla="*/ 1243075 w 2072429"/>
              <a:gd name="connsiteY10" fmla="*/ 2275300 h 2561350"/>
              <a:gd name="connsiteX11" fmla="*/ 793019 w 2072429"/>
              <a:gd name="connsiteY11" fmla="*/ 2277680 h 2561350"/>
              <a:gd name="connsiteX12" fmla="*/ 822952 w 2072429"/>
              <a:gd name="connsiteY12" fmla="*/ 2167002 h 2561350"/>
              <a:gd name="connsiteX13" fmla="*/ 130027 w 2072429"/>
              <a:gd name="connsiteY13" fmla="*/ 2200159 h 2561350"/>
              <a:gd name="connsiteX14" fmla="*/ 1050 w 2072429"/>
              <a:gd name="connsiteY14" fmla="*/ 1657531 h 2561350"/>
              <a:gd name="connsiteX15" fmla="*/ 271446 w 2072429"/>
              <a:gd name="connsiteY15" fmla="*/ 1561668 h 2561350"/>
              <a:gd name="connsiteX16" fmla="*/ 249172 w 2072429"/>
              <a:gd name="connsiteY16" fmla="*/ 1045298 h 2561350"/>
              <a:gd name="connsiteX17" fmla="*/ 8510 w 2072429"/>
              <a:gd name="connsiteY17" fmla="*/ 1018431 h 2561350"/>
              <a:gd name="connsiteX18" fmla="*/ 110133 w 2072429"/>
              <a:gd name="connsiteY18" fmla="*/ 382371 h 2561350"/>
              <a:gd name="connsiteX19" fmla="*/ 827923 w 2072429"/>
              <a:gd name="connsiteY19" fmla="*/ 389002 h 2561350"/>
              <a:gd name="connsiteX20" fmla="*/ 793019 w 2072429"/>
              <a:gd name="connsiteY20" fmla="*/ 283670 h 2561350"/>
              <a:gd name="connsiteX21" fmla="*/ 1028762 w 2072429"/>
              <a:gd name="connsiteY21" fmla="*/ 3 h 2561350"/>
              <a:gd name="connsiteX0" fmla="*/ 1028762 w 2072429"/>
              <a:gd name="connsiteY0" fmla="*/ 3 h 2561350"/>
              <a:gd name="connsiteX1" fmla="*/ 1243075 w 2072429"/>
              <a:gd name="connsiteY1" fmla="*/ 286050 h 2561350"/>
              <a:gd name="connsiteX2" fmla="*/ 1220939 w 2072429"/>
              <a:gd name="connsiteY2" fmla="*/ 389002 h 2561350"/>
              <a:gd name="connsiteX3" fmla="*/ 1959793 w 2072429"/>
              <a:gd name="connsiteY3" fmla="*/ 361648 h 2561350"/>
              <a:gd name="connsiteX4" fmla="*/ 2067556 w 2072429"/>
              <a:gd name="connsiteY4" fmla="*/ 961234 h 2561350"/>
              <a:gd name="connsiteX5" fmla="*/ 1863015 w 2072429"/>
              <a:gd name="connsiteY5" fmla="*/ 1037347 h 2561350"/>
              <a:gd name="connsiteX6" fmla="*/ 1847373 w 2072429"/>
              <a:gd name="connsiteY6" fmla="*/ 1535481 h 2561350"/>
              <a:gd name="connsiteX7" fmla="*/ 2065070 w 2072429"/>
              <a:gd name="connsiteY7" fmla="*/ 1597847 h 2561350"/>
              <a:gd name="connsiteX8" fmla="*/ 1952333 w 2072429"/>
              <a:gd name="connsiteY8" fmla="*/ 2180265 h 2561350"/>
              <a:gd name="connsiteX9" fmla="*/ 1223202 w 2072429"/>
              <a:gd name="connsiteY9" fmla="*/ 2167002 h 2561350"/>
              <a:gd name="connsiteX10" fmla="*/ 1243075 w 2072429"/>
              <a:gd name="connsiteY10" fmla="*/ 2275300 h 2561350"/>
              <a:gd name="connsiteX11" fmla="*/ 793019 w 2072429"/>
              <a:gd name="connsiteY11" fmla="*/ 2277680 h 2561350"/>
              <a:gd name="connsiteX12" fmla="*/ 822952 w 2072429"/>
              <a:gd name="connsiteY12" fmla="*/ 2167002 h 2561350"/>
              <a:gd name="connsiteX13" fmla="*/ 130027 w 2072429"/>
              <a:gd name="connsiteY13" fmla="*/ 2200159 h 2561350"/>
              <a:gd name="connsiteX14" fmla="*/ 1050 w 2072429"/>
              <a:gd name="connsiteY14" fmla="*/ 1657531 h 2561350"/>
              <a:gd name="connsiteX15" fmla="*/ 271446 w 2072429"/>
              <a:gd name="connsiteY15" fmla="*/ 1561668 h 2561350"/>
              <a:gd name="connsiteX16" fmla="*/ 249172 w 2072429"/>
              <a:gd name="connsiteY16" fmla="*/ 1045298 h 2561350"/>
              <a:gd name="connsiteX17" fmla="*/ 8510 w 2072429"/>
              <a:gd name="connsiteY17" fmla="*/ 1018431 h 2561350"/>
              <a:gd name="connsiteX18" fmla="*/ 110133 w 2072429"/>
              <a:gd name="connsiteY18" fmla="*/ 382371 h 2561350"/>
              <a:gd name="connsiteX19" fmla="*/ 827923 w 2072429"/>
              <a:gd name="connsiteY19" fmla="*/ 389002 h 2561350"/>
              <a:gd name="connsiteX20" fmla="*/ 793019 w 2072429"/>
              <a:gd name="connsiteY20" fmla="*/ 283670 h 2561350"/>
              <a:gd name="connsiteX21" fmla="*/ 1028762 w 2072429"/>
              <a:gd name="connsiteY21" fmla="*/ 3 h 2561350"/>
              <a:gd name="connsiteX0" fmla="*/ 1028762 w 2072429"/>
              <a:gd name="connsiteY0" fmla="*/ 3 h 2561350"/>
              <a:gd name="connsiteX1" fmla="*/ 1243075 w 2072429"/>
              <a:gd name="connsiteY1" fmla="*/ 286050 h 2561350"/>
              <a:gd name="connsiteX2" fmla="*/ 1220939 w 2072429"/>
              <a:gd name="connsiteY2" fmla="*/ 389002 h 2561350"/>
              <a:gd name="connsiteX3" fmla="*/ 1959793 w 2072429"/>
              <a:gd name="connsiteY3" fmla="*/ 361648 h 2561350"/>
              <a:gd name="connsiteX4" fmla="*/ 2067556 w 2072429"/>
              <a:gd name="connsiteY4" fmla="*/ 961234 h 2561350"/>
              <a:gd name="connsiteX5" fmla="*/ 1863015 w 2072429"/>
              <a:gd name="connsiteY5" fmla="*/ 1037347 h 2561350"/>
              <a:gd name="connsiteX6" fmla="*/ 1847373 w 2072429"/>
              <a:gd name="connsiteY6" fmla="*/ 1535481 h 2561350"/>
              <a:gd name="connsiteX7" fmla="*/ 2065070 w 2072429"/>
              <a:gd name="connsiteY7" fmla="*/ 1597847 h 2561350"/>
              <a:gd name="connsiteX8" fmla="*/ 1952333 w 2072429"/>
              <a:gd name="connsiteY8" fmla="*/ 2180265 h 2561350"/>
              <a:gd name="connsiteX9" fmla="*/ 1223202 w 2072429"/>
              <a:gd name="connsiteY9" fmla="*/ 2167002 h 2561350"/>
              <a:gd name="connsiteX10" fmla="*/ 1243075 w 2072429"/>
              <a:gd name="connsiteY10" fmla="*/ 2275300 h 2561350"/>
              <a:gd name="connsiteX11" fmla="*/ 793019 w 2072429"/>
              <a:gd name="connsiteY11" fmla="*/ 2277680 h 2561350"/>
              <a:gd name="connsiteX12" fmla="*/ 822952 w 2072429"/>
              <a:gd name="connsiteY12" fmla="*/ 2167002 h 2561350"/>
              <a:gd name="connsiteX13" fmla="*/ 130027 w 2072429"/>
              <a:gd name="connsiteY13" fmla="*/ 2200159 h 2561350"/>
              <a:gd name="connsiteX14" fmla="*/ 1050 w 2072429"/>
              <a:gd name="connsiteY14" fmla="*/ 1657531 h 2561350"/>
              <a:gd name="connsiteX15" fmla="*/ 271446 w 2072429"/>
              <a:gd name="connsiteY15" fmla="*/ 1561668 h 2561350"/>
              <a:gd name="connsiteX16" fmla="*/ 249172 w 2072429"/>
              <a:gd name="connsiteY16" fmla="*/ 1045298 h 2561350"/>
              <a:gd name="connsiteX17" fmla="*/ 8510 w 2072429"/>
              <a:gd name="connsiteY17" fmla="*/ 1018431 h 2561350"/>
              <a:gd name="connsiteX18" fmla="*/ 110133 w 2072429"/>
              <a:gd name="connsiteY18" fmla="*/ 382371 h 2561350"/>
              <a:gd name="connsiteX19" fmla="*/ 827923 w 2072429"/>
              <a:gd name="connsiteY19" fmla="*/ 389002 h 2561350"/>
              <a:gd name="connsiteX20" fmla="*/ 793019 w 2072429"/>
              <a:gd name="connsiteY20" fmla="*/ 283670 h 2561350"/>
              <a:gd name="connsiteX21" fmla="*/ 1028762 w 2072429"/>
              <a:gd name="connsiteY21" fmla="*/ 3 h 2561350"/>
              <a:gd name="connsiteX0" fmla="*/ 1028762 w 2072429"/>
              <a:gd name="connsiteY0" fmla="*/ 3 h 2561350"/>
              <a:gd name="connsiteX1" fmla="*/ 1243075 w 2072429"/>
              <a:gd name="connsiteY1" fmla="*/ 286050 h 2561350"/>
              <a:gd name="connsiteX2" fmla="*/ 1220939 w 2072429"/>
              <a:gd name="connsiteY2" fmla="*/ 389002 h 2561350"/>
              <a:gd name="connsiteX3" fmla="*/ 1959793 w 2072429"/>
              <a:gd name="connsiteY3" fmla="*/ 361648 h 2561350"/>
              <a:gd name="connsiteX4" fmla="*/ 2067556 w 2072429"/>
              <a:gd name="connsiteY4" fmla="*/ 961234 h 2561350"/>
              <a:gd name="connsiteX5" fmla="*/ 1863015 w 2072429"/>
              <a:gd name="connsiteY5" fmla="*/ 1037347 h 2561350"/>
              <a:gd name="connsiteX6" fmla="*/ 1847373 w 2072429"/>
              <a:gd name="connsiteY6" fmla="*/ 1535481 h 2561350"/>
              <a:gd name="connsiteX7" fmla="*/ 2065070 w 2072429"/>
              <a:gd name="connsiteY7" fmla="*/ 1597847 h 2561350"/>
              <a:gd name="connsiteX8" fmla="*/ 1952333 w 2072429"/>
              <a:gd name="connsiteY8" fmla="*/ 2180265 h 2561350"/>
              <a:gd name="connsiteX9" fmla="*/ 1223202 w 2072429"/>
              <a:gd name="connsiteY9" fmla="*/ 2167002 h 2561350"/>
              <a:gd name="connsiteX10" fmla="*/ 1243075 w 2072429"/>
              <a:gd name="connsiteY10" fmla="*/ 2275300 h 2561350"/>
              <a:gd name="connsiteX11" fmla="*/ 793019 w 2072429"/>
              <a:gd name="connsiteY11" fmla="*/ 2277680 h 2561350"/>
              <a:gd name="connsiteX12" fmla="*/ 822952 w 2072429"/>
              <a:gd name="connsiteY12" fmla="*/ 2167002 h 2561350"/>
              <a:gd name="connsiteX13" fmla="*/ 130027 w 2072429"/>
              <a:gd name="connsiteY13" fmla="*/ 2200159 h 2561350"/>
              <a:gd name="connsiteX14" fmla="*/ 1050 w 2072429"/>
              <a:gd name="connsiteY14" fmla="*/ 1657531 h 2561350"/>
              <a:gd name="connsiteX15" fmla="*/ 271446 w 2072429"/>
              <a:gd name="connsiteY15" fmla="*/ 1561668 h 2561350"/>
              <a:gd name="connsiteX16" fmla="*/ 249172 w 2072429"/>
              <a:gd name="connsiteY16" fmla="*/ 1045298 h 2561350"/>
              <a:gd name="connsiteX17" fmla="*/ 8510 w 2072429"/>
              <a:gd name="connsiteY17" fmla="*/ 1018431 h 2561350"/>
              <a:gd name="connsiteX18" fmla="*/ 110133 w 2072429"/>
              <a:gd name="connsiteY18" fmla="*/ 382371 h 2561350"/>
              <a:gd name="connsiteX19" fmla="*/ 827923 w 2072429"/>
              <a:gd name="connsiteY19" fmla="*/ 389002 h 2561350"/>
              <a:gd name="connsiteX20" fmla="*/ 793019 w 2072429"/>
              <a:gd name="connsiteY20" fmla="*/ 283670 h 2561350"/>
              <a:gd name="connsiteX21" fmla="*/ 1028762 w 2072429"/>
              <a:gd name="connsiteY21" fmla="*/ 3 h 2561350"/>
              <a:gd name="connsiteX0" fmla="*/ 1028762 w 2072429"/>
              <a:gd name="connsiteY0" fmla="*/ 3 h 2561350"/>
              <a:gd name="connsiteX1" fmla="*/ 1243075 w 2072429"/>
              <a:gd name="connsiteY1" fmla="*/ 286050 h 2561350"/>
              <a:gd name="connsiteX2" fmla="*/ 1220939 w 2072429"/>
              <a:gd name="connsiteY2" fmla="*/ 389002 h 2561350"/>
              <a:gd name="connsiteX3" fmla="*/ 1959793 w 2072429"/>
              <a:gd name="connsiteY3" fmla="*/ 361648 h 2561350"/>
              <a:gd name="connsiteX4" fmla="*/ 2067556 w 2072429"/>
              <a:gd name="connsiteY4" fmla="*/ 961234 h 2561350"/>
              <a:gd name="connsiteX5" fmla="*/ 1863015 w 2072429"/>
              <a:gd name="connsiteY5" fmla="*/ 1037347 h 2561350"/>
              <a:gd name="connsiteX6" fmla="*/ 1847373 w 2072429"/>
              <a:gd name="connsiteY6" fmla="*/ 1535481 h 2561350"/>
              <a:gd name="connsiteX7" fmla="*/ 2065070 w 2072429"/>
              <a:gd name="connsiteY7" fmla="*/ 1597847 h 2561350"/>
              <a:gd name="connsiteX8" fmla="*/ 1952333 w 2072429"/>
              <a:gd name="connsiteY8" fmla="*/ 2180265 h 2561350"/>
              <a:gd name="connsiteX9" fmla="*/ 1223202 w 2072429"/>
              <a:gd name="connsiteY9" fmla="*/ 2167002 h 2561350"/>
              <a:gd name="connsiteX10" fmla="*/ 1243075 w 2072429"/>
              <a:gd name="connsiteY10" fmla="*/ 2275300 h 2561350"/>
              <a:gd name="connsiteX11" fmla="*/ 793019 w 2072429"/>
              <a:gd name="connsiteY11" fmla="*/ 2277680 h 2561350"/>
              <a:gd name="connsiteX12" fmla="*/ 822952 w 2072429"/>
              <a:gd name="connsiteY12" fmla="*/ 2167002 h 2561350"/>
              <a:gd name="connsiteX13" fmla="*/ 130027 w 2072429"/>
              <a:gd name="connsiteY13" fmla="*/ 2200159 h 2561350"/>
              <a:gd name="connsiteX14" fmla="*/ 1050 w 2072429"/>
              <a:gd name="connsiteY14" fmla="*/ 1657531 h 2561350"/>
              <a:gd name="connsiteX15" fmla="*/ 271446 w 2072429"/>
              <a:gd name="connsiteY15" fmla="*/ 1561668 h 2561350"/>
              <a:gd name="connsiteX16" fmla="*/ 249172 w 2072429"/>
              <a:gd name="connsiteY16" fmla="*/ 1045298 h 2561350"/>
              <a:gd name="connsiteX17" fmla="*/ 8510 w 2072429"/>
              <a:gd name="connsiteY17" fmla="*/ 1018431 h 2561350"/>
              <a:gd name="connsiteX18" fmla="*/ 110133 w 2072429"/>
              <a:gd name="connsiteY18" fmla="*/ 382371 h 2561350"/>
              <a:gd name="connsiteX19" fmla="*/ 827923 w 2072429"/>
              <a:gd name="connsiteY19" fmla="*/ 389002 h 2561350"/>
              <a:gd name="connsiteX20" fmla="*/ 793019 w 2072429"/>
              <a:gd name="connsiteY20" fmla="*/ 283670 h 2561350"/>
              <a:gd name="connsiteX21" fmla="*/ 1028762 w 2072429"/>
              <a:gd name="connsiteY21" fmla="*/ 3 h 2561350"/>
              <a:gd name="connsiteX0" fmla="*/ 1028762 w 2072429"/>
              <a:gd name="connsiteY0" fmla="*/ 3 h 2561350"/>
              <a:gd name="connsiteX1" fmla="*/ 1243075 w 2072429"/>
              <a:gd name="connsiteY1" fmla="*/ 286050 h 2561350"/>
              <a:gd name="connsiteX2" fmla="*/ 1220939 w 2072429"/>
              <a:gd name="connsiteY2" fmla="*/ 389002 h 2561350"/>
              <a:gd name="connsiteX3" fmla="*/ 1959793 w 2072429"/>
              <a:gd name="connsiteY3" fmla="*/ 361648 h 2561350"/>
              <a:gd name="connsiteX4" fmla="*/ 2067556 w 2072429"/>
              <a:gd name="connsiteY4" fmla="*/ 961234 h 2561350"/>
              <a:gd name="connsiteX5" fmla="*/ 1863015 w 2072429"/>
              <a:gd name="connsiteY5" fmla="*/ 1037347 h 2561350"/>
              <a:gd name="connsiteX6" fmla="*/ 1847373 w 2072429"/>
              <a:gd name="connsiteY6" fmla="*/ 1535481 h 2561350"/>
              <a:gd name="connsiteX7" fmla="*/ 2065070 w 2072429"/>
              <a:gd name="connsiteY7" fmla="*/ 1597847 h 2561350"/>
              <a:gd name="connsiteX8" fmla="*/ 1952333 w 2072429"/>
              <a:gd name="connsiteY8" fmla="*/ 2180265 h 2561350"/>
              <a:gd name="connsiteX9" fmla="*/ 1223202 w 2072429"/>
              <a:gd name="connsiteY9" fmla="*/ 2167002 h 2561350"/>
              <a:gd name="connsiteX10" fmla="*/ 1243075 w 2072429"/>
              <a:gd name="connsiteY10" fmla="*/ 2275300 h 2561350"/>
              <a:gd name="connsiteX11" fmla="*/ 793019 w 2072429"/>
              <a:gd name="connsiteY11" fmla="*/ 2277680 h 2561350"/>
              <a:gd name="connsiteX12" fmla="*/ 822952 w 2072429"/>
              <a:gd name="connsiteY12" fmla="*/ 2167002 h 2561350"/>
              <a:gd name="connsiteX13" fmla="*/ 130027 w 2072429"/>
              <a:gd name="connsiteY13" fmla="*/ 2200159 h 2561350"/>
              <a:gd name="connsiteX14" fmla="*/ 1050 w 2072429"/>
              <a:gd name="connsiteY14" fmla="*/ 1657531 h 2561350"/>
              <a:gd name="connsiteX15" fmla="*/ 271446 w 2072429"/>
              <a:gd name="connsiteY15" fmla="*/ 1561668 h 2561350"/>
              <a:gd name="connsiteX16" fmla="*/ 249172 w 2072429"/>
              <a:gd name="connsiteY16" fmla="*/ 1045298 h 2561350"/>
              <a:gd name="connsiteX17" fmla="*/ 8510 w 2072429"/>
              <a:gd name="connsiteY17" fmla="*/ 1018431 h 2561350"/>
              <a:gd name="connsiteX18" fmla="*/ 110133 w 2072429"/>
              <a:gd name="connsiteY18" fmla="*/ 382371 h 2561350"/>
              <a:gd name="connsiteX19" fmla="*/ 827923 w 2072429"/>
              <a:gd name="connsiteY19" fmla="*/ 389002 h 2561350"/>
              <a:gd name="connsiteX20" fmla="*/ 793019 w 2072429"/>
              <a:gd name="connsiteY20" fmla="*/ 283670 h 2561350"/>
              <a:gd name="connsiteX21" fmla="*/ 1028762 w 2072429"/>
              <a:gd name="connsiteY21" fmla="*/ 3 h 2561350"/>
              <a:gd name="connsiteX0" fmla="*/ 1028762 w 2072429"/>
              <a:gd name="connsiteY0" fmla="*/ 3 h 2561350"/>
              <a:gd name="connsiteX1" fmla="*/ 1243075 w 2072429"/>
              <a:gd name="connsiteY1" fmla="*/ 286050 h 2561350"/>
              <a:gd name="connsiteX2" fmla="*/ 1220939 w 2072429"/>
              <a:gd name="connsiteY2" fmla="*/ 389002 h 2561350"/>
              <a:gd name="connsiteX3" fmla="*/ 1959793 w 2072429"/>
              <a:gd name="connsiteY3" fmla="*/ 361648 h 2561350"/>
              <a:gd name="connsiteX4" fmla="*/ 2067556 w 2072429"/>
              <a:gd name="connsiteY4" fmla="*/ 961234 h 2561350"/>
              <a:gd name="connsiteX5" fmla="*/ 1847373 w 2072429"/>
              <a:gd name="connsiteY5" fmla="*/ 1535481 h 2561350"/>
              <a:gd name="connsiteX6" fmla="*/ 2065070 w 2072429"/>
              <a:gd name="connsiteY6" fmla="*/ 1597847 h 2561350"/>
              <a:gd name="connsiteX7" fmla="*/ 1952333 w 2072429"/>
              <a:gd name="connsiteY7" fmla="*/ 2180265 h 2561350"/>
              <a:gd name="connsiteX8" fmla="*/ 1223202 w 2072429"/>
              <a:gd name="connsiteY8" fmla="*/ 2167002 h 2561350"/>
              <a:gd name="connsiteX9" fmla="*/ 1243075 w 2072429"/>
              <a:gd name="connsiteY9" fmla="*/ 2275300 h 2561350"/>
              <a:gd name="connsiteX10" fmla="*/ 793019 w 2072429"/>
              <a:gd name="connsiteY10" fmla="*/ 2277680 h 2561350"/>
              <a:gd name="connsiteX11" fmla="*/ 822952 w 2072429"/>
              <a:gd name="connsiteY11" fmla="*/ 2167002 h 2561350"/>
              <a:gd name="connsiteX12" fmla="*/ 130027 w 2072429"/>
              <a:gd name="connsiteY12" fmla="*/ 2200159 h 2561350"/>
              <a:gd name="connsiteX13" fmla="*/ 1050 w 2072429"/>
              <a:gd name="connsiteY13" fmla="*/ 1657531 h 2561350"/>
              <a:gd name="connsiteX14" fmla="*/ 271446 w 2072429"/>
              <a:gd name="connsiteY14" fmla="*/ 1561668 h 2561350"/>
              <a:gd name="connsiteX15" fmla="*/ 249172 w 2072429"/>
              <a:gd name="connsiteY15" fmla="*/ 1045298 h 2561350"/>
              <a:gd name="connsiteX16" fmla="*/ 8510 w 2072429"/>
              <a:gd name="connsiteY16" fmla="*/ 1018431 h 2561350"/>
              <a:gd name="connsiteX17" fmla="*/ 110133 w 2072429"/>
              <a:gd name="connsiteY17" fmla="*/ 382371 h 2561350"/>
              <a:gd name="connsiteX18" fmla="*/ 827923 w 2072429"/>
              <a:gd name="connsiteY18" fmla="*/ 389002 h 2561350"/>
              <a:gd name="connsiteX19" fmla="*/ 793019 w 2072429"/>
              <a:gd name="connsiteY19" fmla="*/ 283670 h 2561350"/>
              <a:gd name="connsiteX20" fmla="*/ 1028762 w 2072429"/>
              <a:gd name="connsiteY20" fmla="*/ 3 h 2561350"/>
              <a:gd name="connsiteX0" fmla="*/ 1028762 w 2072429"/>
              <a:gd name="connsiteY0" fmla="*/ 3 h 2561350"/>
              <a:gd name="connsiteX1" fmla="*/ 1243075 w 2072429"/>
              <a:gd name="connsiteY1" fmla="*/ 286050 h 2561350"/>
              <a:gd name="connsiteX2" fmla="*/ 1220939 w 2072429"/>
              <a:gd name="connsiteY2" fmla="*/ 389002 h 2561350"/>
              <a:gd name="connsiteX3" fmla="*/ 1959793 w 2072429"/>
              <a:gd name="connsiteY3" fmla="*/ 361648 h 2561350"/>
              <a:gd name="connsiteX4" fmla="*/ 2067556 w 2072429"/>
              <a:gd name="connsiteY4" fmla="*/ 961234 h 2561350"/>
              <a:gd name="connsiteX5" fmla="*/ 1997927 w 2072429"/>
              <a:gd name="connsiteY5" fmla="*/ 1180071 h 2561350"/>
              <a:gd name="connsiteX6" fmla="*/ 1847373 w 2072429"/>
              <a:gd name="connsiteY6" fmla="*/ 1535481 h 2561350"/>
              <a:gd name="connsiteX7" fmla="*/ 2065070 w 2072429"/>
              <a:gd name="connsiteY7" fmla="*/ 1597847 h 2561350"/>
              <a:gd name="connsiteX8" fmla="*/ 1952333 w 2072429"/>
              <a:gd name="connsiteY8" fmla="*/ 2180265 h 2561350"/>
              <a:gd name="connsiteX9" fmla="*/ 1223202 w 2072429"/>
              <a:gd name="connsiteY9" fmla="*/ 2167002 h 2561350"/>
              <a:gd name="connsiteX10" fmla="*/ 1243075 w 2072429"/>
              <a:gd name="connsiteY10" fmla="*/ 2275300 h 2561350"/>
              <a:gd name="connsiteX11" fmla="*/ 793019 w 2072429"/>
              <a:gd name="connsiteY11" fmla="*/ 2277680 h 2561350"/>
              <a:gd name="connsiteX12" fmla="*/ 822952 w 2072429"/>
              <a:gd name="connsiteY12" fmla="*/ 2167002 h 2561350"/>
              <a:gd name="connsiteX13" fmla="*/ 130027 w 2072429"/>
              <a:gd name="connsiteY13" fmla="*/ 2200159 h 2561350"/>
              <a:gd name="connsiteX14" fmla="*/ 1050 w 2072429"/>
              <a:gd name="connsiteY14" fmla="*/ 1657531 h 2561350"/>
              <a:gd name="connsiteX15" fmla="*/ 271446 w 2072429"/>
              <a:gd name="connsiteY15" fmla="*/ 1561668 h 2561350"/>
              <a:gd name="connsiteX16" fmla="*/ 249172 w 2072429"/>
              <a:gd name="connsiteY16" fmla="*/ 1045298 h 2561350"/>
              <a:gd name="connsiteX17" fmla="*/ 8510 w 2072429"/>
              <a:gd name="connsiteY17" fmla="*/ 1018431 h 2561350"/>
              <a:gd name="connsiteX18" fmla="*/ 110133 w 2072429"/>
              <a:gd name="connsiteY18" fmla="*/ 382371 h 2561350"/>
              <a:gd name="connsiteX19" fmla="*/ 827923 w 2072429"/>
              <a:gd name="connsiteY19" fmla="*/ 389002 h 2561350"/>
              <a:gd name="connsiteX20" fmla="*/ 793019 w 2072429"/>
              <a:gd name="connsiteY20" fmla="*/ 283670 h 2561350"/>
              <a:gd name="connsiteX21" fmla="*/ 1028762 w 2072429"/>
              <a:gd name="connsiteY21" fmla="*/ 3 h 2561350"/>
              <a:gd name="connsiteX0" fmla="*/ 1028762 w 2072429"/>
              <a:gd name="connsiteY0" fmla="*/ 3 h 2561350"/>
              <a:gd name="connsiteX1" fmla="*/ 1243075 w 2072429"/>
              <a:gd name="connsiteY1" fmla="*/ 286050 h 2561350"/>
              <a:gd name="connsiteX2" fmla="*/ 1220939 w 2072429"/>
              <a:gd name="connsiteY2" fmla="*/ 389002 h 2561350"/>
              <a:gd name="connsiteX3" fmla="*/ 1959793 w 2072429"/>
              <a:gd name="connsiteY3" fmla="*/ 361648 h 2561350"/>
              <a:gd name="connsiteX4" fmla="*/ 2067556 w 2072429"/>
              <a:gd name="connsiteY4" fmla="*/ 961234 h 2561350"/>
              <a:gd name="connsiteX5" fmla="*/ 1883536 w 2072429"/>
              <a:gd name="connsiteY5" fmla="*/ 1025891 h 2561350"/>
              <a:gd name="connsiteX6" fmla="*/ 1847373 w 2072429"/>
              <a:gd name="connsiteY6" fmla="*/ 1535481 h 2561350"/>
              <a:gd name="connsiteX7" fmla="*/ 2065070 w 2072429"/>
              <a:gd name="connsiteY7" fmla="*/ 1597847 h 2561350"/>
              <a:gd name="connsiteX8" fmla="*/ 1952333 w 2072429"/>
              <a:gd name="connsiteY8" fmla="*/ 2180265 h 2561350"/>
              <a:gd name="connsiteX9" fmla="*/ 1223202 w 2072429"/>
              <a:gd name="connsiteY9" fmla="*/ 2167002 h 2561350"/>
              <a:gd name="connsiteX10" fmla="*/ 1243075 w 2072429"/>
              <a:gd name="connsiteY10" fmla="*/ 2275300 h 2561350"/>
              <a:gd name="connsiteX11" fmla="*/ 793019 w 2072429"/>
              <a:gd name="connsiteY11" fmla="*/ 2277680 h 2561350"/>
              <a:gd name="connsiteX12" fmla="*/ 822952 w 2072429"/>
              <a:gd name="connsiteY12" fmla="*/ 2167002 h 2561350"/>
              <a:gd name="connsiteX13" fmla="*/ 130027 w 2072429"/>
              <a:gd name="connsiteY13" fmla="*/ 2200159 h 2561350"/>
              <a:gd name="connsiteX14" fmla="*/ 1050 w 2072429"/>
              <a:gd name="connsiteY14" fmla="*/ 1657531 h 2561350"/>
              <a:gd name="connsiteX15" fmla="*/ 271446 w 2072429"/>
              <a:gd name="connsiteY15" fmla="*/ 1561668 h 2561350"/>
              <a:gd name="connsiteX16" fmla="*/ 249172 w 2072429"/>
              <a:gd name="connsiteY16" fmla="*/ 1045298 h 2561350"/>
              <a:gd name="connsiteX17" fmla="*/ 8510 w 2072429"/>
              <a:gd name="connsiteY17" fmla="*/ 1018431 h 2561350"/>
              <a:gd name="connsiteX18" fmla="*/ 110133 w 2072429"/>
              <a:gd name="connsiteY18" fmla="*/ 382371 h 2561350"/>
              <a:gd name="connsiteX19" fmla="*/ 827923 w 2072429"/>
              <a:gd name="connsiteY19" fmla="*/ 389002 h 2561350"/>
              <a:gd name="connsiteX20" fmla="*/ 793019 w 2072429"/>
              <a:gd name="connsiteY20" fmla="*/ 283670 h 2561350"/>
              <a:gd name="connsiteX21" fmla="*/ 1028762 w 2072429"/>
              <a:gd name="connsiteY21" fmla="*/ 3 h 2561350"/>
              <a:gd name="connsiteX0" fmla="*/ 1028762 w 2072429"/>
              <a:gd name="connsiteY0" fmla="*/ 3 h 2561350"/>
              <a:gd name="connsiteX1" fmla="*/ 1243075 w 2072429"/>
              <a:gd name="connsiteY1" fmla="*/ 286050 h 2561350"/>
              <a:gd name="connsiteX2" fmla="*/ 1220939 w 2072429"/>
              <a:gd name="connsiteY2" fmla="*/ 389002 h 2561350"/>
              <a:gd name="connsiteX3" fmla="*/ 1959793 w 2072429"/>
              <a:gd name="connsiteY3" fmla="*/ 361648 h 2561350"/>
              <a:gd name="connsiteX4" fmla="*/ 2067556 w 2072429"/>
              <a:gd name="connsiteY4" fmla="*/ 961234 h 2561350"/>
              <a:gd name="connsiteX5" fmla="*/ 1883536 w 2072429"/>
              <a:gd name="connsiteY5" fmla="*/ 1025891 h 2561350"/>
              <a:gd name="connsiteX6" fmla="*/ 1847373 w 2072429"/>
              <a:gd name="connsiteY6" fmla="*/ 1535481 h 2561350"/>
              <a:gd name="connsiteX7" fmla="*/ 2065070 w 2072429"/>
              <a:gd name="connsiteY7" fmla="*/ 1597847 h 2561350"/>
              <a:gd name="connsiteX8" fmla="*/ 1952333 w 2072429"/>
              <a:gd name="connsiteY8" fmla="*/ 2180265 h 2561350"/>
              <a:gd name="connsiteX9" fmla="*/ 1223202 w 2072429"/>
              <a:gd name="connsiteY9" fmla="*/ 2167002 h 2561350"/>
              <a:gd name="connsiteX10" fmla="*/ 1243075 w 2072429"/>
              <a:gd name="connsiteY10" fmla="*/ 2275300 h 2561350"/>
              <a:gd name="connsiteX11" fmla="*/ 793019 w 2072429"/>
              <a:gd name="connsiteY11" fmla="*/ 2277680 h 2561350"/>
              <a:gd name="connsiteX12" fmla="*/ 822952 w 2072429"/>
              <a:gd name="connsiteY12" fmla="*/ 2167002 h 2561350"/>
              <a:gd name="connsiteX13" fmla="*/ 130027 w 2072429"/>
              <a:gd name="connsiteY13" fmla="*/ 2200159 h 2561350"/>
              <a:gd name="connsiteX14" fmla="*/ 1050 w 2072429"/>
              <a:gd name="connsiteY14" fmla="*/ 1657531 h 2561350"/>
              <a:gd name="connsiteX15" fmla="*/ 271446 w 2072429"/>
              <a:gd name="connsiteY15" fmla="*/ 1561668 h 2561350"/>
              <a:gd name="connsiteX16" fmla="*/ 249172 w 2072429"/>
              <a:gd name="connsiteY16" fmla="*/ 1045298 h 2561350"/>
              <a:gd name="connsiteX17" fmla="*/ 8510 w 2072429"/>
              <a:gd name="connsiteY17" fmla="*/ 1018431 h 2561350"/>
              <a:gd name="connsiteX18" fmla="*/ 110133 w 2072429"/>
              <a:gd name="connsiteY18" fmla="*/ 382371 h 2561350"/>
              <a:gd name="connsiteX19" fmla="*/ 827923 w 2072429"/>
              <a:gd name="connsiteY19" fmla="*/ 389002 h 2561350"/>
              <a:gd name="connsiteX20" fmla="*/ 793019 w 2072429"/>
              <a:gd name="connsiteY20" fmla="*/ 283670 h 2561350"/>
              <a:gd name="connsiteX21" fmla="*/ 1028762 w 2072429"/>
              <a:gd name="connsiteY21" fmla="*/ 3 h 2561350"/>
              <a:gd name="connsiteX0" fmla="*/ 1028762 w 2072429"/>
              <a:gd name="connsiteY0" fmla="*/ 3 h 2561350"/>
              <a:gd name="connsiteX1" fmla="*/ 1243075 w 2072429"/>
              <a:gd name="connsiteY1" fmla="*/ 286050 h 2561350"/>
              <a:gd name="connsiteX2" fmla="*/ 1220939 w 2072429"/>
              <a:gd name="connsiteY2" fmla="*/ 389002 h 2561350"/>
              <a:gd name="connsiteX3" fmla="*/ 1959793 w 2072429"/>
              <a:gd name="connsiteY3" fmla="*/ 361648 h 2561350"/>
              <a:gd name="connsiteX4" fmla="*/ 2067556 w 2072429"/>
              <a:gd name="connsiteY4" fmla="*/ 961234 h 2561350"/>
              <a:gd name="connsiteX5" fmla="*/ 1883536 w 2072429"/>
              <a:gd name="connsiteY5" fmla="*/ 1025891 h 2561350"/>
              <a:gd name="connsiteX6" fmla="*/ 1847373 w 2072429"/>
              <a:gd name="connsiteY6" fmla="*/ 1535481 h 2561350"/>
              <a:gd name="connsiteX7" fmla="*/ 2065070 w 2072429"/>
              <a:gd name="connsiteY7" fmla="*/ 1597847 h 2561350"/>
              <a:gd name="connsiteX8" fmla="*/ 1952333 w 2072429"/>
              <a:gd name="connsiteY8" fmla="*/ 2180265 h 2561350"/>
              <a:gd name="connsiteX9" fmla="*/ 1223202 w 2072429"/>
              <a:gd name="connsiteY9" fmla="*/ 2167002 h 2561350"/>
              <a:gd name="connsiteX10" fmla="*/ 1243075 w 2072429"/>
              <a:gd name="connsiteY10" fmla="*/ 2275300 h 2561350"/>
              <a:gd name="connsiteX11" fmla="*/ 793019 w 2072429"/>
              <a:gd name="connsiteY11" fmla="*/ 2277680 h 2561350"/>
              <a:gd name="connsiteX12" fmla="*/ 822952 w 2072429"/>
              <a:gd name="connsiteY12" fmla="*/ 2167002 h 2561350"/>
              <a:gd name="connsiteX13" fmla="*/ 130027 w 2072429"/>
              <a:gd name="connsiteY13" fmla="*/ 2200159 h 2561350"/>
              <a:gd name="connsiteX14" fmla="*/ 1050 w 2072429"/>
              <a:gd name="connsiteY14" fmla="*/ 1657531 h 2561350"/>
              <a:gd name="connsiteX15" fmla="*/ 271446 w 2072429"/>
              <a:gd name="connsiteY15" fmla="*/ 1561668 h 2561350"/>
              <a:gd name="connsiteX16" fmla="*/ 249172 w 2072429"/>
              <a:gd name="connsiteY16" fmla="*/ 1045298 h 2561350"/>
              <a:gd name="connsiteX17" fmla="*/ 8510 w 2072429"/>
              <a:gd name="connsiteY17" fmla="*/ 1018431 h 2561350"/>
              <a:gd name="connsiteX18" fmla="*/ 110133 w 2072429"/>
              <a:gd name="connsiteY18" fmla="*/ 382371 h 2561350"/>
              <a:gd name="connsiteX19" fmla="*/ 827923 w 2072429"/>
              <a:gd name="connsiteY19" fmla="*/ 389002 h 2561350"/>
              <a:gd name="connsiteX20" fmla="*/ 793019 w 2072429"/>
              <a:gd name="connsiteY20" fmla="*/ 283670 h 2561350"/>
              <a:gd name="connsiteX21" fmla="*/ 1028762 w 2072429"/>
              <a:gd name="connsiteY21" fmla="*/ 3 h 2561350"/>
              <a:gd name="connsiteX0" fmla="*/ 1028762 w 2072429"/>
              <a:gd name="connsiteY0" fmla="*/ 3 h 2561350"/>
              <a:gd name="connsiteX1" fmla="*/ 1243075 w 2072429"/>
              <a:gd name="connsiteY1" fmla="*/ 286050 h 2561350"/>
              <a:gd name="connsiteX2" fmla="*/ 1220939 w 2072429"/>
              <a:gd name="connsiteY2" fmla="*/ 389002 h 2561350"/>
              <a:gd name="connsiteX3" fmla="*/ 1959793 w 2072429"/>
              <a:gd name="connsiteY3" fmla="*/ 361648 h 2561350"/>
              <a:gd name="connsiteX4" fmla="*/ 2067556 w 2072429"/>
              <a:gd name="connsiteY4" fmla="*/ 961234 h 2561350"/>
              <a:gd name="connsiteX5" fmla="*/ 1883536 w 2072429"/>
              <a:gd name="connsiteY5" fmla="*/ 1025891 h 2561350"/>
              <a:gd name="connsiteX6" fmla="*/ 1847373 w 2072429"/>
              <a:gd name="connsiteY6" fmla="*/ 1535481 h 2561350"/>
              <a:gd name="connsiteX7" fmla="*/ 2065070 w 2072429"/>
              <a:gd name="connsiteY7" fmla="*/ 1597847 h 2561350"/>
              <a:gd name="connsiteX8" fmla="*/ 1952333 w 2072429"/>
              <a:gd name="connsiteY8" fmla="*/ 2180265 h 2561350"/>
              <a:gd name="connsiteX9" fmla="*/ 1223202 w 2072429"/>
              <a:gd name="connsiteY9" fmla="*/ 2167002 h 2561350"/>
              <a:gd name="connsiteX10" fmla="*/ 1243075 w 2072429"/>
              <a:gd name="connsiteY10" fmla="*/ 2275300 h 2561350"/>
              <a:gd name="connsiteX11" fmla="*/ 793019 w 2072429"/>
              <a:gd name="connsiteY11" fmla="*/ 2277680 h 2561350"/>
              <a:gd name="connsiteX12" fmla="*/ 822952 w 2072429"/>
              <a:gd name="connsiteY12" fmla="*/ 2167002 h 2561350"/>
              <a:gd name="connsiteX13" fmla="*/ 130027 w 2072429"/>
              <a:gd name="connsiteY13" fmla="*/ 2200159 h 2561350"/>
              <a:gd name="connsiteX14" fmla="*/ 1050 w 2072429"/>
              <a:gd name="connsiteY14" fmla="*/ 1657531 h 2561350"/>
              <a:gd name="connsiteX15" fmla="*/ 271446 w 2072429"/>
              <a:gd name="connsiteY15" fmla="*/ 1561668 h 2561350"/>
              <a:gd name="connsiteX16" fmla="*/ 249172 w 2072429"/>
              <a:gd name="connsiteY16" fmla="*/ 1045298 h 2561350"/>
              <a:gd name="connsiteX17" fmla="*/ 8510 w 2072429"/>
              <a:gd name="connsiteY17" fmla="*/ 1018431 h 2561350"/>
              <a:gd name="connsiteX18" fmla="*/ 110133 w 2072429"/>
              <a:gd name="connsiteY18" fmla="*/ 382371 h 2561350"/>
              <a:gd name="connsiteX19" fmla="*/ 827923 w 2072429"/>
              <a:gd name="connsiteY19" fmla="*/ 389002 h 2561350"/>
              <a:gd name="connsiteX20" fmla="*/ 793019 w 2072429"/>
              <a:gd name="connsiteY20" fmla="*/ 283670 h 2561350"/>
              <a:gd name="connsiteX21" fmla="*/ 1028762 w 2072429"/>
              <a:gd name="connsiteY21" fmla="*/ 3 h 2561350"/>
              <a:gd name="connsiteX0" fmla="*/ 1028762 w 2072429"/>
              <a:gd name="connsiteY0" fmla="*/ 3 h 2561350"/>
              <a:gd name="connsiteX1" fmla="*/ 1243075 w 2072429"/>
              <a:gd name="connsiteY1" fmla="*/ 286050 h 2561350"/>
              <a:gd name="connsiteX2" fmla="*/ 1220939 w 2072429"/>
              <a:gd name="connsiteY2" fmla="*/ 389002 h 2561350"/>
              <a:gd name="connsiteX3" fmla="*/ 1959793 w 2072429"/>
              <a:gd name="connsiteY3" fmla="*/ 361648 h 2561350"/>
              <a:gd name="connsiteX4" fmla="*/ 2067556 w 2072429"/>
              <a:gd name="connsiteY4" fmla="*/ 961234 h 2561350"/>
              <a:gd name="connsiteX5" fmla="*/ 1883536 w 2072429"/>
              <a:gd name="connsiteY5" fmla="*/ 1025891 h 2561350"/>
              <a:gd name="connsiteX6" fmla="*/ 1847373 w 2072429"/>
              <a:gd name="connsiteY6" fmla="*/ 1535481 h 2561350"/>
              <a:gd name="connsiteX7" fmla="*/ 2065070 w 2072429"/>
              <a:gd name="connsiteY7" fmla="*/ 1597847 h 2561350"/>
              <a:gd name="connsiteX8" fmla="*/ 1952333 w 2072429"/>
              <a:gd name="connsiteY8" fmla="*/ 2180265 h 2561350"/>
              <a:gd name="connsiteX9" fmla="*/ 1223202 w 2072429"/>
              <a:gd name="connsiteY9" fmla="*/ 2167002 h 2561350"/>
              <a:gd name="connsiteX10" fmla="*/ 1243075 w 2072429"/>
              <a:gd name="connsiteY10" fmla="*/ 2275300 h 2561350"/>
              <a:gd name="connsiteX11" fmla="*/ 793019 w 2072429"/>
              <a:gd name="connsiteY11" fmla="*/ 2277680 h 2561350"/>
              <a:gd name="connsiteX12" fmla="*/ 822952 w 2072429"/>
              <a:gd name="connsiteY12" fmla="*/ 2167002 h 2561350"/>
              <a:gd name="connsiteX13" fmla="*/ 130027 w 2072429"/>
              <a:gd name="connsiteY13" fmla="*/ 2200159 h 2561350"/>
              <a:gd name="connsiteX14" fmla="*/ 1050 w 2072429"/>
              <a:gd name="connsiteY14" fmla="*/ 1657531 h 2561350"/>
              <a:gd name="connsiteX15" fmla="*/ 271446 w 2072429"/>
              <a:gd name="connsiteY15" fmla="*/ 1561668 h 2561350"/>
              <a:gd name="connsiteX16" fmla="*/ 249172 w 2072429"/>
              <a:gd name="connsiteY16" fmla="*/ 1045298 h 2561350"/>
              <a:gd name="connsiteX17" fmla="*/ 8510 w 2072429"/>
              <a:gd name="connsiteY17" fmla="*/ 1018431 h 2561350"/>
              <a:gd name="connsiteX18" fmla="*/ 110133 w 2072429"/>
              <a:gd name="connsiteY18" fmla="*/ 382371 h 2561350"/>
              <a:gd name="connsiteX19" fmla="*/ 827923 w 2072429"/>
              <a:gd name="connsiteY19" fmla="*/ 389002 h 2561350"/>
              <a:gd name="connsiteX20" fmla="*/ 793019 w 2072429"/>
              <a:gd name="connsiteY20" fmla="*/ 283670 h 2561350"/>
              <a:gd name="connsiteX21" fmla="*/ 1028762 w 2072429"/>
              <a:gd name="connsiteY21" fmla="*/ 3 h 2561350"/>
              <a:gd name="connsiteX0" fmla="*/ 1028762 w 2072429"/>
              <a:gd name="connsiteY0" fmla="*/ 3 h 2561350"/>
              <a:gd name="connsiteX1" fmla="*/ 1243075 w 2072429"/>
              <a:gd name="connsiteY1" fmla="*/ 286050 h 2561350"/>
              <a:gd name="connsiteX2" fmla="*/ 1220939 w 2072429"/>
              <a:gd name="connsiteY2" fmla="*/ 389002 h 2561350"/>
              <a:gd name="connsiteX3" fmla="*/ 1959793 w 2072429"/>
              <a:gd name="connsiteY3" fmla="*/ 361648 h 2561350"/>
              <a:gd name="connsiteX4" fmla="*/ 2067556 w 2072429"/>
              <a:gd name="connsiteY4" fmla="*/ 961234 h 2561350"/>
              <a:gd name="connsiteX5" fmla="*/ 1883536 w 2072429"/>
              <a:gd name="connsiteY5" fmla="*/ 1025891 h 2561350"/>
              <a:gd name="connsiteX6" fmla="*/ 1847373 w 2072429"/>
              <a:gd name="connsiteY6" fmla="*/ 1535481 h 2561350"/>
              <a:gd name="connsiteX7" fmla="*/ 2065070 w 2072429"/>
              <a:gd name="connsiteY7" fmla="*/ 1597847 h 2561350"/>
              <a:gd name="connsiteX8" fmla="*/ 1952333 w 2072429"/>
              <a:gd name="connsiteY8" fmla="*/ 2180265 h 2561350"/>
              <a:gd name="connsiteX9" fmla="*/ 1223202 w 2072429"/>
              <a:gd name="connsiteY9" fmla="*/ 2167002 h 2561350"/>
              <a:gd name="connsiteX10" fmla="*/ 1243075 w 2072429"/>
              <a:gd name="connsiteY10" fmla="*/ 2275300 h 2561350"/>
              <a:gd name="connsiteX11" fmla="*/ 793019 w 2072429"/>
              <a:gd name="connsiteY11" fmla="*/ 2277680 h 2561350"/>
              <a:gd name="connsiteX12" fmla="*/ 822952 w 2072429"/>
              <a:gd name="connsiteY12" fmla="*/ 2167002 h 2561350"/>
              <a:gd name="connsiteX13" fmla="*/ 130027 w 2072429"/>
              <a:gd name="connsiteY13" fmla="*/ 2200159 h 2561350"/>
              <a:gd name="connsiteX14" fmla="*/ 1050 w 2072429"/>
              <a:gd name="connsiteY14" fmla="*/ 1657531 h 2561350"/>
              <a:gd name="connsiteX15" fmla="*/ 271446 w 2072429"/>
              <a:gd name="connsiteY15" fmla="*/ 1561668 h 2561350"/>
              <a:gd name="connsiteX16" fmla="*/ 249172 w 2072429"/>
              <a:gd name="connsiteY16" fmla="*/ 1045298 h 2561350"/>
              <a:gd name="connsiteX17" fmla="*/ 8510 w 2072429"/>
              <a:gd name="connsiteY17" fmla="*/ 1018431 h 2561350"/>
              <a:gd name="connsiteX18" fmla="*/ 110133 w 2072429"/>
              <a:gd name="connsiteY18" fmla="*/ 382371 h 2561350"/>
              <a:gd name="connsiteX19" fmla="*/ 827923 w 2072429"/>
              <a:gd name="connsiteY19" fmla="*/ 389002 h 2561350"/>
              <a:gd name="connsiteX20" fmla="*/ 793019 w 2072429"/>
              <a:gd name="connsiteY20" fmla="*/ 283670 h 2561350"/>
              <a:gd name="connsiteX21" fmla="*/ 1028762 w 2072429"/>
              <a:gd name="connsiteY21" fmla="*/ 3 h 2561350"/>
              <a:gd name="connsiteX0" fmla="*/ 1028762 w 2072429"/>
              <a:gd name="connsiteY0" fmla="*/ 3 h 2561350"/>
              <a:gd name="connsiteX1" fmla="*/ 1243075 w 2072429"/>
              <a:gd name="connsiteY1" fmla="*/ 286050 h 2561350"/>
              <a:gd name="connsiteX2" fmla="*/ 1220939 w 2072429"/>
              <a:gd name="connsiteY2" fmla="*/ 389002 h 2561350"/>
              <a:gd name="connsiteX3" fmla="*/ 1959793 w 2072429"/>
              <a:gd name="connsiteY3" fmla="*/ 361648 h 2561350"/>
              <a:gd name="connsiteX4" fmla="*/ 2067556 w 2072429"/>
              <a:gd name="connsiteY4" fmla="*/ 961234 h 2561350"/>
              <a:gd name="connsiteX5" fmla="*/ 1883536 w 2072429"/>
              <a:gd name="connsiteY5" fmla="*/ 1025891 h 2561350"/>
              <a:gd name="connsiteX6" fmla="*/ 1847373 w 2072429"/>
              <a:gd name="connsiteY6" fmla="*/ 1535481 h 2561350"/>
              <a:gd name="connsiteX7" fmla="*/ 2065070 w 2072429"/>
              <a:gd name="connsiteY7" fmla="*/ 1597847 h 2561350"/>
              <a:gd name="connsiteX8" fmla="*/ 1952333 w 2072429"/>
              <a:gd name="connsiteY8" fmla="*/ 2180265 h 2561350"/>
              <a:gd name="connsiteX9" fmla="*/ 1223202 w 2072429"/>
              <a:gd name="connsiteY9" fmla="*/ 2167002 h 2561350"/>
              <a:gd name="connsiteX10" fmla="*/ 1243075 w 2072429"/>
              <a:gd name="connsiteY10" fmla="*/ 2275300 h 2561350"/>
              <a:gd name="connsiteX11" fmla="*/ 793019 w 2072429"/>
              <a:gd name="connsiteY11" fmla="*/ 2277680 h 2561350"/>
              <a:gd name="connsiteX12" fmla="*/ 822952 w 2072429"/>
              <a:gd name="connsiteY12" fmla="*/ 2167002 h 2561350"/>
              <a:gd name="connsiteX13" fmla="*/ 130027 w 2072429"/>
              <a:gd name="connsiteY13" fmla="*/ 2200159 h 2561350"/>
              <a:gd name="connsiteX14" fmla="*/ 1050 w 2072429"/>
              <a:gd name="connsiteY14" fmla="*/ 1657531 h 2561350"/>
              <a:gd name="connsiteX15" fmla="*/ 271446 w 2072429"/>
              <a:gd name="connsiteY15" fmla="*/ 1561668 h 2561350"/>
              <a:gd name="connsiteX16" fmla="*/ 249172 w 2072429"/>
              <a:gd name="connsiteY16" fmla="*/ 1045298 h 2561350"/>
              <a:gd name="connsiteX17" fmla="*/ 8510 w 2072429"/>
              <a:gd name="connsiteY17" fmla="*/ 1018431 h 2561350"/>
              <a:gd name="connsiteX18" fmla="*/ 110133 w 2072429"/>
              <a:gd name="connsiteY18" fmla="*/ 382371 h 2561350"/>
              <a:gd name="connsiteX19" fmla="*/ 827923 w 2072429"/>
              <a:gd name="connsiteY19" fmla="*/ 389002 h 2561350"/>
              <a:gd name="connsiteX20" fmla="*/ 793019 w 2072429"/>
              <a:gd name="connsiteY20" fmla="*/ 283670 h 2561350"/>
              <a:gd name="connsiteX21" fmla="*/ 1028762 w 2072429"/>
              <a:gd name="connsiteY21" fmla="*/ 3 h 2561350"/>
              <a:gd name="connsiteX0" fmla="*/ 1028762 w 2072429"/>
              <a:gd name="connsiteY0" fmla="*/ 3 h 2561350"/>
              <a:gd name="connsiteX1" fmla="*/ 1243075 w 2072429"/>
              <a:gd name="connsiteY1" fmla="*/ 286050 h 2561350"/>
              <a:gd name="connsiteX2" fmla="*/ 1220939 w 2072429"/>
              <a:gd name="connsiteY2" fmla="*/ 389002 h 2561350"/>
              <a:gd name="connsiteX3" fmla="*/ 1959793 w 2072429"/>
              <a:gd name="connsiteY3" fmla="*/ 361648 h 2561350"/>
              <a:gd name="connsiteX4" fmla="*/ 2067556 w 2072429"/>
              <a:gd name="connsiteY4" fmla="*/ 961234 h 2561350"/>
              <a:gd name="connsiteX5" fmla="*/ 1883536 w 2072429"/>
              <a:gd name="connsiteY5" fmla="*/ 1025891 h 2561350"/>
              <a:gd name="connsiteX6" fmla="*/ 1847373 w 2072429"/>
              <a:gd name="connsiteY6" fmla="*/ 1535481 h 2561350"/>
              <a:gd name="connsiteX7" fmla="*/ 2065070 w 2072429"/>
              <a:gd name="connsiteY7" fmla="*/ 1597847 h 2561350"/>
              <a:gd name="connsiteX8" fmla="*/ 1952333 w 2072429"/>
              <a:gd name="connsiteY8" fmla="*/ 2180265 h 2561350"/>
              <a:gd name="connsiteX9" fmla="*/ 1223202 w 2072429"/>
              <a:gd name="connsiteY9" fmla="*/ 2167002 h 2561350"/>
              <a:gd name="connsiteX10" fmla="*/ 1243075 w 2072429"/>
              <a:gd name="connsiteY10" fmla="*/ 2275300 h 2561350"/>
              <a:gd name="connsiteX11" fmla="*/ 793019 w 2072429"/>
              <a:gd name="connsiteY11" fmla="*/ 2277680 h 2561350"/>
              <a:gd name="connsiteX12" fmla="*/ 822952 w 2072429"/>
              <a:gd name="connsiteY12" fmla="*/ 2167002 h 2561350"/>
              <a:gd name="connsiteX13" fmla="*/ 130027 w 2072429"/>
              <a:gd name="connsiteY13" fmla="*/ 2200159 h 2561350"/>
              <a:gd name="connsiteX14" fmla="*/ 1050 w 2072429"/>
              <a:gd name="connsiteY14" fmla="*/ 1657531 h 2561350"/>
              <a:gd name="connsiteX15" fmla="*/ 271446 w 2072429"/>
              <a:gd name="connsiteY15" fmla="*/ 1561668 h 2561350"/>
              <a:gd name="connsiteX16" fmla="*/ 249172 w 2072429"/>
              <a:gd name="connsiteY16" fmla="*/ 1045298 h 2561350"/>
              <a:gd name="connsiteX17" fmla="*/ 8510 w 2072429"/>
              <a:gd name="connsiteY17" fmla="*/ 1018431 h 2561350"/>
              <a:gd name="connsiteX18" fmla="*/ 110133 w 2072429"/>
              <a:gd name="connsiteY18" fmla="*/ 382371 h 2561350"/>
              <a:gd name="connsiteX19" fmla="*/ 827923 w 2072429"/>
              <a:gd name="connsiteY19" fmla="*/ 389002 h 2561350"/>
              <a:gd name="connsiteX20" fmla="*/ 793019 w 2072429"/>
              <a:gd name="connsiteY20" fmla="*/ 283670 h 2561350"/>
              <a:gd name="connsiteX21" fmla="*/ 1028762 w 2072429"/>
              <a:gd name="connsiteY21" fmla="*/ 3 h 2561350"/>
              <a:gd name="connsiteX0" fmla="*/ 1028762 w 2072429"/>
              <a:gd name="connsiteY0" fmla="*/ 3 h 2561350"/>
              <a:gd name="connsiteX1" fmla="*/ 1243075 w 2072429"/>
              <a:gd name="connsiteY1" fmla="*/ 286050 h 2561350"/>
              <a:gd name="connsiteX2" fmla="*/ 1220939 w 2072429"/>
              <a:gd name="connsiteY2" fmla="*/ 389002 h 2561350"/>
              <a:gd name="connsiteX3" fmla="*/ 1959793 w 2072429"/>
              <a:gd name="connsiteY3" fmla="*/ 361648 h 2561350"/>
              <a:gd name="connsiteX4" fmla="*/ 2067556 w 2072429"/>
              <a:gd name="connsiteY4" fmla="*/ 961234 h 2561350"/>
              <a:gd name="connsiteX5" fmla="*/ 1883536 w 2072429"/>
              <a:gd name="connsiteY5" fmla="*/ 1025891 h 2561350"/>
              <a:gd name="connsiteX6" fmla="*/ 1847373 w 2072429"/>
              <a:gd name="connsiteY6" fmla="*/ 1535481 h 2561350"/>
              <a:gd name="connsiteX7" fmla="*/ 2065070 w 2072429"/>
              <a:gd name="connsiteY7" fmla="*/ 1597847 h 2561350"/>
              <a:gd name="connsiteX8" fmla="*/ 1952333 w 2072429"/>
              <a:gd name="connsiteY8" fmla="*/ 2180265 h 2561350"/>
              <a:gd name="connsiteX9" fmla="*/ 1223202 w 2072429"/>
              <a:gd name="connsiteY9" fmla="*/ 2167002 h 2561350"/>
              <a:gd name="connsiteX10" fmla="*/ 1243075 w 2072429"/>
              <a:gd name="connsiteY10" fmla="*/ 2275300 h 2561350"/>
              <a:gd name="connsiteX11" fmla="*/ 793019 w 2072429"/>
              <a:gd name="connsiteY11" fmla="*/ 2277680 h 2561350"/>
              <a:gd name="connsiteX12" fmla="*/ 822952 w 2072429"/>
              <a:gd name="connsiteY12" fmla="*/ 2167002 h 2561350"/>
              <a:gd name="connsiteX13" fmla="*/ 130027 w 2072429"/>
              <a:gd name="connsiteY13" fmla="*/ 2200159 h 2561350"/>
              <a:gd name="connsiteX14" fmla="*/ 1050 w 2072429"/>
              <a:gd name="connsiteY14" fmla="*/ 1657531 h 2561350"/>
              <a:gd name="connsiteX15" fmla="*/ 271446 w 2072429"/>
              <a:gd name="connsiteY15" fmla="*/ 1561668 h 2561350"/>
              <a:gd name="connsiteX16" fmla="*/ 249172 w 2072429"/>
              <a:gd name="connsiteY16" fmla="*/ 1045298 h 2561350"/>
              <a:gd name="connsiteX17" fmla="*/ 8510 w 2072429"/>
              <a:gd name="connsiteY17" fmla="*/ 1018431 h 2561350"/>
              <a:gd name="connsiteX18" fmla="*/ 110133 w 2072429"/>
              <a:gd name="connsiteY18" fmla="*/ 382371 h 2561350"/>
              <a:gd name="connsiteX19" fmla="*/ 827923 w 2072429"/>
              <a:gd name="connsiteY19" fmla="*/ 389002 h 2561350"/>
              <a:gd name="connsiteX20" fmla="*/ 793019 w 2072429"/>
              <a:gd name="connsiteY20" fmla="*/ 283670 h 2561350"/>
              <a:gd name="connsiteX21" fmla="*/ 1028762 w 2072429"/>
              <a:gd name="connsiteY21" fmla="*/ 3 h 2561350"/>
              <a:gd name="connsiteX0" fmla="*/ 1028762 w 2072429"/>
              <a:gd name="connsiteY0" fmla="*/ 3 h 2561350"/>
              <a:gd name="connsiteX1" fmla="*/ 1243075 w 2072429"/>
              <a:gd name="connsiteY1" fmla="*/ 286050 h 2561350"/>
              <a:gd name="connsiteX2" fmla="*/ 1220939 w 2072429"/>
              <a:gd name="connsiteY2" fmla="*/ 389002 h 2561350"/>
              <a:gd name="connsiteX3" fmla="*/ 1959793 w 2072429"/>
              <a:gd name="connsiteY3" fmla="*/ 361648 h 2561350"/>
              <a:gd name="connsiteX4" fmla="*/ 2067556 w 2072429"/>
              <a:gd name="connsiteY4" fmla="*/ 961234 h 2561350"/>
              <a:gd name="connsiteX5" fmla="*/ 1883536 w 2072429"/>
              <a:gd name="connsiteY5" fmla="*/ 1025891 h 2561350"/>
              <a:gd name="connsiteX6" fmla="*/ 1847373 w 2072429"/>
              <a:gd name="connsiteY6" fmla="*/ 1535481 h 2561350"/>
              <a:gd name="connsiteX7" fmla="*/ 2065070 w 2072429"/>
              <a:gd name="connsiteY7" fmla="*/ 1597847 h 2561350"/>
              <a:gd name="connsiteX8" fmla="*/ 1952333 w 2072429"/>
              <a:gd name="connsiteY8" fmla="*/ 2180265 h 2561350"/>
              <a:gd name="connsiteX9" fmla="*/ 1223202 w 2072429"/>
              <a:gd name="connsiteY9" fmla="*/ 2167002 h 2561350"/>
              <a:gd name="connsiteX10" fmla="*/ 1243075 w 2072429"/>
              <a:gd name="connsiteY10" fmla="*/ 2275300 h 2561350"/>
              <a:gd name="connsiteX11" fmla="*/ 793019 w 2072429"/>
              <a:gd name="connsiteY11" fmla="*/ 2277680 h 2561350"/>
              <a:gd name="connsiteX12" fmla="*/ 822952 w 2072429"/>
              <a:gd name="connsiteY12" fmla="*/ 2167002 h 2561350"/>
              <a:gd name="connsiteX13" fmla="*/ 130027 w 2072429"/>
              <a:gd name="connsiteY13" fmla="*/ 2200159 h 2561350"/>
              <a:gd name="connsiteX14" fmla="*/ 1050 w 2072429"/>
              <a:gd name="connsiteY14" fmla="*/ 1657531 h 2561350"/>
              <a:gd name="connsiteX15" fmla="*/ 271446 w 2072429"/>
              <a:gd name="connsiteY15" fmla="*/ 1561668 h 2561350"/>
              <a:gd name="connsiteX16" fmla="*/ 249172 w 2072429"/>
              <a:gd name="connsiteY16" fmla="*/ 1045298 h 2561350"/>
              <a:gd name="connsiteX17" fmla="*/ 8510 w 2072429"/>
              <a:gd name="connsiteY17" fmla="*/ 1018431 h 2561350"/>
              <a:gd name="connsiteX18" fmla="*/ 110133 w 2072429"/>
              <a:gd name="connsiteY18" fmla="*/ 382371 h 2561350"/>
              <a:gd name="connsiteX19" fmla="*/ 827923 w 2072429"/>
              <a:gd name="connsiteY19" fmla="*/ 389002 h 2561350"/>
              <a:gd name="connsiteX20" fmla="*/ 793019 w 2072429"/>
              <a:gd name="connsiteY20" fmla="*/ 283670 h 2561350"/>
              <a:gd name="connsiteX21" fmla="*/ 1028762 w 2072429"/>
              <a:gd name="connsiteY21" fmla="*/ 3 h 2561350"/>
              <a:gd name="connsiteX0" fmla="*/ 1028762 w 2072429"/>
              <a:gd name="connsiteY0" fmla="*/ 3 h 2561350"/>
              <a:gd name="connsiteX1" fmla="*/ 1243075 w 2072429"/>
              <a:gd name="connsiteY1" fmla="*/ 286050 h 2561350"/>
              <a:gd name="connsiteX2" fmla="*/ 1220939 w 2072429"/>
              <a:gd name="connsiteY2" fmla="*/ 389002 h 2561350"/>
              <a:gd name="connsiteX3" fmla="*/ 1959793 w 2072429"/>
              <a:gd name="connsiteY3" fmla="*/ 361648 h 2561350"/>
              <a:gd name="connsiteX4" fmla="*/ 2067556 w 2072429"/>
              <a:gd name="connsiteY4" fmla="*/ 961234 h 2561350"/>
              <a:gd name="connsiteX5" fmla="*/ 1883536 w 2072429"/>
              <a:gd name="connsiteY5" fmla="*/ 1025891 h 2561350"/>
              <a:gd name="connsiteX6" fmla="*/ 1847373 w 2072429"/>
              <a:gd name="connsiteY6" fmla="*/ 1535481 h 2561350"/>
              <a:gd name="connsiteX7" fmla="*/ 2065070 w 2072429"/>
              <a:gd name="connsiteY7" fmla="*/ 1597847 h 2561350"/>
              <a:gd name="connsiteX8" fmla="*/ 1952333 w 2072429"/>
              <a:gd name="connsiteY8" fmla="*/ 2180265 h 2561350"/>
              <a:gd name="connsiteX9" fmla="*/ 1223202 w 2072429"/>
              <a:gd name="connsiteY9" fmla="*/ 2167002 h 2561350"/>
              <a:gd name="connsiteX10" fmla="*/ 1243075 w 2072429"/>
              <a:gd name="connsiteY10" fmla="*/ 2275300 h 2561350"/>
              <a:gd name="connsiteX11" fmla="*/ 793019 w 2072429"/>
              <a:gd name="connsiteY11" fmla="*/ 2277680 h 2561350"/>
              <a:gd name="connsiteX12" fmla="*/ 822952 w 2072429"/>
              <a:gd name="connsiteY12" fmla="*/ 2167002 h 2561350"/>
              <a:gd name="connsiteX13" fmla="*/ 130027 w 2072429"/>
              <a:gd name="connsiteY13" fmla="*/ 2200159 h 2561350"/>
              <a:gd name="connsiteX14" fmla="*/ 1050 w 2072429"/>
              <a:gd name="connsiteY14" fmla="*/ 1657531 h 2561350"/>
              <a:gd name="connsiteX15" fmla="*/ 271446 w 2072429"/>
              <a:gd name="connsiteY15" fmla="*/ 1561668 h 2561350"/>
              <a:gd name="connsiteX16" fmla="*/ 249172 w 2072429"/>
              <a:gd name="connsiteY16" fmla="*/ 1045298 h 2561350"/>
              <a:gd name="connsiteX17" fmla="*/ 8510 w 2072429"/>
              <a:gd name="connsiteY17" fmla="*/ 1018431 h 2561350"/>
              <a:gd name="connsiteX18" fmla="*/ 110133 w 2072429"/>
              <a:gd name="connsiteY18" fmla="*/ 382371 h 2561350"/>
              <a:gd name="connsiteX19" fmla="*/ 827923 w 2072429"/>
              <a:gd name="connsiteY19" fmla="*/ 389002 h 2561350"/>
              <a:gd name="connsiteX20" fmla="*/ 793019 w 2072429"/>
              <a:gd name="connsiteY20" fmla="*/ 283670 h 2561350"/>
              <a:gd name="connsiteX21" fmla="*/ 1028762 w 2072429"/>
              <a:gd name="connsiteY21" fmla="*/ 3 h 2561350"/>
              <a:gd name="connsiteX0" fmla="*/ 1028762 w 2072429"/>
              <a:gd name="connsiteY0" fmla="*/ 3 h 2561350"/>
              <a:gd name="connsiteX1" fmla="*/ 1243075 w 2072429"/>
              <a:gd name="connsiteY1" fmla="*/ 286050 h 2561350"/>
              <a:gd name="connsiteX2" fmla="*/ 1220939 w 2072429"/>
              <a:gd name="connsiteY2" fmla="*/ 389002 h 2561350"/>
              <a:gd name="connsiteX3" fmla="*/ 1959793 w 2072429"/>
              <a:gd name="connsiteY3" fmla="*/ 361648 h 2561350"/>
              <a:gd name="connsiteX4" fmla="*/ 2067556 w 2072429"/>
              <a:gd name="connsiteY4" fmla="*/ 961234 h 2561350"/>
              <a:gd name="connsiteX5" fmla="*/ 1883536 w 2072429"/>
              <a:gd name="connsiteY5" fmla="*/ 1025891 h 2561350"/>
              <a:gd name="connsiteX6" fmla="*/ 1847373 w 2072429"/>
              <a:gd name="connsiteY6" fmla="*/ 1535481 h 2561350"/>
              <a:gd name="connsiteX7" fmla="*/ 2065070 w 2072429"/>
              <a:gd name="connsiteY7" fmla="*/ 1597847 h 2561350"/>
              <a:gd name="connsiteX8" fmla="*/ 1952333 w 2072429"/>
              <a:gd name="connsiteY8" fmla="*/ 2180265 h 2561350"/>
              <a:gd name="connsiteX9" fmla="*/ 1223202 w 2072429"/>
              <a:gd name="connsiteY9" fmla="*/ 2167002 h 2561350"/>
              <a:gd name="connsiteX10" fmla="*/ 1243075 w 2072429"/>
              <a:gd name="connsiteY10" fmla="*/ 2275300 h 2561350"/>
              <a:gd name="connsiteX11" fmla="*/ 793019 w 2072429"/>
              <a:gd name="connsiteY11" fmla="*/ 2277680 h 2561350"/>
              <a:gd name="connsiteX12" fmla="*/ 822952 w 2072429"/>
              <a:gd name="connsiteY12" fmla="*/ 2167002 h 2561350"/>
              <a:gd name="connsiteX13" fmla="*/ 130027 w 2072429"/>
              <a:gd name="connsiteY13" fmla="*/ 2200159 h 2561350"/>
              <a:gd name="connsiteX14" fmla="*/ 1050 w 2072429"/>
              <a:gd name="connsiteY14" fmla="*/ 1657531 h 2561350"/>
              <a:gd name="connsiteX15" fmla="*/ 271446 w 2072429"/>
              <a:gd name="connsiteY15" fmla="*/ 1561668 h 2561350"/>
              <a:gd name="connsiteX16" fmla="*/ 249172 w 2072429"/>
              <a:gd name="connsiteY16" fmla="*/ 1045298 h 2561350"/>
              <a:gd name="connsiteX17" fmla="*/ 8510 w 2072429"/>
              <a:gd name="connsiteY17" fmla="*/ 1018431 h 2561350"/>
              <a:gd name="connsiteX18" fmla="*/ 110133 w 2072429"/>
              <a:gd name="connsiteY18" fmla="*/ 382371 h 2561350"/>
              <a:gd name="connsiteX19" fmla="*/ 827923 w 2072429"/>
              <a:gd name="connsiteY19" fmla="*/ 389002 h 2561350"/>
              <a:gd name="connsiteX20" fmla="*/ 793019 w 2072429"/>
              <a:gd name="connsiteY20" fmla="*/ 283670 h 2561350"/>
              <a:gd name="connsiteX21" fmla="*/ 1028762 w 2072429"/>
              <a:gd name="connsiteY21" fmla="*/ 3 h 2561350"/>
              <a:gd name="connsiteX0" fmla="*/ 1028762 w 2072429"/>
              <a:gd name="connsiteY0" fmla="*/ 3 h 2561350"/>
              <a:gd name="connsiteX1" fmla="*/ 1243075 w 2072429"/>
              <a:gd name="connsiteY1" fmla="*/ 286050 h 2561350"/>
              <a:gd name="connsiteX2" fmla="*/ 1220939 w 2072429"/>
              <a:gd name="connsiteY2" fmla="*/ 389002 h 2561350"/>
              <a:gd name="connsiteX3" fmla="*/ 1959793 w 2072429"/>
              <a:gd name="connsiteY3" fmla="*/ 361648 h 2561350"/>
              <a:gd name="connsiteX4" fmla="*/ 2067556 w 2072429"/>
              <a:gd name="connsiteY4" fmla="*/ 961234 h 2561350"/>
              <a:gd name="connsiteX5" fmla="*/ 1881048 w 2072429"/>
              <a:gd name="connsiteY5" fmla="*/ 1030865 h 2561350"/>
              <a:gd name="connsiteX6" fmla="*/ 1847373 w 2072429"/>
              <a:gd name="connsiteY6" fmla="*/ 1535481 h 2561350"/>
              <a:gd name="connsiteX7" fmla="*/ 2065070 w 2072429"/>
              <a:gd name="connsiteY7" fmla="*/ 1597847 h 2561350"/>
              <a:gd name="connsiteX8" fmla="*/ 1952333 w 2072429"/>
              <a:gd name="connsiteY8" fmla="*/ 2180265 h 2561350"/>
              <a:gd name="connsiteX9" fmla="*/ 1223202 w 2072429"/>
              <a:gd name="connsiteY9" fmla="*/ 2167002 h 2561350"/>
              <a:gd name="connsiteX10" fmla="*/ 1243075 w 2072429"/>
              <a:gd name="connsiteY10" fmla="*/ 2275300 h 2561350"/>
              <a:gd name="connsiteX11" fmla="*/ 793019 w 2072429"/>
              <a:gd name="connsiteY11" fmla="*/ 2277680 h 2561350"/>
              <a:gd name="connsiteX12" fmla="*/ 822952 w 2072429"/>
              <a:gd name="connsiteY12" fmla="*/ 2167002 h 2561350"/>
              <a:gd name="connsiteX13" fmla="*/ 130027 w 2072429"/>
              <a:gd name="connsiteY13" fmla="*/ 2200159 h 2561350"/>
              <a:gd name="connsiteX14" fmla="*/ 1050 w 2072429"/>
              <a:gd name="connsiteY14" fmla="*/ 1657531 h 2561350"/>
              <a:gd name="connsiteX15" fmla="*/ 271446 w 2072429"/>
              <a:gd name="connsiteY15" fmla="*/ 1561668 h 2561350"/>
              <a:gd name="connsiteX16" fmla="*/ 249172 w 2072429"/>
              <a:gd name="connsiteY16" fmla="*/ 1045298 h 2561350"/>
              <a:gd name="connsiteX17" fmla="*/ 8510 w 2072429"/>
              <a:gd name="connsiteY17" fmla="*/ 1018431 h 2561350"/>
              <a:gd name="connsiteX18" fmla="*/ 110133 w 2072429"/>
              <a:gd name="connsiteY18" fmla="*/ 382371 h 2561350"/>
              <a:gd name="connsiteX19" fmla="*/ 827923 w 2072429"/>
              <a:gd name="connsiteY19" fmla="*/ 389002 h 2561350"/>
              <a:gd name="connsiteX20" fmla="*/ 793019 w 2072429"/>
              <a:gd name="connsiteY20" fmla="*/ 283670 h 2561350"/>
              <a:gd name="connsiteX21" fmla="*/ 1028762 w 2072429"/>
              <a:gd name="connsiteY21" fmla="*/ 3 h 2561350"/>
              <a:gd name="connsiteX0" fmla="*/ 1028762 w 2072429"/>
              <a:gd name="connsiteY0" fmla="*/ 3 h 2561350"/>
              <a:gd name="connsiteX1" fmla="*/ 1243075 w 2072429"/>
              <a:gd name="connsiteY1" fmla="*/ 286050 h 2561350"/>
              <a:gd name="connsiteX2" fmla="*/ 1220939 w 2072429"/>
              <a:gd name="connsiteY2" fmla="*/ 389002 h 2561350"/>
              <a:gd name="connsiteX3" fmla="*/ 1959793 w 2072429"/>
              <a:gd name="connsiteY3" fmla="*/ 361648 h 2561350"/>
              <a:gd name="connsiteX4" fmla="*/ 2067556 w 2072429"/>
              <a:gd name="connsiteY4" fmla="*/ 961234 h 2561350"/>
              <a:gd name="connsiteX5" fmla="*/ 1881048 w 2072429"/>
              <a:gd name="connsiteY5" fmla="*/ 1030865 h 2561350"/>
              <a:gd name="connsiteX6" fmla="*/ 1847373 w 2072429"/>
              <a:gd name="connsiteY6" fmla="*/ 1535481 h 2561350"/>
              <a:gd name="connsiteX7" fmla="*/ 2065070 w 2072429"/>
              <a:gd name="connsiteY7" fmla="*/ 1597847 h 2561350"/>
              <a:gd name="connsiteX8" fmla="*/ 1952333 w 2072429"/>
              <a:gd name="connsiteY8" fmla="*/ 2180265 h 2561350"/>
              <a:gd name="connsiteX9" fmla="*/ 1223202 w 2072429"/>
              <a:gd name="connsiteY9" fmla="*/ 2167002 h 2561350"/>
              <a:gd name="connsiteX10" fmla="*/ 1243075 w 2072429"/>
              <a:gd name="connsiteY10" fmla="*/ 2275300 h 2561350"/>
              <a:gd name="connsiteX11" fmla="*/ 793019 w 2072429"/>
              <a:gd name="connsiteY11" fmla="*/ 2277680 h 2561350"/>
              <a:gd name="connsiteX12" fmla="*/ 822952 w 2072429"/>
              <a:gd name="connsiteY12" fmla="*/ 2167002 h 2561350"/>
              <a:gd name="connsiteX13" fmla="*/ 130027 w 2072429"/>
              <a:gd name="connsiteY13" fmla="*/ 2200159 h 2561350"/>
              <a:gd name="connsiteX14" fmla="*/ 1050 w 2072429"/>
              <a:gd name="connsiteY14" fmla="*/ 1657531 h 2561350"/>
              <a:gd name="connsiteX15" fmla="*/ 271446 w 2072429"/>
              <a:gd name="connsiteY15" fmla="*/ 1561668 h 2561350"/>
              <a:gd name="connsiteX16" fmla="*/ 249172 w 2072429"/>
              <a:gd name="connsiteY16" fmla="*/ 1045298 h 2561350"/>
              <a:gd name="connsiteX17" fmla="*/ 8510 w 2072429"/>
              <a:gd name="connsiteY17" fmla="*/ 1018431 h 2561350"/>
              <a:gd name="connsiteX18" fmla="*/ 110133 w 2072429"/>
              <a:gd name="connsiteY18" fmla="*/ 382371 h 2561350"/>
              <a:gd name="connsiteX19" fmla="*/ 827923 w 2072429"/>
              <a:gd name="connsiteY19" fmla="*/ 389002 h 2561350"/>
              <a:gd name="connsiteX20" fmla="*/ 793019 w 2072429"/>
              <a:gd name="connsiteY20" fmla="*/ 283670 h 2561350"/>
              <a:gd name="connsiteX21" fmla="*/ 1028762 w 2072429"/>
              <a:gd name="connsiteY21" fmla="*/ 3 h 2561350"/>
              <a:gd name="connsiteX0" fmla="*/ 1028762 w 2069564"/>
              <a:gd name="connsiteY0" fmla="*/ 3 h 2561350"/>
              <a:gd name="connsiteX1" fmla="*/ 1243075 w 2069564"/>
              <a:gd name="connsiteY1" fmla="*/ 286050 h 2561350"/>
              <a:gd name="connsiteX2" fmla="*/ 1220939 w 2069564"/>
              <a:gd name="connsiteY2" fmla="*/ 389002 h 2561350"/>
              <a:gd name="connsiteX3" fmla="*/ 1959793 w 2069564"/>
              <a:gd name="connsiteY3" fmla="*/ 361648 h 2561350"/>
              <a:gd name="connsiteX4" fmla="*/ 2067556 w 2069564"/>
              <a:gd name="connsiteY4" fmla="*/ 961234 h 2561350"/>
              <a:gd name="connsiteX5" fmla="*/ 1881048 w 2069564"/>
              <a:gd name="connsiteY5" fmla="*/ 1030865 h 2561350"/>
              <a:gd name="connsiteX6" fmla="*/ 1847373 w 2069564"/>
              <a:gd name="connsiteY6" fmla="*/ 1535481 h 2561350"/>
              <a:gd name="connsiteX7" fmla="*/ 2065070 w 2069564"/>
              <a:gd name="connsiteY7" fmla="*/ 1597847 h 2561350"/>
              <a:gd name="connsiteX8" fmla="*/ 1952333 w 2069564"/>
              <a:gd name="connsiteY8" fmla="*/ 2180265 h 2561350"/>
              <a:gd name="connsiteX9" fmla="*/ 1223202 w 2069564"/>
              <a:gd name="connsiteY9" fmla="*/ 2167002 h 2561350"/>
              <a:gd name="connsiteX10" fmla="*/ 1243075 w 2069564"/>
              <a:gd name="connsiteY10" fmla="*/ 2275300 h 2561350"/>
              <a:gd name="connsiteX11" fmla="*/ 793019 w 2069564"/>
              <a:gd name="connsiteY11" fmla="*/ 2277680 h 2561350"/>
              <a:gd name="connsiteX12" fmla="*/ 822952 w 2069564"/>
              <a:gd name="connsiteY12" fmla="*/ 2167002 h 2561350"/>
              <a:gd name="connsiteX13" fmla="*/ 130027 w 2069564"/>
              <a:gd name="connsiteY13" fmla="*/ 2200159 h 2561350"/>
              <a:gd name="connsiteX14" fmla="*/ 1050 w 2069564"/>
              <a:gd name="connsiteY14" fmla="*/ 1657531 h 2561350"/>
              <a:gd name="connsiteX15" fmla="*/ 271446 w 2069564"/>
              <a:gd name="connsiteY15" fmla="*/ 1561668 h 2561350"/>
              <a:gd name="connsiteX16" fmla="*/ 249172 w 2069564"/>
              <a:gd name="connsiteY16" fmla="*/ 1045298 h 2561350"/>
              <a:gd name="connsiteX17" fmla="*/ 8510 w 2069564"/>
              <a:gd name="connsiteY17" fmla="*/ 1018431 h 2561350"/>
              <a:gd name="connsiteX18" fmla="*/ 110133 w 2069564"/>
              <a:gd name="connsiteY18" fmla="*/ 382371 h 2561350"/>
              <a:gd name="connsiteX19" fmla="*/ 827923 w 2069564"/>
              <a:gd name="connsiteY19" fmla="*/ 389002 h 2561350"/>
              <a:gd name="connsiteX20" fmla="*/ 793019 w 2069564"/>
              <a:gd name="connsiteY20" fmla="*/ 283670 h 2561350"/>
              <a:gd name="connsiteX21" fmla="*/ 1028762 w 2069564"/>
              <a:gd name="connsiteY21" fmla="*/ 3 h 2561350"/>
              <a:gd name="connsiteX0" fmla="*/ 1028762 w 2069564"/>
              <a:gd name="connsiteY0" fmla="*/ 3 h 2561350"/>
              <a:gd name="connsiteX1" fmla="*/ 1243075 w 2069564"/>
              <a:gd name="connsiteY1" fmla="*/ 286050 h 2561350"/>
              <a:gd name="connsiteX2" fmla="*/ 1220939 w 2069564"/>
              <a:gd name="connsiteY2" fmla="*/ 389002 h 2561350"/>
              <a:gd name="connsiteX3" fmla="*/ 1959793 w 2069564"/>
              <a:gd name="connsiteY3" fmla="*/ 361648 h 2561350"/>
              <a:gd name="connsiteX4" fmla="*/ 2067556 w 2069564"/>
              <a:gd name="connsiteY4" fmla="*/ 961234 h 2561350"/>
              <a:gd name="connsiteX5" fmla="*/ 1881048 w 2069564"/>
              <a:gd name="connsiteY5" fmla="*/ 1030865 h 2561350"/>
              <a:gd name="connsiteX6" fmla="*/ 1847373 w 2069564"/>
              <a:gd name="connsiteY6" fmla="*/ 1535481 h 2561350"/>
              <a:gd name="connsiteX7" fmla="*/ 2065070 w 2069564"/>
              <a:gd name="connsiteY7" fmla="*/ 1597847 h 2561350"/>
              <a:gd name="connsiteX8" fmla="*/ 1952333 w 2069564"/>
              <a:gd name="connsiteY8" fmla="*/ 2180265 h 2561350"/>
              <a:gd name="connsiteX9" fmla="*/ 1223202 w 2069564"/>
              <a:gd name="connsiteY9" fmla="*/ 2167002 h 2561350"/>
              <a:gd name="connsiteX10" fmla="*/ 1243075 w 2069564"/>
              <a:gd name="connsiteY10" fmla="*/ 2275300 h 2561350"/>
              <a:gd name="connsiteX11" fmla="*/ 793019 w 2069564"/>
              <a:gd name="connsiteY11" fmla="*/ 2277680 h 2561350"/>
              <a:gd name="connsiteX12" fmla="*/ 822952 w 2069564"/>
              <a:gd name="connsiteY12" fmla="*/ 2167002 h 2561350"/>
              <a:gd name="connsiteX13" fmla="*/ 130027 w 2069564"/>
              <a:gd name="connsiteY13" fmla="*/ 2200159 h 2561350"/>
              <a:gd name="connsiteX14" fmla="*/ 1050 w 2069564"/>
              <a:gd name="connsiteY14" fmla="*/ 1657531 h 2561350"/>
              <a:gd name="connsiteX15" fmla="*/ 271446 w 2069564"/>
              <a:gd name="connsiteY15" fmla="*/ 1561668 h 2561350"/>
              <a:gd name="connsiteX16" fmla="*/ 249172 w 2069564"/>
              <a:gd name="connsiteY16" fmla="*/ 1045298 h 2561350"/>
              <a:gd name="connsiteX17" fmla="*/ 8510 w 2069564"/>
              <a:gd name="connsiteY17" fmla="*/ 1018431 h 2561350"/>
              <a:gd name="connsiteX18" fmla="*/ 110133 w 2069564"/>
              <a:gd name="connsiteY18" fmla="*/ 382371 h 2561350"/>
              <a:gd name="connsiteX19" fmla="*/ 827923 w 2069564"/>
              <a:gd name="connsiteY19" fmla="*/ 389002 h 2561350"/>
              <a:gd name="connsiteX20" fmla="*/ 793019 w 2069564"/>
              <a:gd name="connsiteY20" fmla="*/ 283670 h 2561350"/>
              <a:gd name="connsiteX21" fmla="*/ 1028762 w 2069564"/>
              <a:gd name="connsiteY21" fmla="*/ 3 h 2561350"/>
              <a:gd name="connsiteX0" fmla="*/ 1028762 w 2069564"/>
              <a:gd name="connsiteY0" fmla="*/ 3 h 2561350"/>
              <a:gd name="connsiteX1" fmla="*/ 1243075 w 2069564"/>
              <a:gd name="connsiteY1" fmla="*/ 286050 h 2561350"/>
              <a:gd name="connsiteX2" fmla="*/ 1220939 w 2069564"/>
              <a:gd name="connsiteY2" fmla="*/ 389002 h 2561350"/>
              <a:gd name="connsiteX3" fmla="*/ 1959793 w 2069564"/>
              <a:gd name="connsiteY3" fmla="*/ 361648 h 2561350"/>
              <a:gd name="connsiteX4" fmla="*/ 2067556 w 2069564"/>
              <a:gd name="connsiteY4" fmla="*/ 961234 h 2561350"/>
              <a:gd name="connsiteX5" fmla="*/ 1881048 w 2069564"/>
              <a:gd name="connsiteY5" fmla="*/ 1030865 h 2561350"/>
              <a:gd name="connsiteX6" fmla="*/ 1847373 w 2069564"/>
              <a:gd name="connsiteY6" fmla="*/ 1535481 h 2561350"/>
              <a:gd name="connsiteX7" fmla="*/ 2065070 w 2069564"/>
              <a:gd name="connsiteY7" fmla="*/ 1597847 h 2561350"/>
              <a:gd name="connsiteX8" fmla="*/ 1952333 w 2069564"/>
              <a:gd name="connsiteY8" fmla="*/ 2180265 h 2561350"/>
              <a:gd name="connsiteX9" fmla="*/ 1223202 w 2069564"/>
              <a:gd name="connsiteY9" fmla="*/ 2167002 h 2561350"/>
              <a:gd name="connsiteX10" fmla="*/ 1243075 w 2069564"/>
              <a:gd name="connsiteY10" fmla="*/ 2275300 h 2561350"/>
              <a:gd name="connsiteX11" fmla="*/ 793019 w 2069564"/>
              <a:gd name="connsiteY11" fmla="*/ 2277680 h 2561350"/>
              <a:gd name="connsiteX12" fmla="*/ 822952 w 2069564"/>
              <a:gd name="connsiteY12" fmla="*/ 2167002 h 2561350"/>
              <a:gd name="connsiteX13" fmla="*/ 130027 w 2069564"/>
              <a:gd name="connsiteY13" fmla="*/ 2200159 h 2561350"/>
              <a:gd name="connsiteX14" fmla="*/ 1050 w 2069564"/>
              <a:gd name="connsiteY14" fmla="*/ 1657531 h 2561350"/>
              <a:gd name="connsiteX15" fmla="*/ 271446 w 2069564"/>
              <a:gd name="connsiteY15" fmla="*/ 1561668 h 2561350"/>
              <a:gd name="connsiteX16" fmla="*/ 249172 w 2069564"/>
              <a:gd name="connsiteY16" fmla="*/ 1045298 h 2561350"/>
              <a:gd name="connsiteX17" fmla="*/ 8510 w 2069564"/>
              <a:gd name="connsiteY17" fmla="*/ 1018431 h 2561350"/>
              <a:gd name="connsiteX18" fmla="*/ 110133 w 2069564"/>
              <a:gd name="connsiteY18" fmla="*/ 382371 h 2561350"/>
              <a:gd name="connsiteX19" fmla="*/ 827923 w 2069564"/>
              <a:gd name="connsiteY19" fmla="*/ 389002 h 2561350"/>
              <a:gd name="connsiteX20" fmla="*/ 793019 w 2069564"/>
              <a:gd name="connsiteY20" fmla="*/ 283670 h 2561350"/>
              <a:gd name="connsiteX21" fmla="*/ 1028762 w 2069564"/>
              <a:gd name="connsiteY21" fmla="*/ 3 h 2561350"/>
              <a:gd name="connsiteX0" fmla="*/ 1028762 w 2069564"/>
              <a:gd name="connsiteY0" fmla="*/ 3 h 2561350"/>
              <a:gd name="connsiteX1" fmla="*/ 1243075 w 2069564"/>
              <a:gd name="connsiteY1" fmla="*/ 286050 h 2561350"/>
              <a:gd name="connsiteX2" fmla="*/ 1220939 w 2069564"/>
              <a:gd name="connsiteY2" fmla="*/ 389002 h 2561350"/>
              <a:gd name="connsiteX3" fmla="*/ 1959793 w 2069564"/>
              <a:gd name="connsiteY3" fmla="*/ 361648 h 2561350"/>
              <a:gd name="connsiteX4" fmla="*/ 2067556 w 2069564"/>
              <a:gd name="connsiteY4" fmla="*/ 961234 h 2561350"/>
              <a:gd name="connsiteX5" fmla="*/ 1881048 w 2069564"/>
              <a:gd name="connsiteY5" fmla="*/ 1030865 h 2561350"/>
              <a:gd name="connsiteX6" fmla="*/ 1847373 w 2069564"/>
              <a:gd name="connsiteY6" fmla="*/ 1535481 h 2561350"/>
              <a:gd name="connsiteX7" fmla="*/ 2065070 w 2069564"/>
              <a:gd name="connsiteY7" fmla="*/ 1597847 h 2561350"/>
              <a:gd name="connsiteX8" fmla="*/ 1952333 w 2069564"/>
              <a:gd name="connsiteY8" fmla="*/ 2180265 h 2561350"/>
              <a:gd name="connsiteX9" fmla="*/ 1223202 w 2069564"/>
              <a:gd name="connsiteY9" fmla="*/ 2167002 h 2561350"/>
              <a:gd name="connsiteX10" fmla="*/ 1243075 w 2069564"/>
              <a:gd name="connsiteY10" fmla="*/ 2275300 h 2561350"/>
              <a:gd name="connsiteX11" fmla="*/ 793019 w 2069564"/>
              <a:gd name="connsiteY11" fmla="*/ 2277680 h 2561350"/>
              <a:gd name="connsiteX12" fmla="*/ 822952 w 2069564"/>
              <a:gd name="connsiteY12" fmla="*/ 2167002 h 2561350"/>
              <a:gd name="connsiteX13" fmla="*/ 130027 w 2069564"/>
              <a:gd name="connsiteY13" fmla="*/ 2200159 h 2561350"/>
              <a:gd name="connsiteX14" fmla="*/ 1050 w 2069564"/>
              <a:gd name="connsiteY14" fmla="*/ 1657531 h 2561350"/>
              <a:gd name="connsiteX15" fmla="*/ 271446 w 2069564"/>
              <a:gd name="connsiteY15" fmla="*/ 1561668 h 2561350"/>
              <a:gd name="connsiteX16" fmla="*/ 249172 w 2069564"/>
              <a:gd name="connsiteY16" fmla="*/ 1045298 h 2561350"/>
              <a:gd name="connsiteX17" fmla="*/ 8510 w 2069564"/>
              <a:gd name="connsiteY17" fmla="*/ 1018431 h 2561350"/>
              <a:gd name="connsiteX18" fmla="*/ 110133 w 2069564"/>
              <a:gd name="connsiteY18" fmla="*/ 382371 h 2561350"/>
              <a:gd name="connsiteX19" fmla="*/ 827923 w 2069564"/>
              <a:gd name="connsiteY19" fmla="*/ 389002 h 2561350"/>
              <a:gd name="connsiteX20" fmla="*/ 793019 w 2069564"/>
              <a:gd name="connsiteY20" fmla="*/ 283670 h 2561350"/>
              <a:gd name="connsiteX21" fmla="*/ 1028762 w 2069564"/>
              <a:gd name="connsiteY21" fmla="*/ 3 h 2561350"/>
              <a:gd name="connsiteX0" fmla="*/ 1028762 w 2069564"/>
              <a:gd name="connsiteY0" fmla="*/ 3 h 2561350"/>
              <a:gd name="connsiteX1" fmla="*/ 1243075 w 2069564"/>
              <a:gd name="connsiteY1" fmla="*/ 286050 h 2561350"/>
              <a:gd name="connsiteX2" fmla="*/ 1220939 w 2069564"/>
              <a:gd name="connsiteY2" fmla="*/ 389002 h 2561350"/>
              <a:gd name="connsiteX3" fmla="*/ 1959793 w 2069564"/>
              <a:gd name="connsiteY3" fmla="*/ 361648 h 2561350"/>
              <a:gd name="connsiteX4" fmla="*/ 2067556 w 2069564"/>
              <a:gd name="connsiteY4" fmla="*/ 961234 h 2561350"/>
              <a:gd name="connsiteX5" fmla="*/ 1881048 w 2069564"/>
              <a:gd name="connsiteY5" fmla="*/ 1030865 h 2561350"/>
              <a:gd name="connsiteX6" fmla="*/ 1847373 w 2069564"/>
              <a:gd name="connsiteY6" fmla="*/ 1535481 h 2561350"/>
              <a:gd name="connsiteX7" fmla="*/ 2065070 w 2069564"/>
              <a:gd name="connsiteY7" fmla="*/ 1597847 h 2561350"/>
              <a:gd name="connsiteX8" fmla="*/ 1952333 w 2069564"/>
              <a:gd name="connsiteY8" fmla="*/ 2180265 h 2561350"/>
              <a:gd name="connsiteX9" fmla="*/ 1223202 w 2069564"/>
              <a:gd name="connsiteY9" fmla="*/ 2167002 h 2561350"/>
              <a:gd name="connsiteX10" fmla="*/ 1243075 w 2069564"/>
              <a:gd name="connsiteY10" fmla="*/ 2275300 h 2561350"/>
              <a:gd name="connsiteX11" fmla="*/ 793019 w 2069564"/>
              <a:gd name="connsiteY11" fmla="*/ 2277680 h 2561350"/>
              <a:gd name="connsiteX12" fmla="*/ 822952 w 2069564"/>
              <a:gd name="connsiteY12" fmla="*/ 2167002 h 2561350"/>
              <a:gd name="connsiteX13" fmla="*/ 130027 w 2069564"/>
              <a:gd name="connsiteY13" fmla="*/ 2200159 h 2561350"/>
              <a:gd name="connsiteX14" fmla="*/ 1050 w 2069564"/>
              <a:gd name="connsiteY14" fmla="*/ 1657531 h 2561350"/>
              <a:gd name="connsiteX15" fmla="*/ 271446 w 2069564"/>
              <a:gd name="connsiteY15" fmla="*/ 1561668 h 2561350"/>
              <a:gd name="connsiteX16" fmla="*/ 249172 w 2069564"/>
              <a:gd name="connsiteY16" fmla="*/ 1045298 h 2561350"/>
              <a:gd name="connsiteX17" fmla="*/ 8510 w 2069564"/>
              <a:gd name="connsiteY17" fmla="*/ 1018431 h 2561350"/>
              <a:gd name="connsiteX18" fmla="*/ 110133 w 2069564"/>
              <a:gd name="connsiteY18" fmla="*/ 382371 h 2561350"/>
              <a:gd name="connsiteX19" fmla="*/ 827923 w 2069564"/>
              <a:gd name="connsiteY19" fmla="*/ 389002 h 2561350"/>
              <a:gd name="connsiteX20" fmla="*/ 793019 w 2069564"/>
              <a:gd name="connsiteY20" fmla="*/ 283670 h 2561350"/>
              <a:gd name="connsiteX21" fmla="*/ 1028762 w 2069564"/>
              <a:gd name="connsiteY21" fmla="*/ 3 h 2561350"/>
              <a:gd name="connsiteX0" fmla="*/ 1028762 w 2069564"/>
              <a:gd name="connsiteY0" fmla="*/ 3 h 2561350"/>
              <a:gd name="connsiteX1" fmla="*/ 1243075 w 2069564"/>
              <a:gd name="connsiteY1" fmla="*/ 286050 h 2561350"/>
              <a:gd name="connsiteX2" fmla="*/ 1220939 w 2069564"/>
              <a:gd name="connsiteY2" fmla="*/ 389002 h 2561350"/>
              <a:gd name="connsiteX3" fmla="*/ 1959793 w 2069564"/>
              <a:gd name="connsiteY3" fmla="*/ 361648 h 2561350"/>
              <a:gd name="connsiteX4" fmla="*/ 2067556 w 2069564"/>
              <a:gd name="connsiteY4" fmla="*/ 961234 h 2561350"/>
              <a:gd name="connsiteX5" fmla="*/ 1881048 w 2069564"/>
              <a:gd name="connsiteY5" fmla="*/ 1030865 h 2561350"/>
              <a:gd name="connsiteX6" fmla="*/ 1847373 w 2069564"/>
              <a:gd name="connsiteY6" fmla="*/ 1535481 h 2561350"/>
              <a:gd name="connsiteX7" fmla="*/ 2065070 w 2069564"/>
              <a:gd name="connsiteY7" fmla="*/ 1597847 h 2561350"/>
              <a:gd name="connsiteX8" fmla="*/ 1952333 w 2069564"/>
              <a:gd name="connsiteY8" fmla="*/ 2180265 h 2561350"/>
              <a:gd name="connsiteX9" fmla="*/ 1223202 w 2069564"/>
              <a:gd name="connsiteY9" fmla="*/ 2167002 h 2561350"/>
              <a:gd name="connsiteX10" fmla="*/ 1243075 w 2069564"/>
              <a:gd name="connsiteY10" fmla="*/ 2275300 h 2561350"/>
              <a:gd name="connsiteX11" fmla="*/ 793019 w 2069564"/>
              <a:gd name="connsiteY11" fmla="*/ 2277680 h 2561350"/>
              <a:gd name="connsiteX12" fmla="*/ 822952 w 2069564"/>
              <a:gd name="connsiteY12" fmla="*/ 2167002 h 2561350"/>
              <a:gd name="connsiteX13" fmla="*/ 130027 w 2069564"/>
              <a:gd name="connsiteY13" fmla="*/ 2200159 h 2561350"/>
              <a:gd name="connsiteX14" fmla="*/ 1050 w 2069564"/>
              <a:gd name="connsiteY14" fmla="*/ 1657531 h 2561350"/>
              <a:gd name="connsiteX15" fmla="*/ 271446 w 2069564"/>
              <a:gd name="connsiteY15" fmla="*/ 1561668 h 2561350"/>
              <a:gd name="connsiteX16" fmla="*/ 249172 w 2069564"/>
              <a:gd name="connsiteY16" fmla="*/ 1045298 h 2561350"/>
              <a:gd name="connsiteX17" fmla="*/ 8510 w 2069564"/>
              <a:gd name="connsiteY17" fmla="*/ 1018431 h 2561350"/>
              <a:gd name="connsiteX18" fmla="*/ 110133 w 2069564"/>
              <a:gd name="connsiteY18" fmla="*/ 382371 h 2561350"/>
              <a:gd name="connsiteX19" fmla="*/ 827923 w 2069564"/>
              <a:gd name="connsiteY19" fmla="*/ 389002 h 2561350"/>
              <a:gd name="connsiteX20" fmla="*/ 793019 w 2069564"/>
              <a:gd name="connsiteY20" fmla="*/ 283670 h 2561350"/>
              <a:gd name="connsiteX21" fmla="*/ 1028762 w 2069564"/>
              <a:gd name="connsiteY21" fmla="*/ 3 h 2561350"/>
              <a:gd name="connsiteX0" fmla="*/ 1028762 w 2069564"/>
              <a:gd name="connsiteY0" fmla="*/ 3 h 2561350"/>
              <a:gd name="connsiteX1" fmla="*/ 1243075 w 2069564"/>
              <a:gd name="connsiteY1" fmla="*/ 286050 h 2561350"/>
              <a:gd name="connsiteX2" fmla="*/ 1220939 w 2069564"/>
              <a:gd name="connsiteY2" fmla="*/ 389002 h 2561350"/>
              <a:gd name="connsiteX3" fmla="*/ 1959793 w 2069564"/>
              <a:gd name="connsiteY3" fmla="*/ 361648 h 2561350"/>
              <a:gd name="connsiteX4" fmla="*/ 2067556 w 2069564"/>
              <a:gd name="connsiteY4" fmla="*/ 961234 h 2561350"/>
              <a:gd name="connsiteX5" fmla="*/ 1881048 w 2069564"/>
              <a:gd name="connsiteY5" fmla="*/ 1030865 h 2561350"/>
              <a:gd name="connsiteX6" fmla="*/ 1847373 w 2069564"/>
              <a:gd name="connsiteY6" fmla="*/ 1535481 h 2561350"/>
              <a:gd name="connsiteX7" fmla="*/ 2065070 w 2069564"/>
              <a:gd name="connsiteY7" fmla="*/ 1597847 h 2561350"/>
              <a:gd name="connsiteX8" fmla="*/ 1952333 w 2069564"/>
              <a:gd name="connsiteY8" fmla="*/ 2180265 h 2561350"/>
              <a:gd name="connsiteX9" fmla="*/ 1223202 w 2069564"/>
              <a:gd name="connsiteY9" fmla="*/ 2167002 h 2561350"/>
              <a:gd name="connsiteX10" fmla="*/ 1243075 w 2069564"/>
              <a:gd name="connsiteY10" fmla="*/ 2275300 h 2561350"/>
              <a:gd name="connsiteX11" fmla="*/ 793019 w 2069564"/>
              <a:gd name="connsiteY11" fmla="*/ 2277680 h 2561350"/>
              <a:gd name="connsiteX12" fmla="*/ 822952 w 2069564"/>
              <a:gd name="connsiteY12" fmla="*/ 2167002 h 2561350"/>
              <a:gd name="connsiteX13" fmla="*/ 130027 w 2069564"/>
              <a:gd name="connsiteY13" fmla="*/ 2200159 h 2561350"/>
              <a:gd name="connsiteX14" fmla="*/ 1050 w 2069564"/>
              <a:gd name="connsiteY14" fmla="*/ 1657531 h 2561350"/>
              <a:gd name="connsiteX15" fmla="*/ 271446 w 2069564"/>
              <a:gd name="connsiteY15" fmla="*/ 1561668 h 2561350"/>
              <a:gd name="connsiteX16" fmla="*/ 249172 w 2069564"/>
              <a:gd name="connsiteY16" fmla="*/ 1045298 h 2561350"/>
              <a:gd name="connsiteX17" fmla="*/ 8510 w 2069564"/>
              <a:gd name="connsiteY17" fmla="*/ 1018431 h 2561350"/>
              <a:gd name="connsiteX18" fmla="*/ 110133 w 2069564"/>
              <a:gd name="connsiteY18" fmla="*/ 382371 h 2561350"/>
              <a:gd name="connsiteX19" fmla="*/ 827923 w 2069564"/>
              <a:gd name="connsiteY19" fmla="*/ 389002 h 2561350"/>
              <a:gd name="connsiteX20" fmla="*/ 793019 w 2069564"/>
              <a:gd name="connsiteY20" fmla="*/ 283670 h 2561350"/>
              <a:gd name="connsiteX21" fmla="*/ 1028762 w 2069564"/>
              <a:gd name="connsiteY21" fmla="*/ 3 h 2561350"/>
              <a:gd name="connsiteX0" fmla="*/ 1028762 w 2069564"/>
              <a:gd name="connsiteY0" fmla="*/ 3 h 2561350"/>
              <a:gd name="connsiteX1" fmla="*/ 1243075 w 2069564"/>
              <a:gd name="connsiteY1" fmla="*/ 286050 h 2561350"/>
              <a:gd name="connsiteX2" fmla="*/ 1220939 w 2069564"/>
              <a:gd name="connsiteY2" fmla="*/ 389002 h 2561350"/>
              <a:gd name="connsiteX3" fmla="*/ 1959793 w 2069564"/>
              <a:gd name="connsiteY3" fmla="*/ 361648 h 2561350"/>
              <a:gd name="connsiteX4" fmla="*/ 2067556 w 2069564"/>
              <a:gd name="connsiteY4" fmla="*/ 961234 h 2561350"/>
              <a:gd name="connsiteX5" fmla="*/ 1881048 w 2069564"/>
              <a:gd name="connsiteY5" fmla="*/ 1030865 h 2561350"/>
              <a:gd name="connsiteX6" fmla="*/ 1847373 w 2069564"/>
              <a:gd name="connsiteY6" fmla="*/ 1535481 h 2561350"/>
              <a:gd name="connsiteX7" fmla="*/ 2065070 w 2069564"/>
              <a:gd name="connsiteY7" fmla="*/ 1597847 h 2561350"/>
              <a:gd name="connsiteX8" fmla="*/ 1952333 w 2069564"/>
              <a:gd name="connsiteY8" fmla="*/ 2180265 h 2561350"/>
              <a:gd name="connsiteX9" fmla="*/ 1223202 w 2069564"/>
              <a:gd name="connsiteY9" fmla="*/ 2167002 h 2561350"/>
              <a:gd name="connsiteX10" fmla="*/ 1243075 w 2069564"/>
              <a:gd name="connsiteY10" fmla="*/ 2275300 h 2561350"/>
              <a:gd name="connsiteX11" fmla="*/ 793019 w 2069564"/>
              <a:gd name="connsiteY11" fmla="*/ 2277680 h 2561350"/>
              <a:gd name="connsiteX12" fmla="*/ 822952 w 2069564"/>
              <a:gd name="connsiteY12" fmla="*/ 2167002 h 2561350"/>
              <a:gd name="connsiteX13" fmla="*/ 130027 w 2069564"/>
              <a:gd name="connsiteY13" fmla="*/ 2200159 h 2561350"/>
              <a:gd name="connsiteX14" fmla="*/ 1050 w 2069564"/>
              <a:gd name="connsiteY14" fmla="*/ 1657531 h 2561350"/>
              <a:gd name="connsiteX15" fmla="*/ 271446 w 2069564"/>
              <a:gd name="connsiteY15" fmla="*/ 1561668 h 2561350"/>
              <a:gd name="connsiteX16" fmla="*/ 249172 w 2069564"/>
              <a:gd name="connsiteY16" fmla="*/ 1045298 h 2561350"/>
              <a:gd name="connsiteX17" fmla="*/ 8510 w 2069564"/>
              <a:gd name="connsiteY17" fmla="*/ 1018431 h 2561350"/>
              <a:gd name="connsiteX18" fmla="*/ 110133 w 2069564"/>
              <a:gd name="connsiteY18" fmla="*/ 382371 h 2561350"/>
              <a:gd name="connsiteX19" fmla="*/ 827923 w 2069564"/>
              <a:gd name="connsiteY19" fmla="*/ 389002 h 2561350"/>
              <a:gd name="connsiteX20" fmla="*/ 793019 w 2069564"/>
              <a:gd name="connsiteY20" fmla="*/ 283670 h 2561350"/>
              <a:gd name="connsiteX21" fmla="*/ 1028762 w 2069564"/>
              <a:gd name="connsiteY21" fmla="*/ 3 h 2561350"/>
              <a:gd name="connsiteX0" fmla="*/ 1028762 w 2069564"/>
              <a:gd name="connsiteY0" fmla="*/ 3 h 2561350"/>
              <a:gd name="connsiteX1" fmla="*/ 1243075 w 2069564"/>
              <a:gd name="connsiteY1" fmla="*/ 286050 h 2561350"/>
              <a:gd name="connsiteX2" fmla="*/ 1220939 w 2069564"/>
              <a:gd name="connsiteY2" fmla="*/ 389002 h 2561350"/>
              <a:gd name="connsiteX3" fmla="*/ 1959793 w 2069564"/>
              <a:gd name="connsiteY3" fmla="*/ 361648 h 2561350"/>
              <a:gd name="connsiteX4" fmla="*/ 2067556 w 2069564"/>
              <a:gd name="connsiteY4" fmla="*/ 961234 h 2561350"/>
              <a:gd name="connsiteX5" fmla="*/ 1881048 w 2069564"/>
              <a:gd name="connsiteY5" fmla="*/ 1030865 h 2561350"/>
              <a:gd name="connsiteX6" fmla="*/ 1847373 w 2069564"/>
              <a:gd name="connsiteY6" fmla="*/ 1535481 h 2561350"/>
              <a:gd name="connsiteX7" fmla="*/ 2065070 w 2069564"/>
              <a:gd name="connsiteY7" fmla="*/ 1597847 h 2561350"/>
              <a:gd name="connsiteX8" fmla="*/ 1952333 w 2069564"/>
              <a:gd name="connsiteY8" fmla="*/ 2180265 h 2561350"/>
              <a:gd name="connsiteX9" fmla="*/ 1223202 w 2069564"/>
              <a:gd name="connsiteY9" fmla="*/ 2167002 h 2561350"/>
              <a:gd name="connsiteX10" fmla="*/ 1243075 w 2069564"/>
              <a:gd name="connsiteY10" fmla="*/ 2275300 h 2561350"/>
              <a:gd name="connsiteX11" fmla="*/ 793019 w 2069564"/>
              <a:gd name="connsiteY11" fmla="*/ 2277680 h 2561350"/>
              <a:gd name="connsiteX12" fmla="*/ 822952 w 2069564"/>
              <a:gd name="connsiteY12" fmla="*/ 2167002 h 2561350"/>
              <a:gd name="connsiteX13" fmla="*/ 130027 w 2069564"/>
              <a:gd name="connsiteY13" fmla="*/ 2200159 h 2561350"/>
              <a:gd name="connsiteX14" fmla="*/ 1050 w 2069564"/>
              <a:gd name="connsiteY14" fmla="*/ 1657531 h 2561350"/>
              <a:gd name="connsiteX15" fmla="*/ 271446 w 2069564"/>
              <a:gd name="connsiteY15" fmla="*/ 1561668 h 2561350"/>
              <a:gd name="connsiteX16" fmla="*/ 249172 w 2069564"/>
              <a:gd name="connsiteY16" fmla="*/ 1045298 h 2561350"/>
              <a:gd name="connsiteX17" fmla="*/ 8510 w 2069564"/>
              <a:gd name="connsiteY17" fmla="*/ 1018431 h 2561350"/>
              <a:gd name="connsiteX18" fmla="*/ 110133 w 2069564"/>
              <a:gd name="connsiteY18" fmla="*/ 382371 h 2561350"/>
              <a:gd name="connsiteX19" fmla="*/ 827923 w 2069564"/>
              <a:gd name="connsiteY19" fmla="*/ 389002 h 2561350"/>
              <a:gd name="connsiteX20" fmla="*/ 793019 w 2069564"/>
              <a:gd name="connsiteY20" fmla="*/ 283670 h 2561350"/>
              <a:gd name="connsiteX21" fmla="*/ 1028762 w 2069564"/>
              <a:gd name="connsiteY21" fmla="*/ 3 h 2561350"/>
              <a:gd name="connsiteX0" fmla="*/ 1028762 w 2069564"/>
              <a:gd name="connsiteY0" fmla="*/ 3 h 2561350"/>
              <a:gd name="connsiteX1" fmla="*/ 1243075 w 2069564"/>
              <a:gd name="connsiteY1" fmla="*/ 286050 h 2561350"/>
              <a:gd name="connsiteX2" fmla="*/ 1220939 w 2069564"/>
              <a:gd name="connsiteY2" fmla="*/ 389002 h 2561350"/>
              <a:gd name="connsiteX3" fmla="*/ 1959793 w 2069564"/>
              <a:gd name="connsiteY3" fmla="*/ 361648 h 2561350"/>
              <a:gd name="connsiteX4" fmla="*/ 2067556 w 2069564"/>
              <a:gd name="connsiteY4" fmla="*/ 961234 h 2561350"/>
              <a:gd name="connsiteX5" fmla="*/ 1881048 w 2069564"/>
              <a:gd name="connsiteY5" fmla="*/ 1030865 h 2561350"/>
              <a:gd name="connsiteX6" fmla="*/ 1847373 w 2069564"/>
              <a:gd name="connsiteY6" fmla="*/ 1535481 h 2561350"/>
              <a:gd name="connsiteX7" fmla="*/ 2065070 w 2069564"/>
              <a:gd name="connsiteY7" fmla="*/ 1597847 h 2561350"/>
              <a:gd name="connsiteX8" fmla="*/ 1952333 w 2069564"/>
              <a:gd name="connsiteY8" fmla="*/ 2180265 h 2561350"/>
              <a:gd name="connsiteX9" fmla="*/ 1223202 w 2069564"/>
              <a:gd name="connsiteY9" fmla="*/ 2167002 h 2561350"/>
              <a:gd name="connsiteX10" fmla="*/ 1243075 w 2069564"/>
              <a:gd name="connsiteY10" fmla="*/ 2275300 h 2561350"/>
              <a:gd name="connsiteX11" fmla="*/ 793019 w 2069564"/>
              <a:gd name="connsiteY11" fmla="*/ 2277680 h 2561350"/>
              <a:gd name="connsiteX12" fmla="*/ 822952 w 2069564"/>
              <a:gd name="connsiteY12" fmla="*/ 2167002 h 2561350"/>
              <a:gd name="connsiteX13" fmla="*/ 130027 w 2069564"/>
              <a:gd name="connsiteY13" fmla="*/ 2200159 h 2561350"/>
              <a:gd name="connsiteX14" fmla="*/ 1050 w 2069564"/>
              <a:gd name="connsiteY14" fmla="*/ 1657531 h 2561350"/>
              <a:gd name="connsiteX15" fmla="*/ 271446 w 2069564"/>
              <a:gd name="connsiteY15" fmla="*/ 1561668 h 2561350"/>
              <a:gd name="connsiteX16" fmla="*/ 249172 w 2069564"/>
              <a:gd name="connsiteY16" fmla="*/ 1045298 h 2561350"/>
              <a:gd name="connsiteX17" fmla="*/ 8510 w 2069564"/>
              <a:gd name="connsiteY17" fmla="*/ 1018431 h 2561350"/>
              <a:gd name="connsiteX18" fmla="*/ 110133 w 2069564"/>
              <a:gd name="connsiteY18" fmla="*/ 382371 h 2561350"/>
              <a:gd name="connsiteX19" fmla="*/ 827923 w 2069564"/>
              <a:gd name="connsiteY19" fmla="*/ 389002 h 2561350"/>
              <a:gd name="connsiteX20" fmla="*/ 793019 w 2069564"/>
              <a:gd name="connsiteY20" fmla="*/ 283670 h 2561350"/>
              <a:gd name="connsiteX21" fmla="*/ 1028762 w 2069564"/>
              <a:gd name="connsiteY21" fmla="*/ 3 h 2561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069564" h="2561350">
                <a:moveTo>
                  <a:pt x="1028762" y="3"/>
                </a:moveTo>
                <a:cubicBezTo>
                  <a:pt x="1197831" y="-691"/>
                  <a:pt x="1365814" y="120921"/>
                  <a:pt x="1243075" y="286050"/>
                </a:cubicBezTo>
                <a:cubicBezTo>
                  <a:pt x="1226965" y="315682"/>
                  <a:pt x="1215183" y="348101"/>
                  <a:pt x="1220939" y="389002"/>
                </a:cubicBezTo>
                <a:cubicBezTo>
                  <a:pt x="1226007" y="528261"/>
                  <a:pt x="1696102" y="461119"/>
                  <a:pt x="1959793" y="361648"/>
                </a:cubicBezTo>
                <a:cubicBezTo>
                  <a:pt x="2053648" y="496394"/>
                  <a:pt x="2070837" y="822506"/>
                  <a:pt x="2067556" y="961234"/>
                </a:cubicBezTo>
                <a:cubicBezTo>
                  <a:pt x="2071425" y="1080232"/>
                  <a:pt x="2014728" y="1106744"/>
                  <a:pt x="1881048" y="1030865"/>
                </a:cubicBezTo>
                <a:cubicBezTo>
                  <a:pt x="1483772" y="845572"/>
                  <a:pt x="1585020" y="1699608"/>
                  <a:pt x="1847373" y="1535481"/>
                </a:cubicBezTo>
                <a:cubicBezTo>
                  <a:pt x="1929125" y="1495441"/>
                  <a:pt x="2055039" y="1373504"/>
                  <a:pt x="2065070" y="1597847"/>
                </a:cubicBezTo>
                <a:cubicBezTo>
                  <a:pt x="2080077" y="1677957"/>
                  <a:pt x="2061145" y="2086235"/>
                  <a:pt x="1952333" y="2180265"/>
                </a:cubicBezTo>
                <a:cubicBezTo>
                  <a:pt x="1755709" y="2153739"/>
                  <a:pt x="1373407" y="2007849"/>
                  <a:pt x="1223202" y="2167002"/>
                </a:cubicBezTo>
                <a:cubicBezTo>
                  <a:pt x="1209721" y="2193452"/>
                  <a:pt x="1212523" y="2230274"/>
                  <a:pt x="1243075" y="2275300"/>
                </a:cubicBezTo>
                <a:cubicBezTo>
                  <a:pt x="1483581" y="2660267"/>
                  <a:pt x="581086" y="2652331"/>
                  <a:pt x="793019" y="2277680"/>
                </a:cubicBezTo>
                <a:cubicBezTo>
                  <a:pt x="831994" y="2223379"/>
                  <a:pt x="839802" y="2190096"/>
                  <a:pt x="822952" y="2167002"/>
                </a:cubicBezTo>
                <a:cubicBezTo>
                  <a:pt x="720184" y="2021111"/>
                  <a:pt x="378685" y="2147108"/>
                  <a:pt x="130027" y="2200159"/>
                </a:cubicBezTo>
                <a:cubicBezTo>
                  <a:pt x="37391" y="2130168"/>
                  <a:pt x="-7600" y="1771407"/>
                  <a:pt x="1050" y="1657531"/>
                </a:cubicBezTo>
                <a:cubicBezTo>
                  <a:pt x="24620" y="1416831"/>
                  <a:pt x="117773" y="1502066"/>
                  <a:pt x="271446" y="1561668"/>
                </a:cubicBezTo>
                <a:cubicBezTo>
                  <a:pt x="483628" y="1635999"/>
                  <a:pt x="591036" y="1022800"/>
                  <a:pt x="249172" y="1045298"/>
                </a:cubicBezTo>
                <a:cubicBezTo>
                  <a:pt x="168463" y="1050498"/>
                  <a:pt x="31683" y="1183628"/>
                  <a:pt x="8510" y="1018431"/>
                </a:cubicBezTo>
                <a:cubicBezTo>
                  <a:pt x="-14663" y="907943"/>
                  <a:pt x="13766" y="478572"/>
                  <a:pt x="110133" y="382371"/>
                </a:cubicBezTo>
                <a:cubicBezTo>
                  <a:pt x="506339" y="514999"/>
                  <a:pt x="789812" y="488473"/>
                  <a:pt x="827923" y="389002"/>
                </a:cubicBezTo>
                <a:cubicBezTo>
                  <a:pt x="838244" y="365427"/>
                  <a:pt x="828672" y="333342"/>
                  <a:pt x="793019" y="283670"/>
                </a:cubicBezTo>
                <a:cubicBezTo>
                  <a:pt x="687053" y="96344"/>
                  <a:pt x="859693" y="698"/>
                  <a:pt x="1028762" y="3"/>
                </a:cubicBezTo>
                <a:close/>
              </a:path>
            </a:pathLst>
          </a:custGeom>
          <a:gradFill flip="none" rotWithShape="1">
            <a:gsLst>
              <a:gs pos="0">
                <a:srgbClr val="0070C0"/>
              </a:gs>
              <a:gs pos="100000">
                <a:srgbClr val="00B0F0"/>
              </a:gs>
            </a:gsLst>
            <a:lin ang="5400000" scaled="1"/>
            <a:tileRect/>
          </a:gradFill>
          <a:ln w="25400" cap="flat" cmpd="sng" algn="ctr">
            <a:noFill/>
            <a:prstDash val="solid"/>
          </a:ln>
          <a:effectLst/>
          <a:scene3d>
            <a:camera prst="orthographicFront"/>
            <a:lightRig rig="threePt" dir="t"/>
          </a:scene3d>
          <a:sp3d prstMaterial="dkEdge">
            <a:bevelT w="50800" h="2540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68" name="Rectangle 5"/>
          <p:cNvSpPr/>
          <p:nvPr/>
        </p:nvSpPr>
        <p:spPr>
          <a:xfrm>
            <a:off x="8108179" y="493144"/>
            <a:ext cx="1105328" cy="1199348"/>
          </a:xfrm>
          <a:custGeom>
            <a:avLst/>
            <a:gdLst>
              <a:gd name="connsiteX0" fmla="*/ 872209 w 1795780"/>
              <a:gd name="connsiteY0" fmla="*/ 3 h 2561350"/>
              <a:gd name="connsiteX1" fmla="*/ 1086522 w 1795780"/>
              <a:gd name="connsiteY1" fmla="*/ 286050 h 2561350"/>
              <a:gd name="connsiteX2" fmla="*/ 1064386 w 1795780"/>
              <a:gd name="connsiteY2" fmla="*/ 389002 h 2561350"/>
              <a:gd name="connsiteX3" fmla="*/ 1795780 w 1795780"/>
              <a:gd name="connsiteY3" fmla="*/ 389002 h 2561350"/>
              <a:gd name="connsiteX4" fmla="*/ 1795780 w 1795780"/>
              <a:gd name="connsiteY4" fmla="*/ 1063389 h 2561350"/>
              <a:gd name="connsiteX5" fmla="*/ 1706462 w 1795780"/>
              <a:gd name="connsiteY5" fmla="*/ 1037347 h 2561350"/>
              <a:gd name="connsiteX6" fmla="*/ 1704082 w 1795780"/>
              <a:gd name="connsiteY6" fmla="*/ 1487403 h 2561350"/>
              <a:gd name="connsiteX7" fmla="*/ 1795780 w 1795780"/>
              <a:gd name="connsiteY7" fmla="*/ 1449629 h 2561350"/>
              <a:gd name="connsiteX8" fmla="*/ 1795780 w 1795780"/>
              <a:gd name="connsiteY8" fmla="*/ 2167002 h 2561350"/>
              <a:gd name="connsiteX9" fmla="*/ 1066649 w 1795780"/>
              <a:gd name="connsiteY9" fmla="*/ 2167002 h 2561350"/>
              <a:gd name="connsiteX10" fmla="*/ 1086522 w 1795780"/>
              <a:gd name="connsiteY10" fmla="*/ 2275300 h 2561350"/>
              <a:gd name="connsiteX11" fmla="*/ 636466 w 1795780"/>
              <a:gd name="connsiteY11" fmla="*/ 2277680 h 2561350"/>
              <a:gd name="connsiteX12" fmla="*/ 666399 w 1795780"/>
              <a:gd name="connsiteY12" fmla="*/ 2167002 h 2561350"/>
              <a:gd name="connsiteX13" fmla="*/ 0 w 1795780"/>
              <a:gd name="connsiteY13" fmla="*/ 2167002 h 2561350"/>
              <a:gd name="connsiteX14" fmla="*/ 0 w 1795780"/>
              <a:gd name="connsiteY14" fmla="*/ 1458174 h 2561350"/>
              <a:gd name="connsiteX15" fmla="*/ 94999 w 1795780"/>
              <a:gd name="connsiteY15" fmla="*/ 1495354 h 2561350"/>
              <a:gd name="connsiteX16" fmla="*/ 92619 w 1795780"/>
              <a:gd name="connsiteY16" fmla="*/ 1045298 h 2561350"/>
              <a:gd name="connsiteX17" fmla="*/ 0 w 1795780"/>
              <a:gd name="connsiteY17" fmla="*/ 1071146 h 2561350"/>
              <a:gd name="connsiteX18" fmla="*/ 0 w 1795780"/>
              <a:gd name="connsiteY18" fmla="*/ 389002 h 2561350"/>
              <a:gd name="connsiteX19" fmla="*/ 671370 w 1795780"/>
              <a:gd name="connsiteY19" fmla="*/ 389002 h 2561350"/>
              <a:gd name="connsiteX20" fmla="*/ 636466 w 1795780"/>
              <a:gd name="connsiteY20" fmla="*/ 283670 h 2561350"/>
              <a:gd name="connsiteX21" fmla="*/ 872209 w 1795780"/>
              <a:gd name="connsiteY21" fmla="*/ 3 h 2561350"/>
              <a:gd name="connsiteX0" fmla="*/ 872209 w 1795780"/>
              <a:gd name="connsiteY0" fmla="*/ 3 h 2561350"/>
              <a:gd name="connsiteX1" fmla="*/ 1086522 w 1795780"/>
              <a:gd name="connsiteY1" fmla="*/ 286050 h 2561350"/>
              <a:gd name="connsiteX2" fmla="*/ 1064386 w 1795780"/>
              <a:gd name="connsiteY2" fmla="*/ 389002 h 2561350"/>
              <a:gd name="connsiteX3" fmla="*/ 1795780 w 1795780"/>
              <a:gd name="connsiteY3" fmla="*/ 389002 h 2561350"/>
              <a:gd name="connsiteX4" fmla="*/ 1795780 w 1795780"/>
              <a:gd name="connsiteY4" fmla="*/ 1063389 h 2561350"/>
              <a:gd name="connsiteX5" fmla="*/ 1706462 w 1795780"/>
              <a:gd name="connsiteY5" fmla="*/ 1037347 h 2561350"/>
              <a:gd name="connsiteX6" fmla="*/ 1704082 w 1795780"/>
              <a:gd name="connsiteY6" fmla="*/ 1487403 h 2561350"/>
              <a:gd name="connsiteX7" fmla="*/ 1795780 w 1795780"/>
              <a:gd name="connsiteY7" fmla="*/ 1449629 h 2561350"/>
              <a:gd name="connsiteX8" fmla="*/ 1795780 w 1795780"/>
              <a:gd name="connsiteY8" fmla="*/ 2167002 h 2561350"/>
              <a:gd name="connsiteX9" fmla="*/ 1066649 w 1795780"/>
              <a:gd name="connsiteY9" fmla="*/ 2167002 h 2561350"/>
              <a:gd name="connsiteX10" fmla="*/ 1086522 w 1795780"/>
              <a:gd name="connsiteY10" fmla="*/ 2275300 h 2561350"/>
              <a:gd name="connsiteX11" fmla="*/ 636466 w 1795780"/>
              <a:gd name="connsiteY11" fmla="*/ 2277680 h 2561350"/>
              <a:gd name="connsiteX12" fmla="*/ 666399 w 1795780"/>
              <a:gd name="connsiteY12" fmla="*/ 2167002 h 2561350"/>
              <a:gd name="connsiteX13" fmla="*/ 0 w 1795780"/>
              <a:gd name="connsiteY13" fmla="*/ 2167002 h 2561350"/>
              <a:gd name="connsiteX14" fmla="*/ 0 w 1795780"/>
              <a:gd name="connsiteY14" fmla="*/ 1458174 h 2561350"/>
              <a:gd name="connsiteX15" fmla="*/ 94999 w 1795780"/>
              <a:gd name="connsiteY15" fmla="*/ 1495354 h 2561350"/>
              <a:gd name="connsiteX16" fmla="*/ 92619 w 1795780"/>
              <a:gd name="connsiteY16" fmla="*/ 1045298 h 2561350"/>
              <a:gd name="connsiteX17" fmla="*/ 0 w 1795780"/>
              <a:gd name="connsiteY17" fmla="*/ 1071146 h 2561350"/>
              <a:gd name="connsiteX18" fmla="*/ 0 w 1795780"/>
              <a:gd name="connsiteY18" fmla="*/ 389002 h 2561350"/>
              <a:gd name="connsiteX19" fmla="*/ 671370 w 1795780"/>
              <a:gd name="connsiteY19" fmla="*/ 389002 h 2561350"/>
              <a:gd name="connsiteX20" fmla="*/ 636466 w 1795780"/>
              <a:gd name="connsiteY20" fmla="*/ 283670 h 2561350"/>
              <a:gd name="connsiteX21" fmla="*/ 872209 w 1795780"/>
              <a:gd name="connsiteY21" fmla="*/ 3 h 2561350"/>
              <a:gd name="connsiteX0" fmla="*/ 918629 w 1842200"/>
              <a:gd name="connsiteY0" fmla="*/ 3 h 2561350"/>
              <a:gd name="connsiteX1" fmla="*/ 1132942 w 1842200"/>
              <a:gd name="connsiteY1" fmla="*/ 286050 h 2561350"/>
              <a:gd name="connsiteX2" fmla="*/ 1110806 w 1842200"/>
              <a:gd name="connsiteY2" fmla="*/ 389002 h 2561350"/>
              <a:gd name="connsiteX3" fmla="*/ 1842200 w 1842200"/>
              <a:gd name="connsiteY3" fmla="*/ 389002 h 2561350"/>
              <a:gd name="connsiteX4" fmla="*/ 1842200 w 1842200"/>
              <a:gd name="connsiteY4" fmla="*/ 1063389 h 2561350"/>
              <a:gd name="connsiteX5" fmla="*/ 1752882 w 1842200"/>
              <a:gd name="connsiteY5" fmla="*/ 1037347 h 2561350"/>
              <a:gd name="connsiteX6" fmla="*/ 1750502 w 1842200"/>
              <a:gd name="connsiteY6" fmla="*/ 1487403 h 2561350"/>
              <a:gd name="connsiteX7" fmla="*/ 1842200 w 1842200"/>
              <a:gd name="connsiteY7" fmla="*/ 1449629 h 2561350"/>
              <a:gd name="connsiteX8" fmla="*/ 1842200 w 1842200"/>
              <a:gd name="connsiteY8" fmla="*/ 2167002 h 2561350"/>
              <a:gd name="connsiteX9" fmla="*/ 1113069 w 1842200"/>
              <a:gd name="connsiteY9" fmla="*/ 2167002 h 2561350"/>
              <a:gd name="connsiteX10" fmla="*/ 1132942 w 1842200"/>
              <a:gd name="connsiteY10" fmla="*/ 2275300 h 2561350"/>
              <a:gd name="connsiteX11" fmla="*/ 682886 w 1842200"/>
              <a:gd name="connsiteY11" fmla="*/ 2277680 h 2561350"/>
              <a:gd name="connsiteX12" fmla="*/ 712819 w 1842200"/>
              <a:gd name="connsiteY12" fmla="*/ 2167002 h 2561350"/>
              <a:gd name="connsiteX13" fmla="*/ 46420 w 1842200"/>
              <a:gd name="connsiteY13" fmla="*/ 2167002 h 2561350"/>
              <a:gd name="connsiteX14" fmla="*/ 46420 w 1842200"/>
              <a:gd name="connsiteY14" fmla="*/ 1458174 h 2561350"/>
              <a:gd name="connsiteX15" fmla="*/ 141419 w 1842200"/>
              <a:gd name="connsiteY15" fmla="*/ 1495354 h 2561350"/>
              <a:gd name="connsiteX16" fmla="*/ 139039 w 1842200"/>
              <a:gd name="connsiteY16" fmla="*/ 1045298 h 2561350"/>
              <a:gd name="connsiteX17" fmla="*/ 46420 w 1842200"/>
              <a:gd name="connsiteY17" fmla="*/ 1071146 h 2561350"/>
              <a:gd name="connsiteX18" fmla="*/ 0 w 1842200"/>
              <a:gd name="connsiteY18" fmla="*/ 382371 h 2561350"/>
              <a:gd name="connsiteX19" fmla="*/ 717790 w 1842200"/>
              <a:gd name="connsiteY19" fmla="*/ 389002 h 2561350"/>
              <a:gd name="connsiteX20" fmla="*/ 682886 w 1842200"/>
              <a:gd name="connsiteY20" fmla="*/ 283670 h 2561350"/>
              <a:gd name="connsiteX21" fmla="*/ 918629 w 1842200"/>
              <a:gd name="connsiteY21" fmla="*/ 3 h 2561350"/>
              <a:gd name="connsiteX0" fmla="*/ 918629 w 1842200"/>
              <a:gd name="connsiteY0" fmla="*/ 3 h 2561350"/>
              <a:gd name="connsiteX1" fmla="*/ 1132942 w 1842200"/>
              <a:gd name="connsiteY1" fmla="*/ 286050 h 2561350"/>
              <a:gd name="connsiteX2" fmla="*/ 1110806 w 1842200"/>
              <a:gd name="connsiteY2" fmla="*/ 389002 h 2561350"/>
              <a:gd name="connsiteX3" fmla="*/ 1842200 w 1842200"/>
              <a:gd name="connsiteY3" fmla="*/ 389002 h 2561350"/>
              <a:gd name="connsiteX4" fmla="*/ 1842200 w 1842200"/>
              <a:gd name="connsiteY4" fmla="*/ 1063389 h 2561350"/>
              <a:gd name="connsiteX5" fmla="*/ 1752882 w 1842200"/>
              <a:gd name="connsiteY5" fmla="*/ 1037347 h 2561350"/>
              <a:gd name="connsiteX6" fmla="*/ 1750502 w 1842200"/>
              <a:gd name="connsiteY6" fmla="*/ 1487403 h 2561350"/>
              <a:gd name="connsiteX7" fmla="*/ 1842200 w 1842200"/>
              <a:gd name="connsiteY7" fmla="*/ 1449629 h 2561350"/>
              <a:gd name="connsiteX8" fmla="*/ 1842200 w 1842200"/>
              <a:gd name="connsiteY8" fmla="*/ 2167002 h 2561350"/>
              <a:gd name="connsiteX9" fmla="*/ 1113069 w 1842200"/>
              <a:gd name="connsiteY9" fmla="*/ 2167002 h 2561350"/>
              <a:gd name="connsiteX10" fmla="*/ 1132942 w 1842200"/>
              <a:gd name="connsiteY10" fmla="*/ 2275300 h 2561350"/>
              <a:gd name="connsiteX11" fmla="*/ 682886 w 1842200"/>
              <a:gd name="connsiteY11" fmla="*/ 2277680 h 2561350"/>
              <a:gd name="connsiteX12" fmla="*/ 712819 w 1842200"/>
              <a:gd name="connsiteY12" fmla="*/ 2167002 h 2561350"/>
              <a:gd name="connsiteX13" fmla="*/ 46420 w 1842200"/>
              <a:gd name="connsiteY13" fmla="*/ 2167002 h 2561350"/>
              <a:gd name="connsiteX14" fmla="*/ 46420 w 1842200"/>
              <a:gd name="connsiteY14" fmla="*/ 1458174 h 2561350"/>
              <a:gd name="connsiteX15" fmla="*/ 141419 w 1842200"/>
              <a:gd name="connsiteY15" fmla="*/ 1495354 h 2561350"/>
              <a:gd name="connsiteX16" fmla="*/ 139039 w 1842200"/>
              <a:gd name="connsiteY16" fmla="*/ 1045298 h 2561350"/>
              <a:gd name="connsiteX17" fmla="*/ 46420 w 1842200"/>
              <a:gd name="connsiteY17" fmla="*/ 1071146 h 2561350"/>
              <a:gd name="connsiteX18" fmla="*/ 0 w 1842200"/>
              <a:gd name="connsiteY18" fmla="*/ 382371 h 2561350"/>
              <a:gd name="connsiteX19" fmla="*/ 717790 w 1842200"/>
              <a:gd name="connsiteY19" fmla="*/ 389002 h 2561350"/>
              <a:gd name="connsiteX20" fmla="*/ 682886 w 1842200"/>
              <a:gd name="connsiteY20" fmla="*/ 283670 h 2561350"/>
              <a:gd name="connsiteX21" fmla="*/ 918629 w 1842200"/>
              <a:gd name="connsiteY21" fmla="*/ 3 h 2561350"/>
              <a:gd name="connsiteX0" fmla="*/ 918629 w 1842200"/>
              <a:gd name="connsiteY0" fmla="*/ 3 h 2561350"/>
              <a:gd name="connsiteX1" fmla="*/ 1132942 w 1842200"/>
              <a:gd name="connsiteY1" fmla="*/ 286050 h 2561350"/>
              <a:gd name="connsiteX2" fmla="*/ 1110806 w 1842200"/>
              <a:gd name="connsiteY2" fmla="*/ 389002 h 2561350"/>
              <a:gd name="connsiteX3" fmla="*/ 1842200 w 1842200"/>
              <a:gd name="connsiteY3" fmla="*/ 389002 h 2561350"/>
              <a:gd name="connsiteX4" fmla="*/ 1842200 w 1842200"/>
              <a:gd name="connsiteY4" fmla="*/ 1063389 h 2561350"/>
              <a:gd name="connsiteX5" fmla="*/ 1752882 w 1842200"/>
              <a:gd name="connsiteY5" fmla="*/ 1037347 h 2561350"/>
              <a:gd name="connsiteX6" fmla="*/ 1750502 w 1842200"/>
              <a:gd name="connsiteY6" fmla="*/ 1487403 h 2561350"/>
              <a:gd name="connsiteX7" fmla="*/ 1842200 w 1842200"/>
              <a:gd name="connsiteY7" fmla="*/ 1449629 h 2561350"/>
              <a:gd name="connsiteX8" fmla="*/ 1842200 w 1842200"/>
              <a:gd name="connsiteY8" fmla="*/ 2167002 h 2561350"/>
              <a:gd name="connsiteX9" fmla="*/ 1113069 w 1842200"/>
              <a:gd name="connsiteY9" fmla="*/ 2167002 h 2561350"/>
              <a:gd name="connsiteX10" fmla="*/ 1132942 w 1842200"/>
              <a:gd name="connsiteY10" fmla="*/ 2275300 h 2561350"/>
              <a:gd name="connsiteX11" fmla="*/ 682886 w 1842200"/>
              <a:gd name="connsiteY11" fmla="*/ 2277680 h 2561350"/>
              <a:gd name="connsiteX12" fmla="*/ 712819 w 1842200"/>
              <a:gd name="connsiteY12" fmla="*/ 2167002 h 2561350"/>
              <a:gd name="connsiteX13" fmla="*/ 46420 w 1842200"/>
              <a:gd name="connsiteY13" fmla="*/ 2167002 h 2561350"/>
              <a:gd name="connsiteX14" fmla="*/ 46420 w 1842200"/>
              <a:gd name="connsiteY14" fmla="*/ 1458174 h 2561350"/>
              <a:gd name="connsiteX15" fmla="*/ 141419 w 1842200"/>
              <a:gd name="connsiteY15" fmla="*/ 1495354 h 2561350"/>
              <a:gd name="connsiteX16" fmla="*/ 139039 w 1842200"/>
              <a:gd name="connsiteY16" fmla="*/ 1045298 h 2561350"/>
              <a:gd name="connsiteX17" fmla="*/ 46420 w 1842200"/>
              <a:gd name="connsiteY17" fmla="*/ 1071146 h 2561350"/>
              <a:gd name="connsiteX18" fmla="*/ 0 w 1842200"/>
              <a:gd name="connsiteY18" fmla="*/ 382371 h 2561350"/>
              <a:gd name="connsiteX19" fmla="*/ 717790 w 1842200"/>
              <a:gd name="connsiteY19" fmla="*/ 389002 h 2561350"/>
              <a:gd name="connsiteX20" fmla="*/ 682886 w 1842200"/>
              <a:gd name="connsiteY20" fmla="*/ 283670 h 2561350"/>
              <a:gd name="connsiteX21" fmla="*/ 918629 w 1842200"/>
              <a:gd name="connsiteY21" fmla="*/ 3 h 2561350"/>
              <a:gd name="connsiteX0" fmla="*/ 918629 w 1862094"/>
              <a:gd name="connsiteY0" fmla="*/ 3 h 2561350"/>
              <a:gd name="connsiteX1" fmla="*/ 1132942 w 1862094"/>
              <a:gd name="connsiteY1" fmla="*/ 286050 h 2561350"/>
              <a:gd name="connsiteX2" fmla="*/ 1110806 w 1862094"/>
              <a:gd name="connsiteY2" fmla="*/ 389002 h 2561350"/>
              <a:gd name="connsiteX3" fmla="*/ 1862094 w 1862094"/>
              <a:gd name="connsiteY3" fmla="*/ 369108 h 2561350"/>
              <a:gd name="connsiteX4" fmla="*/ 1842200 w 1862094"/>
              <a:gd name="connsiteY4" fmla="*/ 1063389 h 2561350"/>
              <a:gd name="connsiteX5" fmla="*/ 1752882 w 1862094"/>
              <a:gd name="connsiteY5" fmla="*/ 1037347 h 2561350"/>
              <a:gd name="connsiteX6" fmla="*/ 1750502 w 1862094"/>
              <a:gd name="connsiteY6" fmla="*/ 1487403 h 2561350"/>
              <a:gd name="connsiteX7" fmla="*/ 1842200 w 1862094"/>
              <a:gd name="connsiteY7" fmla="*/ 1449629 h 2561350"/>
              <a:gd name="connsiteX8" fmla="*/ 1842200 w 1862094"/>
              <a:gd name="connsiteY8" fmla="*/ 2167002 h 2561350"/>
              <a:gd name="connsiteX9" fmla="*/ 1113069 w 1862094"/>
              <a:gd name="connsiteY9" fmla="*/ 2167002 h 2561350"/>
              <a:gd name="connsiteX10" fmla="*/ 1132942 w 1862094"/>
              <a:gd name="connsiteY10" fmla="*/ 2275300 h 2561350"/>
              <a:gd name="connsiteX11" fmla="*/ 682886 w 1862094"/>
              <a:gd name="connsiteY11" fmla="*/ 2277680 h 2561350"/>
              <a:gd name="connsiteX12" fmla="*/ 712819 w 1862094"/>
              <a:gd name="connsiteY12" fmla="*/ 2167002 h 2561350"/>
              <a:gd name="connsiteX13" fmla="*/ 46420 w 1862094"/>
              <a:gd name="connsiteY13" fmla="*/ 2167002 h 2561350"/>
              <a:gd name="connsiteX14" fmla="*/ 46420 w 1862094"/>
              <a:gd name="connsiteY14" fmla="*/ 1458174 h 2561350"/>
              <a:gd name="connsiteX15" fmla="*/ 141419 w 1862094"/>
              <a:gd name="connsiteY15" fmla="*/ 1495354 h 2561350"/>
              <a:gd name="connsiteX16" fmla="*/ 139039 w 1862094"/>
              <a:gd name="connsiteY16" fmla="*/ 1045298 h 2561350"/>
              <a:gd name="connsiteX17" fmla="*/ 46420 w 1862094"/>
              <a:gd name="connsiteY17" fmla="*/ 1071146 h 2561350"/>
              <a:gd name="connsiteX18" fmla="*/ 0 w 1862094"/>
              <a:gd name="connsiteY18" fmla="*/ 382371 h 2561350"/>
              <a:gd name="connsiteX19" fmla="*/ 717790 w 1862094"/>
              <a:gd name="connsiteY19" fmla="*/ 389002 h 2561350"/>
              <a:gd name="connsiteX20" fmla="*/ 682886 w 1862094"/>
              <a:gd name="connsiteY20" fmla="*/ 283670 h 2561350"/>
              <a:gd name="connsiteX21" fmla="*/ 918629 w 1862094"/>
              <a:gd name="connsiteY21" fmla="*/ 3 h 2561350"/>
              <a:gd name="connsiteX0" fmla="*/ 918629 w 1862094"/>
              <a:gd name="connsiteY0" fmla="*/ 3 h 2561350"/>
              <a:gd name="connsiteX1" fmla="*/ 1132942 w 1862094"/>
              <a:gd name="connsiteY1" fmla="*/ 286050 h 2561350"/>
              <a:gd name="connsiteX2" fmla="*/ 1110806 w 1862094"/>
              <a:gd name="connsiteY2" fmla="*/ 389002 h 2561350"/>
              <a:gd name="connsiteX3" fmla="*/ 1862094 w 1862094"/>
              <a:gd name="connsiteY3" fmla="*/ 369108 h 2561350"/>
              <a:gd name="connsiteX4" fmla="*/ 1842200 w 1862094"/>
              <a:gd name="connsiteY4" fmla="*/ 1063389 h 2561350"/>
              <a:gd name="connsiteX5" fmla="*/ 1752882 w 1862094"/>
              <a:gd name="connsiteY5" fmla="*/ 1037347 h 2561350"/>
              <a:gd name="connsiteX6" fmla="*/ 1750502 w 1862094"/>
              <a:gd name="connsiteY6" fmla="*/ 1487403 h 2561350"/>
              <a:gd name="connsiteX7" fmla="*/ 1842200 w 1862094"/>
              <a:gd name="connsiteY7" fmla="*/ 1449629 h 2561350"/>
              <a:gd name="connsiteX8" fmla="*/ 1842200 w 1862094"/>
              <a:gd name="connsiteY8" fmla="*/ 2167002 h 2561350"/>
              <a:gd name="connsiteX9" fmla="*/ 1113069 w 1862094"/>
              <a:gd name="connsiteY9" fmla="*/ 2167002 h 2561350"/>
              <a:gd name="connsiteX10" fmla="*/ 1132942 w 1862094"/>
              <a:gd name="connsiteY10" fmla="*/ 2275300 h 2561350"/>
              <a:gd name="connsiteX11" fmla="*/ 682886 w 1862094"/>
              <a:gd name="connsiteY11" fmla="*/ 2277680 h 2561350"/>
              <a:gd name="connsiteX12" fmla="*/ 712819 w 1862094"/>
              <a:gd name="connsiteY12" fmla="*/ 2167002 h 2561350"/>
              <a:gd name="connsiteX13" fmla="*/ 46420 w 1862094"/>
              <a:gd name="connsiteY13" fmla="*/ 2167002 h 2561350"/>
              <a:gd name="connsiteX14" fmla="*/ 46420 w 1862094"/>
              <a:gd name="connsiteY14" fmla="*/ 1458174 h 2561350"/>
              <a:gd name="connsiteX15" fmla="*/ 141419 w 1862094"/>
              <a:gd name="connsiteY15" fmla="*/ 1495354 h 2561350"/>
              <a:gd name="connsiteX16" fmla="*/ 139039 w 1862094"/>
              <a:gd name="connsiteY16" fmla="*/ 1045298 h 2561350"/>
              <a:gd name="connsiteX17" fmla="*/ 46420 w 1862094"/>
              <a:gd name="connsiteY17" fmla="*/ 1071146 h 2561350"/>
              <a:gd name="connsiteX18" fmla="*/ 0 w 1862094"/>
              <a:gd name="connsiteY18" fmla="*/ 382371 h 2561350"/>
              <a:gd name="connsiteX19" fmla="*/ 717790 w 1862094"/>
              <a:gd name="connsiteY19" fmla="*/ 389002 h 2561350"/>
              <a:gd name="connsiteX20" fmla="*/ 682886 w 1862094"/>
              <a:gd name="connsiteY20" fmla="*/ 283670 h 2561350"/>
              <a:gd name="connsiteX21" fmla="*/ 918629 w 1862094"/>
              <a:gd name="connsiteY21" fmla="*/ 3 h 2561350"/>
              <a:gd name="connsiteX0" fmla="*/ 918629 w 1862094"/>
              <a:gd name="connsiteY0" fmla="*/ 3 h 2561350"/>
              <a:gd name="connsiteX1" fmla="*/ 1132942 w 1862094"/>
              <a:gd name="connsiteY1" fmla="*/ 286050 h 2561350"/>
              <a:gd name="connsiteX2" fmla="*/ 1110806 w 1862094"/>
              <a:gd name="connsiteY2" fmla="*/ 389002 h 2561350"/>
              <a:gd name="connsiteX3" fmla="*/ 1862094 w 1862094"/>
              <a:gd name="connsiteY3" fmla="*/ 369108 h 2561350"/>
              <a:gd name="connsiteX4" fmla="*/ 1842200 w 1862094"/>
              <a:gd name="connsiteY4" fmla="*/ 1063389 h 2561350"/>
              <a:gd name="connsiteX5" fmla="*/ 1752882 w 1862094"/>
              <a:gd name="connsiteY5" fmla="*/ 1037347 h 2561350"/>
              <a:gd name="connsiteX6" fmla="*/ 1750502 w 1862094"/>
              <a:gd name="connsiteY6" fmla="*/ 1487403 h 2561350"/>
              <a:gd name="connsiteX7" fmla="*/ 1842200 w 1862094"/>
              <a:gd name="connsiteY7" fmla="*/ 1449629 h 2561350"/>
              <a:gd name="connsiteX8" fmla="*/ 1842200 w 1862094"/>
              <a:gd name="connsiteY8" fmla="*/ 2167002 h 2561350"/>
              <a:gd name="connsiteX9" fmla="*/ 1113069 w 1862094"/>
              <a:gd name="connsiteY9" fmla="*/ 2167002 h 2561350"/>
              <a:gd name="connsiteX10" fmla="*/ 1132942 w 1862094"/>
              <a:gd name="connsiteY10" fmla="*/ 2275300 h 2561350"/>
              <a:gd name="connsiteX11" fmla="*/ 682886 w 1862094"/>
              <a:gd name="connsiteY11" fmla="*/ 2277680 h 2561350"/>
              <a:gd name="connsiteX12" fmla="*/ 712819 w 1862094"/>
              <a:gd name="connsiteY12" fmla="*/ 2167002 h 2561350"/>
              <a:gd name="connsiteX13" fmla="*/ 46420 w 1862094"/>
              <a:gd name="connsiteY13" fmla="*/ 2167002 h 2561350"/>
              <a:gd name="connsiteX14" fmla="*/ 46420 w 1862094"/>
              <a:gd name="connsiteY14" fmla="*/ 1458174 h 2561350"/>
              <a:gd name="connsiteX15" fmla="*/ 141419 w 1862094"/>
              <a:gd name="connsiteY15" fmla="*/ 1495354 h 2561350"/>
              <a:gd name="connsiteX16" fmla="*/ 139039 w 1862094"/>
              <a:gd name="connsiteY16" fmla="*/ 1045298 h 2561350"/>
              <a:gd name="connsiteX17" fmla="*/ 46420 w 1862094"/>
              <a:gd name="connsiteY17" fmla="*/ 1071146 h 2561350"/>
              <a:gd name="connsiteX18" fmla="*/ 0 w 1862094"/>
              <a:gd name="connsiteY18" fmla="*/ 382371 h 2561350"/>
              <a:gd name="connsiteX19" fmla="*/ 717790 w 1862094"/>
              <a:gd name="connsiteY19" fmla="*/ 389002 h 2561350"/>
              <a:gd name="connsiteX20" fmla="*/ 682886 w 1862094"/>
              <a:gd name="connsiteY20" fmla="*/ 283670 h 2561350"/>
              <a:gd name="connsiteX21" fmla="*/ 918629 w 1862094"/>
              <a:gd name="connsiteY21" fmla="*/ 3 h 2561350"/>
              <a:gd name="connsiteX0" fmla="*/ 918629 w 1862094"/>
              <a:gd name="connsiteY0" fmla="*/ 3 h 2561350"/>
              <a:gd name="connsiteX1" fmla="*/ 1132942 w 1862094"/>
              <a:gd name="connsiteY1" fmla="*/ 286050 h 2561350"/>
              <a:gd name="connsiteX2" fmla="*/ 1110806 w 1862094"/>
              <a:gd name="connsiteY2" fmla="*/ 389002 h 2561350"/>
              <a:gd name="connsiteX3" fmla="*/ 1862094 w 1862094"/>
              <a:gd name="connsiteY3" fmla="*/ 369108 h 2561350"/>
              <a:gd name="connsiteX4" fmla="*/ 1842200 w 1862094"/>
              <a:gd name="connsiteY4" fmla="*/ 1063389 h 2561350"/>
              <a:gd name="connsiteX5" fmla="*/ 1752882 w 1862094"/>
              <a:gd name="connsiteY5" fmla="*/ 1037347 h 2561350"/>
              <a:gd name="connsiteX6" fmla="*/ 1750502 w 1862094"/>
              <a:gd name="connsiteY6" fmla="*/ 1487403 h 2561350"/>
              <a:gd name="connsiteX7" fmla="*/ 1842200 w 1862094"/>
              <a:gd name="connsiteY7" fmla="*/ 1449629 h 2561350"/>
              <a:gd name="connsiteX8" fmla="*/ 1842200 w 1862094"/>
              <a:gd name="connsiteY8" fmla="*/ 2167002 h 2561350"/>
              <a:gd name="connsiteX9" fmla="*/ 1113069 w 1862094"/>
              <a:gd name="connsiteY9" fmla="*/ 2167002 h 2561350"/>
              <a:gd name="connsiteX10" fmla="*/ 1132942 w 1862094"/>
              <a:gd name="connsiteY10" fmla="*/ 2275300 h 2561350"/>
              <a:gd name="connsiteX11" fmla="*/ 682886 w 1862094"/>
              <a:gd name="connsiteY11" fmla="*/ 2277680 h 2561350"/>
              <a:gd name="connsiteX12" fmla="*/ 712819 w 1862094"/>
              <a:gd name="connsiteY12" fmla="*/ 2167002 h 2561350"/>
              <a:gd name="connsiteX13" fmla="*/ 46420 w 1862094"/>
              <a:gd name="connsiteY13" fmla="*/ 2167002 h 2561350"/>
              <a:gd name="connsiteX14" fmla="*/ 46420 w 1862094"/>
              <a:gd name="connsiteY14" fmla="*/ 1458174 h 2561350"/>
              <a:gd name="connsiteX15" fmla="*/ 141419 w 1862094"/>
              <a:gd name="connsiteY15" fmla="*/ 1495354 h 2561350"/>
              <a:gd name="connsiteX16" fmla="*/ 139039 w 1862094"/>
              <a:gd name="connsiteY16" fmla="*/ 1045298 h 2561350"/>
              <a:gd name="connsiteX17" fmla="*/ 46420 w 1862094"/>
              <a:gd name="connsiteY17" fmla="*/ 1071146 h 2561350"/>
              <a:gd name="connsiteX18" fmla="*/ 0 w 1862094"/>
              <a:gd name="connsiteY18" fmla="*/ 382371 h 2561350"/>
              <a:gd name="connsiteX19" fmla="*/ 717790 w 1862094"/>
              <a:gd name="connsiteY19" fmla="*/ 389002 h 2561350"/>
              <a:gd name="connsiteX20" fmla="*/ 682886 w 1862094"/>
              <a:gd name="connsiteY20" fmla="*/ 283670 h 2561350"/>
              <a:gd name="connsiteX21" fmla="*/ 918629 w 1862094"/>
              <a:gd name="connsiteY21" fmla="*/ 3 h 2561350"/>
              <a:gd name="connsiteX0" fmla="*/ 918629 w 1949187"/>
              <a:gd name="connsiteY0" fmla="*/ 3 h 2561350"/>
              <a:gd name="connsiteX1" fmla="*/ 1132942 w 1949187"/>
              <a:gd name="connsiteY1" fmla="*/ 286050 h 2561350"/>
              <a:gd name="connsiteX2" fmla="*/ 1110806 w 1949187"/>
              <a:gd name="connsiteY2" fmla="*/ 389002 h 2561350"/>
              <a:gd name="connsiteX3" fmla="*/ 1862094 w 1949187"/>
              <a:gd name="connsiteY3" fmla="*/ 369108 h 2561350"/>
              <a:gd name="connsiteX4" fmla="*/ 1842200 w 1949187"/>
              <a:gd name="connsiteY4" fmla="*/ 1063389 h 2561350"/>
              <a:gd name="connsiteX5" fmla="*/ 1752882 w 1949187"/>
              <a:gd name="connsiteY5" fmla="*/ 1037347 h 2561350"/>
              <a:gd name="connsiteX6" fmla="*/ 1750502 w 1949187"/>
              <a:gd name="connsiteY6" fmla="*/ 1487403 h 2561350"/>
              <a:gd name="connsiteX7" fmla="*/ 1842200 w 1949187"/>
              <a:gd name="connsiteY7" fmla="*/ 1449629 h 2561350"/>
              <a:gd name="connsiteX8" fmla="*/ 1842200 w 1949187"/>
              <a:gd name="connsiteY8" fmla="*/ 2167002 h 2561350"/>
              <a:gd name="connsiteX9" fmla="*/ 1113069 w 1949187"/>
              <a:gd name="connsiteY9" fmla="*/ 2167002 h 2561350"/>
              <a:gd name="connsiteX10" fmla="*/ 1132942 w 1949187"/>
              <a:gd name="connsiteY10" fmla="*/ 2275300 h 2561350"/>
              <a:gd name="connsiteX11" fmla="*/ 682886 w 1949187"/>
              <a:gd name="connsiteY11" fmla="*/ 2277680 h 2561350"/>
              <a:gd name="connsiteX12" fmla="*/ 712819 w 1949187"/>
              <a:gd name="connsiteY12" fmla="*/ 2167002 h 2561350"/>
              <a:gd name="connsiteX13" fmla="*/ 46420 w 1949187"/>
              <a:gd name="connsiteY13" fmla="*/ 2167002 h 2561350"/>
              <a:gd name="connsiteX14" fmla="*/ 46420 w 1949187"/>
              <a:gd name="connsiteY14" fmla="*/ 1458174 h 2561350"/>
              <a:gd name="connsiteX15" fmla="*/ 141419 w 1949187"/>
              <a:gd name="connsiteY15" fmla="*/ 1495354 h 2561350"/>
              <a:gd name="connsiteX16" fmla="*/ 139039 w 1949187"/>
              <a:gd name="connsiteY16" fmla="*/ 1045298 h 2561350"/>
              <a:gd name="connsiteX17" fmla="*/ 46420 w 1949187"/>
              <a:gd name="connsiteY17" fmla="*/ 1071146 h 2561350"/>
              <a:gd name="connsiteX18" fmla="*/ 0 w 1949187"/>
              <a:gd name="connsiteY18" fmla="*/ 382371 h 2561350"/>
              <a:gd name="connsiteX19" fmla="*/ 717790 w 1949187"/>
              <a:gd name="connsiteY19" fmla="*/ 389002 h 2561350"/>
              <a:gd name="connsiteX20" fmla="*/ 682886 w 1949187"/>
              <a:gd name="connsiteY20" fmla="*/ 283670 h 2561350"/>
              <a:gd name="connsiteX21" fmla="*/ 918629 w 1949187"/>
              <a:gd name="connsiteY21" fmla="*/ 3 h 2561350"/>
              <a:gd name="connsiteX0" fmla="*/ 918629 w 1966660"/>
              <a:gd name="connsiteY0" fmla="*/ 3 h 2561350"/>
              <a:gd name="connsiteX1" fmla="*/ 1132942 w 1966660"/>
              <a:gd name="connsiteY1" fmla="*/ 286050 h 2561350"/>
              <a:gd name="connsiteX2" fmla="*/ 1110806 w 1966660"/>
              <a:gd name="connsiteY2" fmla="*/ 389002 h 2561350"/>
              <a:gd name="connsiteX3" fmla="*/ 1862094 w 1966660"/>
              <a:gd name="connsiteY3" fmla="*/ 369108 h 2561350"/>
              <a:gd name="connsiteX4" fmla="*/ 1842200 w 1966660"/>
              <a:gd name="connsiteY4" fmla="*/ 1063389 h 2561350"/>
              <a:gd name="connsiteX5" fmla="*/ 1752882 w 1966660"/>
              <a:gd name="connsiteY5" fmla="*/ 1037347 h 2561350"/>
              <a:gd name="connsiteX6" fmla="*/ 1750502 w 1966660"/>
              <a:gd name="connsiteY6" fmla="*/ 1487403 h 2561350"/>
              <a:gd name="connsiteX7" fmla="*/ 1842200 w 1966660"/>
              <a:gd name="connsiteY7" fmla="*/ 1449629 h 2561350"/>
              <a:gd name="connsiteX8" fmla="*/ 1842200 w 1966660"/>
              <a:gd name="connsiteY8" fmla="*/ 2167002 h 2561350"/>
              <a:gd name="connsiteX9" fmla="*/ 1113069 w 1966660"/>
              <a:gd name="connsiteY9" fmla="*/ 2167002 h 2561350"/>
              <a:gd name="connsiteX10" fmla="*/ 1132942 w 1966660"/>
              <a:gd name="connsiteY10" fmla="*/ 2275300 h 2561350"/>
              <a:gd name="connsiteX11" fmla="*/ 682886 w 1966660"/>
              <a:gd name="connsiteY11" fmla="*/ 2277680 h 2561350"/>
              <a:gd name="connsiteX12" fmla="*/ 712819 w 1966660"/>
              <a:gd name="connsiteY12" fmla="*/ 2167002 h 2561350"/>
              <a:gd name="connsiteX13" fmla="*/ 46420 w 1966660"/>
              <a:gd name="connsiteY13" fmla="*/ 2167002 h 2561350"/>
              <a:gd name="connsiteX14" fmla="*/ 46420 w 1966660"/>
              <a:gd name="connsiteY14" fmla="*/ 1458174 h 2561350"/>
              <a:gd name="connsiteX15" fmla="*/ 141419 w 1966660"/>
              <a:gd name="connsiteY15" fmla="*/ 1495354 h 2561350"/>
              <a:gd name="connsiteX16" fmla="*/ 139039 w 1966660"/>
              <a:gd name="connsiteY16" fmla="*/ 1045298 h 2561350"/>
              <a:gd name="connsiteX17" fmla="*/ 46420 w 1966660"/>
              <a:gd name="connsiteY17" fmla="*/ 1071146 h 2561350"/>
              <a:gd name="connsiteX18" fmla="*/ 0 w 1966660"/>
              <a:gd name="connsiteY18" fmla="*/ 382371 h 2561350"/>
              <a:gd name="connsiteX19" fmla="*/ 717790 w 1966660"/>
              <a:gd name="connsiteY19" fmla="*/ 389002 h 2561350"/>
              <a:gd name="connsiteX20" fmla="*/ 682886 w 1966660"/>
              <a:gd name="connsiteY20" fmla="*/ 283670 h 2561350"/>
              <a:gd name="connsiteX21" fmla="*/ 918629 w 1966660"/>
              <a:gd name="connsiteY21" fmla="*/ 3 h 2561350"/>
              <a:gd name="connsiteX0" fmla="*/ 1023861 w 2071892"/>
              <a:gd name="connsiteY0" fmla="*/ 3 h 2561350"/>
              <a:gd name="connsiteX1" fmla="*/ 1238174 w 2071892"/>
              <a:gd name="connsiteY1" fmla="*/ 286050 h 2561350"/>
              <a:gd name="connsiteX2" fmla="*/ 1216038 w 2071892"/>
              <a:gd name="connsiteY2" fmla="*/ 389002 h 2561350"/>
              <a:gd name="connsiteX3" fmla="*/ 1967326 w 2071892"/>
              <a:gd name="connsiteY3" fmla="*/ 369108 h 2561350"/>
              <a:gd name="connsiteX4" fmla="*/ 1947432 w 2071892"/>
              <a:gd name="connsiteY4" fmla="*/ 1063389 h 2561350"/>
              <a:gd name="connsiteX5" fmla="*/ 1858114 w 2071892"/>
              <a:gd name="connsiteY5" fmla="*/ 1037347 h 2561350"/>
              <a:gd name="connsiteX6" fmla="*/ 1855734 w 2071892"/>
              <a:gd name="connsiteY6" fmla="*/ 1487403 h 2561350"/>
              <a:gd name="connsiteX7" fmla="*/ 1947432 w 2071892"/>
              <a:gd name="connsiteY7" fmla="*/ 1449629 h 2561350"/>
              <a:gd name="connsiteX8" fmla="*/ 1947432 w 2071892"/>
              <a:gd name="connsiteY8" fmla="*/ 2167002 h 2561350"/>
              <a:gd name="connsiteX9" fmla="*/ 1218301 w 2071892"/>
              <a:gd name="connsiteY9" fmla="*/ 2167002 h 2561350"/>
              <a:gd name="connsiteX10" fmla="*/ 1238174 w 2071892"/>
              <a:gd name="connsiteY10" fmla="*/ 2275300 h 2561350"/>
              <a:gd name="connsiteX11" fmla="*/ 788118 w 2071892"/>
              <a:gd name="connsiteY11" fmla="*/ 2277680 h 2561350"/>
              <a:gd name="connsiteX12" fmla="*/ 818051 w 2071892"/>
              <a:gd name="connsiteY12" fmla="*/ 2167002 h 2561350"/>
              <a:gd name="connsiteX13" fmla="*/ 151652 w 2071892"/>
              <a:gd name="connsiteY13" fmla="*/ 2167002 h 2561350"/>
              <a:gd name="connsiteX14" fmla="*/ 151652 w 2071892"/>
              <a:gd name="connsiteY14" fmla="*/ 1458174 h 2561350"/>
              <a:gd name="connsiteX15" fmla="*/ 246651 w 2071892"/>
              <a:gd name="connsiteY15" fmla="*/ 1495354 h 2561350"/>
              <a:gd name="connsiteX16" fmla="*/ 244271 w 2071892"/>
              <a:gd name="connsiteY16" fmla="*/ 1045298 h 2561350"/>
              <a:gd name="connsiteX17" fmla="*/ 151652 w 2071892"/>
              <a:gd name="connsiteY17" fmla="*/ 1071146 h 2561350"/>
              <a:gd name="connsiteX18" fmla="*/ 105232 w 2071892"/>
              <a:gd name="connsiteY18" fmla="*/ 382371 h 2561350"/>
              <a:gd name="connsiteX19" fmla="*/ 823022 w 2071892"/>
              <a:gd name="connsiteY19" fmla="*/ 389002 h 2561350"/>
              <a:gd name="connsiteX20" fmla="*/ 788118 w 2071892"/>
              <a:gd name="connsiteY20" fmla="*/ 283670 h 2561350"/>
              <a:gd name="connsiteX21" fmla="*/ 1023861 w 2071892"/>
              <a:gd name="connsiteY21" fmla="*/ 3 h 2561350"/>
              <a:gd name="connsiteX0" fmla="*/ 1039756 w 2087787"/>
              <a:gd name="connsiteY0" fmla="*/ 3 h 2561350"/>
              <a:gd name="connsiteX1" fmla="*/ 1254069 w 2087787"/>
              <a:gd name="connsiteY1" fmla="*/ 286050 h 2561350"/>
              <a:gd name="connsiteX2" fmla="*/ 1231933 w 2087787"/>
              <a:gd name="connsiteY2" fmla="*/ 389002 h 2561350"/>
              <a:gd name="connsiteX3" fmla="*/ 1983221 w 2087787"/>
              <a:gd name="connsiteY3" fmla="*/ 369108 h 2561350"/>
              <a:gd name="connsiteX4" fmla="*/ 1963327 w 2087787"/>
              <a:gd name="connsiteY4" fmla="*/ 1063389 h 2561350"/>
              <a:gd name="connsiteX5" fmla="*/ 1874009 w 2087787"/>
              <a:gd name="connsiteY5" fmla="*/ 1037347 h 2561350"/>
              <a:gd name="connsiteX6" fmla="*/ 1871629 w 2087787"/>
              <a:gd name="connsiteY6" fmla="*/ 1487403 h 2561350"/>
              <a:gd name="connsiteX7" fmla="*/ 1963327 w 2087787"/>
              <a:gd name="connsiteY7" fmla="*/ 1449629 h 2561350"/>
              <a:gd name="connsiteX8" fmla="*/ 1963327 w 2087787"/>
              <a:gd name="connsiteY8" fmla="*/ 2167002 h 2561350"/>
              <a:gd name="connsiteX9" fmla="*/ 1234196 w 2087787"/>
              <a:gd name="connsiteY9" fmla="*/ 2167002 h 2561350"/>
              <a:gd name="connsiteX10" fmla="*/ 1254069 w 2087787"/>
              <a:gd name="connsiteY10" fmla="*/ 2275300 h 2561350"/>
              <a:gd name="connsiteX11" fmla="*/ 804013 w 2087787"/>
              <a:gd name="connsiteY11" fmla="*/ 2277680 h 2561350"/>
              <a:gd name="connsiteX12" fmla="*/ 833946 w 2087787"/>
              <a:gd name="connsiteY12" fmla="*/ 2167002 h 2561350"/>
              <a:gd name="connsiteX13" fmla="*/ 167547 w 2087787"/>
              <a:gd name="connsiteY13" fmla="*/ 2167002 h 2561350"/>
              <a:gd name="connsiteX14" fmla="*/ 167547 w 2087787"/>
              <a:gd name="connsiteY14" fmla="*/ 1458174 h 2561350"/>
              <a:gd name="connsiteX15" fmla="*/ 262546 w 2087787"/>
              <a:gd name="connsiteY15" fmla="*/ 1495354 h 2561350"/>
              <a:gd name="connsiteX16" fmla="*/ 260166 w 2087787"/>
              <a:gd name="connsiteY16" fmla="*/ 1045298 h 2561350"/>
              <a:gd name="connsiteX17" fmla="*/ 167547 w 2087787"/>
              <a:gd name="connsiteY17" fmla="*/ 1071146 h 2561350"/>
              <a:gd name="connsiteX18" fmla="*/ 121127 w 2087787"/>
              <a:gd name="connsiteY18" fmla="*/ 382371 h 2561350"/>
              <a:gd name="connsiteX19" fmla="*/ 838917 w 2087787"/>
              <a:gd name="connsiteY19" fmla="*/ 389002 h 2561350"/>
              <a:gd name="connsiteX20" fmla="*/ 804013 w 2087787"/>
              <a:gd name="connsiteY20" fmla="*/ 283670 h 2561350"/>
              <a:gd name="connsiteX21" fmla="*/ 1039756 w 2087787"/>
              <a:gd name="connsiteY21" fmla="*/ 3 h 2561350"/>
              <a:gd name="connsiteX0" fmla="*/ 1025434 w 2073465"/>
              <a:gd name="connsiteY0" fmla="*/ 3 h 2561350"/>
              <a:gd name="connsiteX1" fmla="*/ 1239747 w 2073465"/>
              <a:gd name="connsiteY1" fmla="*/ 286050 h 2561350"/>
              <a:gd name="connsiteX2" fmla="*/ 1217611 w 2073465"/>
              <a:gd name="connsiteY2" fmla="*/ 389002 h 2561350"/>
              <a:gd name="connsiteX3" fmla="*/ 1968899 w 2073465"/>
              <a:gd name="connsiteY3" fmla="*/ 369108 h 2561350"/>
              <a:gd name="connsiteX4" fmla="*/ 1949005 w 2073465"/>
              <a:gd name="connsiteY4" fmla="*/ 1063389 h 2561350"/>
              <a:gd name="connsiteX5" fmla="*/ 1859687 w 2073465"/>
              <a:gd name="connsiteY5" fmla="*/ 1037347 h 2561350"/>
              <a:gd name="connsiteX6" fmla="*/ 1857307 w 2073465"/>
              <a:gd name="connsiteY6" fmla="*/ 1487403 h 2561350"/>
              <a:gd name="connsiteX7" fmla="*/ 1949005 w 2073465"/>
              <a:gd name="connsiteY7" fmla="*/ 1449629 h 2561350"/>
              <a:gd name="connsiteX8" fmla="*/ 1949005 w 2073465"/>
              <a:gd name="connsiteY8" fmla="*/ 2167002 h 2561350"/>
              <a:gd name="connsiteX9" fmla="*/ 1219874 w 2073465"/>
              <a:gd name="connsiteY9" fmla="*/ 2167002 h 2561350"/>
              <a:gd name="connsiteX10" fmla="*/ 1239747 w 2073465"/>
              <a:gd name="connsiteY10" fmla="*/ 2275300 h 2561350"/>
              <a:gd name="connsiteX11" fmla="*/ 789691 w 2073465"/>
              <a:gd name="connsiteY11" fmla="*/ 2277680 h 2561350"/>
              <a:gd name="connsiteX12" fmla="*/ 819624 w 2073465"/>
              <a:gd name="connsiteY12" fmla="*/ 2167002 h 2561350"/>
              <a:gd name="connsiteX13" fmla="*/ 153225 w 2073465"/>
              <a:gd name="connsiteY13" fmla="*/ 2167002 h 2561350"/>
              <a:gd name="connsiteX14" fmla="*/ 153225 w 2073465"/>
              <a:gd name="connsiteY14" fmla="*/ 1458174 h 2561350"/>
              <a:gd name="connsiteX15" fmla="*/ 248224 w 2073465"/>
              <a:gd name="connsiteY15" fmla="*/ 1495354 h 2561350"/>
              <a:gd name="connsiteX16" fmla="*/ 245844 w 2073465"/>
              <a:gd name="connsiteY16" fmla="*/ 1045298 h 2561350"/>
              <a:gd name="connsiteX17" fmla="*/ 153225 w 2073465"/>
              <a:gd name="connsiteY17" fmla="*/ 1071146 h 2561350"/>
              <a:gd name="connsiteX18" fmla="*/ 106805 w 2073465"/>
              <a:gd name="connsiteY18" fmla="*/ 382371 h 2561350"/>
              <a:gd name="connsiteX19" fmla="*/ 824595 w 2073465"/>
              <a:gd name="connsiteY19" fmla="*/ 389002 h 2561350"/>
              <a:gd name="connsiteX20" fmla="*/ 789691 w 2073465"/>
              <a:gd name="connsiteY20" fmla="*/ 283670 h 2561350"/>
              <a:gd name="connsiteX21" fmla="*/ 1025434 w 2073465"/>
              <a:gd name="connsiteY21" fmla="*/ 3 h 2561350"/>
              <a:gd name="connsiteX0" fmla="*/ 1025434 w 2073465"/>
              <a:gd name="connsiteY0" fmla="*/ 3 h 2561350"/>
              <a:gd name="connsiteX1" fmla="*/ 1239747 w 2073465"/>
              <a:gd name="connsiteY1" fmla="*/ 286050 h 2561350"/>
              <a:gd name="connsiteX2" fmla="*/ 1217611 w 2073465"/>
              <a:gd name="connsiteY2" fmla="*/ 389002 h 2561350"/>
              <a:gd name="connsiteX3" fmla="*/ 1968899 w 2073465"/>
              <a:gd name="connsiteY3" fmla="*/ 369108 h 2561350"/>
              <a:gd name="connsiteX4" fmla="*/ 1949005 w 2073465"/>
              <a:gd name="connsiteY4" fmla="*/ 1063389 h 2561350"/>
              <a:gd name="connsiteX5" fmla="*/ 1859687 w 2073465"/>
              <a:gd name="connsiteY5" fmla="*/ 1037347 h 2561350"/>
              <a:gd name="connsiteX6" fmla="*/ 1857307 w 2073465"/>
              <a:gd name="connsiteY6" fmla="*/ 1487403 h 2561350"/>
              <a:gd name="connsiteX7" fmla="*/ 1949005 w 2073465"/>
              <a:gd name="connsiteY7" fmla="*/ 1449629 h 2561350"/>
              <a:gd name="connsiteX8" fmla="*/ 1949005 w 2073465"/>
              <a:gd name="connsiteY8" fmla="*/ 2167002 h 2561350"/>
              <a:gd name="connsiteX9" fmla="*/ 1219874 w 2073465"/>
              <a:gd name="connsiteY9" fmla="*/ 2167002 h 2561350"/>
              <a:gd name="connsiteX10" fmla="*/ 1239747 w 2073465"/>
              <a:gd name="connsiteY10" fmla="*/ 2275300 h 2561350"/>
              <a:gd name="connsiteX11" fmla="*/ 789691 w 2073465"/>
              <a:gd name="connsiteY11" fmla="*/ 2277680 h 2561350"/>
              <a:gd name="connsiteX12" fmla="*/ 819624 w 2073465"/>
              <a:gd name="connsiteY12" fmla="*/ 2167002 h 2561350"/>
              <a:gd name="connsiteX13" fmla="*/ 153225 w 2073465"/>
              <a:gd name="connsiteY13" fmla="*/ 2167002 h 2561350"/>
              <a:gd name="connsiteX14" fmla="*/ 153225 w 2073465"/>
              <a:gd name="connsiteY14" fmla="*/ 1458174 h 2561350"/>
              <a:gd name="connsiteX15" fmla="*/ 248224 w 2073465"/>
              <a:gd name="connsiteY15" fmla="*/ 1495354 h 2561350"/>
              <a:gd name="connsiteX16" fmla="*/ 245844 w 2073465"/>
              <a:gd name="connsiteY16" fmla="*/ 1045298 h 2561350"/>
              <a:gd name="connsiteX17" fmla="*/ 153225 w 2073465"/>
              <a:gd name="connsiteY17" fmla="*/ 1071146 h 2561350"/>
              <a:gd name="connsiteX18" fmla="*/ 106805 w 2073465"/>
              <a:gd name="connsiteY18" fmla="*/ 382371 h 2561350"/>
              <a:gd name="connsiteX19" fmla="*/ 824595 w 2073465"/>
              <a:gd name="connsiteY19" fmla="*/ 389002 h 2561350"/>
              <a:gd name="connsiteX20" fmla="*/ 789691 w 2073465"/>
              <a:gd name="connsiteY20" fmla="*/ 283670 h 2561350"/>
              <a:gd name="connsiteX21" fmla="*/ 1025434 w 2073465"/>
              <a:gd name="connsiteY21" fmla="*/ 3 h 2561350"/>
              <a:gd name="connsiteX0" fmla="*/ 1025434 w 2088885"/>
              <a:gd name="connsiteY0" fmla="*/ 3 h 2561350"/>
              <a:gd name="connsiteX1" fmla="*/ 1239747 w 2088885"/>
              <a:gd name="connsiteY1" fmla="*/ 286050 h 2561350"/>
              <a:gd name="connsiteX2" fmla="*/ 1217611 w 2088885"/>
              <a:gd name="connsiteY2" fmla="*/ 389002 h 2561350"/>
              <a:gd name="connsiteX3" fmla="*/ 1968899 w 2088885"/>
              <a:gd name="connsiteY3" fmla="*/ 369108 h 2561350"/>
              <a:gd name="connsiteX4" fmla="*/ 1949005 w 2088885"/>
              <a:gd name="connsiteY4" fmla="*/ 1063389 h 2561350"/>
              <a:gd name="connsiteX5" fmla="*/ 1859687 w 2088885"/>
              <a:gd name="connsiteY5" fmla="*/ 1037347 h 2561350"/>
              <a:gd name="connsiteX6" fmla="*/ 1857307 w 2088885"/>
              <a:gd name="connsiteY6" fmla="*/ 1487403 h 2561350"/>
              <a:gd name="connsiteX7" fmla="*/ 1949005 w 2088885"/>
              <a:gd name="connsiteY7" fmla="*/ 1449629 h 2561350"/>
              <a:gd name="connsiteX8" fmla="*/ 1949005 w 2088885"/>
              <a:gd name="connsiteY8" fmla="*/ 2167002 h 2561350"/>
              <a:gd name="connsiteX9" fmla="*/ 1219874 w 2088885"/>
              <a:gd name="connsiteY9" fmla="*/ 2167002 h 2561350"/>
              <a:gd name="connsiteX10" fmla="*/ 1239747 w 2088885"/>
              <a:gd name="connsiteY10" fmla="*/ 2275300 h 2561350"/>
              <a:gd name="connsiteX11" fmla="*/ 789691 w 2088885"/>
              <a:gd name="connsiteY11" fmla="*/ 2277680 h 2561350"/>
              <a:gd name="connsiteX12" fmla="*/ 819624 w 2088885"/>
              <a:gd name="connsiteY12" fmla="*/ 2167002 h 2561350"/>
              <a:gd name="connsiteX13" fmla="*/ 153225 w 2088885"/>
              <a:gd name="connsiteY13" fmla="*/ 2167002 h 2561350"/>
              <a:gd name="connsiteX14" fmla="*/ 153225 w 2088885"/>
              <a:gd name="connsiteY14" fmla="*/ 1458174 h 2561350"/>
              <a:gd name="connsiteX15" fmla="*/ 248224 w 2088885"/>
              <a:gd name="connsiteY15" fmla="*/ 1495354 h 2561350"/>
              <a:gd name="connsiteX16" fmla="*/ 245844 w 2088885"/>
              <a:gd name="connsiteY16" fmla="*/ 1045298 h 2561350"/>
              <a:gd name="connsiteX17" fmla="*/ 153225 w 2088885"/>
              <a:gd name="connsiteY17" fmla="*/ 1071146 h 2561350"/>
              <a:gd name="connsiteX18" fmla="*/ 106805 w 2088885"/>
              <a:gd name="connsiteY18" fmla="*/ 382371 h 2561350"/>
              <a:gd name="connsiteX19" fmla="*/ 824595 w 2088885"/>
              <a:gd name="connsiteY19" fmla="*/ 389002 h 2561350"/>
              <a:gd name="connsiteX20" fmla="*/ 789691 w 2088885"/>
              <a:gd name="connsiteY20" fmla="*/ 283670 h 2561350"/>
              <a:gd name="connsiteX21" fmla="*/ 1025434 w 2088885"/>
              <a:gd name="connsiteY21" fmla="*/ 3 h 2561350"/>
              <a:gd name="connsiteX0" fmla="*/ 1025434 w 2073465"/>
              <a:gd name="connsiteY0" fmla="*/ 3 h 2561350"/>
              <a:gd name="connsiteX1" fmla="*/ 1239747 w 2073465"/>
              <a:gd name="connsiteY1" fmla="*/ 286050 h 2561350"/>
              <a:gd name="connsiteX2" fmla="*/ 1217611 w 2073465"/>
              <a:gd name="connsiteY2" fmla="*/ 389002 h 2561350"/>
              <a:gd name="connsiteX3" fmla="*/ 1968899 w 2073465"/>
              <a:gd name="connsiteY3" fmla="*/ 369108 h 2561350"/>
              <a:gd name="connsiteX4" fmla="*/ 1949005 w 2073465"/>
              <a:gd name="connsiteY4" fmla="*/ 1063389 h 2561350"/>
              <a:gd name="connsiteX5" fmla="*/ 1859687 w 2073465"/>
              <a:gd name="connsiteY5" fmla="*/ 1037347 h 2561350"/>
              <a:gd name="connsiteX6" fmla="*/ 1857307 w 2073465"/>
              <a:gd name="connsiteY6" fmla="*/ 1487403 h 2561350"/>
              <a:gd name="connsiteX7" fmla="*/ 1949005 w 2073465"/>
              <a:gd name="connsiteY7" fmla="*/ 1449629 h 2561350"/>
              <a:gd name="connsiteX8" fmla="*/ 1949005 w 2073465"/>
              <a:gd name="connsiteY8" fmla="*/ 2167002 h 2561350"/>
              <a:gd name="connsiteX9" fmla="*/ 1219874 w 2073465"/>
              <a:gd name="connsiteY9" fmla="*/ 2167002 h 2561350"/>
              <a:gd name="connsiteX10" fmla="*/ 1239747 w 2073465"/>
              <a:gd name="connsiteY10" fmla="*/ 2275300 h 2561350"/>
              <a:gd name="connsiteX11" fmla="*/ 789691 w 2073465"/>
              <a:gd name="connsiteY11" fmla="*/ 2277680 h 2561350"/>
              <a:gd name="connsiteX12" fmla="*/ 819624 w 2073465"/>
              <a:gd name="connsiteY12" fmla="*/ 2167002 h 2561350"/>
              <a:gd name="connsiteX13" fmla="*/ 153225 w 2073465"/>
              <a:gd name="connsiteY13" fmla="*/ 2167002 h 2561350"/>
              <a:gd name="connsiteX14" fmla="*/ 153225 w 2073465"/>
              <a:gd name="connsiteY14" fmla="*/ 1458174 h 2561350"/>
              <a:gd name="connsiteX15" fmla="*/ 248224 w 2073465"/>
              <a:gd name="connsiteY15" fmla="*/ 1495354 h 2561350"/>
              <a:gd name="connsiteX16" fmla="*/ 245844 w 2073465"/>
              <a:gd name="connsiteY16" fmla="*/ 1045298 h 2561350"/>
              <a:gd name="connsiteX17" fmla="*/ 153225 w 2073465"/>
              <a:gd name="connsiteY17" fmla="*/ 1071146 h 2561350"/>
              <a:gd name="connsiteX18" fmla="*/ 106805 w 2073465"/>
              <a:gd name="connsiteY18" fmla="*/ 382371 h 2561350"/>
              <a:gd name="connsiteX19" fmla="*/ 824595 w 2073465"/>
              <a:gd name="connsiteY19" fmla="*/ 389002 h 2561350"/>
              <a:gd name="connsiteX20" fmla="*/ 789691 w 2073465"/>
              <a:gd name="connsiteY20" fmla="*/ 283670 h 2561350"/>
              <a:gd name="connsiteX21" fmla="*/ 1025434 w 2073465"/>
              <a:gd name="connsiteY21" fmla="*/ 3 h 2561350"/>
              <a:gd name="connsiteX0" fmla="*/ 1025434 w 2073465"/>
              <a:gd name="connsiteY0" fmla="*/ 3 h 2561350"/>
              <a:gd name="connsiteX1" fmla="*/ 1239747 w 2073465"/>
              <a:gd name="connsiteY1" fmla="*/ 286050 h 2561350"/>
              <a:gd name="connsiteX2" fmla="*/ 1217611 w 2073465"/>
              <a:gd name="connsiteY2" fmla="*/ 389002 h 2561350"/>
              <a:gd name="connsiteX3" fmla="*/ 1968899 w 2073465"/>
              <a:gd name="connsiteY3" fmla="*/ 369108 h 2561350"/>
              <a:gd name="connsiteX4" fmla="*/ 1949005 w 2073465"/>
              <a:gd name="connsiteY4" fmla="*/ 1063389 h 2561350"/>
              <a:gd name="connsiteX5" fmla="*/ 1859687 w 2073465"/>
              <a:gd name="connsiteY5" fmla="*/ 1037347 h 2561350"/>
              <a:gd name="connsiteX6" fmla="*/ 1857307 w 2073465"/>
              <a:gd name="connsiteY6" fmla="*/ 1487403 h 2561350"/>
              <a:gd name="connsiteX7" fmla="*/ 1949005 w 2073465"/>
              <a:gd name="connsiteY7" fmla="*/ 1449629 h 2561350"/>
              <a:gd name="connsiteX8" fmla="*/ 1949005 w 2073465"/>
              <a:gd name="connsiteY8" fmla="*/ 2167002 h 2561350"/>
              <a:gd name="connsiteX9" fmla="*/ 1219874 w 2073465"/>
              <a:gd name="connsiteY9" fmla="*/ 2167002 h 2561350"/>
              <a:gd name="connsiteX10" fmla="*/ 1239747 w 2073465"/>
              <a:gd name="connsiteY10" fmla="*/ 2275300 h 2561350"/>
              <a:gd name="connsiteX11" fmla="*/ 789691 w 2073465"/>
              <a:gd name="connsiteY11" fmla="*/ 2277680 h 2561350"/>
              <a:gd name="connsiteX12" fmla="*/ 819624 w 2073465"/>
              <a:gd name="connsiteY12" fmla="*/ 2167002 h 2561350"/>
              <a:gd name="connsiteX13" fmla="*/ 153225 w 2073465"/>
              <a:gd name="connsiteY13" fmla="*/ 2167002 h 2561350"/>
              <a:gd name="connsiteX14" fmla="*/ 153225 w 2073465"/>
              <a:gd name="connsiteY14" fmla="*/ 1458174 h 2561350"/>
              <a:gd name="connsiteX15" fmla="*/ 248224 w 2073465"/>
              <a:gd name="connsiteY15" fmla="*/ 1495354 h 2561350"/>
              <a:gd name="connsiteX16" fmla="*/ 245844 w 2073465"/>
              <a:gd name="connsiteY16" fmla="*/ 1045298 h 2561350"/>
              <a:gd name="connsiteX17" fmla="*/ 153225 w 2073465"/>
              <a:gd name="connsiteY17" fmla="*/ 1071146 h 2561350"/>
              <a:gd name="connsiteX18" fmla="*/ 106805 w 2073465"/>
              <a:gd name="connsiteY18" fmla="*/ 382371 h 2561350"/>
              <a:gd name="connsiteX19" fmla="*/ 824595 w 2073465"/>
              <a:gd name="connsiteY19" fmla="*/ 389002 h 2561350"/>
              <a:gd name="connsiteX20" fmla="*/ 789691 w 2073465"/>
              <a:gd name="connsiteY20" fmla="*/ 283670 h 2561350"/>
              <a:gd name="connsiteX21" fmla="*/ 1025434 w 2073465"/>
              <a:gd name="connsiteY21" fmla="*/ 3 h 2561350"/>
              <a:gd name="connsiteX0" fmla="*/ 1025434 w 2102756"/>
              <a:gd name="connsiteY0" fmla="*/ 3 h 2561350"/>
              <a:gd name="connsiteX1" fmla="*/ 1239747 w 2102756"/>
              <a:gd name="connsiteY1" fmla="*/ 286050 h 2561350"/>
              <a:gd name="connsiteX2" fmla="*/ 1217611 w 2102756"/>
              <a:gd name="connsiteY2" fmla="*/ 389002 h 2561350"/>
              <a:gd name="connsiteX3" fmla="*/ 1968899 w 2102756"/>
              <a:gd name="connsiteY3" fmla="*/ 369108 h 2561350"/>
              <a:gd name="connsiteX4" fmla="*/ 1949005 w 2102756"/>
              <a:gd name="connsiteY4" fmla="*/ 1063389 h 2561350"/>
              <a:gd name="connsiteX5" fmla="*/ 1859687 w 2102756"/>
              <a:gd name="connsiteY5" fmla="*/ 1037347 h 2561350"/>
              <a:gd name="connsiteX6" fmla="*/ 1857307 w 2102756"/>
              <a:gd name="connsiteY6" fmla="*/ 1487403 h 2561350"/>
              <a:gd name="connsiteX7" fmla="*/ 1995425 w 2102756"/>
              <a:gd name="connsiteY7" fmla="*/ 1456260 h 2561350"/>
              <a:gd name="connsiteX8" fmla="*/ 1949005 w 2102756"/>
              <a:gd name="connsiteY8" fmla="*/ 2167002 h 2561350"/>
              <a:gd name="connsiteX9" fmla="*/ 1219874 w 2102756"/>
              <a:gd name="connsiteY9" fmla="*/ 2167002 h 2561350"/>
              <a:gd name="connsiteX10" fmla="*/ 1239747 w 2102756"/>
              <a:gd name="connsiteY10" fmla="*/ 2275300 h 2561350"/>
              <a:gd name="connsiteX11" fmla="*/ 789691 w 2102756"/>
              <a:gd name="connsiteY11" fmla="*/ 2277680 h 2561350"/>
              <a:gd name="connsiteX12" fmla="*/ 819624 w 2102756"/>
              <a:gd name="connsiteY12" fmla="*/ 2167002 h 2561350"/>
              <a:gd name="connsiteX13" fmla="*/ 153225 w 2102756"/>
              <a:gd name="connsiteY13" fmla="*/ 2167002 h 2561350"/>
              <a:gd name="connsiteX14" fmla="*/ 153225 w 2102756"/>
              <a:gd name="connsiteY14" fmla="*/ 1458174 h 2561350"/>
              <a:gd name="connsiteX15" fmla="*/ 248224 w 2102756"/>
              <a:gd name="connsiteY15" fmla="*/ 1495354 h 2561350"/>
              <a:gd name="connsiteX16" fmla="*/ 245844 w 2102756"/>
              <a:gd name="connsiteY16" fmla="*/ 1045298 h 2561350"/>
              <a:gd name="connsiteX17" fmla="*/ 153225 w 2102756"/>
              <a:gd name="connsiteY17" fmla="*/ 1071146 h 2561350"/>
              <a:gd name="connsiteX18" fmla="*/ 106805 w 2102756"/>
              <a:gd name="connsiteY18" fmla="*/ 382371 h 2561350"/>
              <a:gd name="connsiteX19" fmla="*/ 824595 w 2102756"/>
              <a:gd name="connsiteY19" fmla="*/ 389002 h 2561350"/>
              <a:gd name="connsiteX20" fmla="*/ 789691 w 2102756"/>
              <a:gd name="connsiteY20" fmla="*/ 283670 h 2561350"/>
              <a:gd name="connsiteX21" fmla="*/ 1025434 w 2102756"/>
              <a:gd name="connsiteY21" fmla="*/ 3 h 2561350"/>
              <a:gd name="connsiteX0" fmla="*/ 1025434 w 2076232"/>
              <a:gd name="connsiteY0" fmla="*/ 3 h 2561350"/>
              <a:gd name="connsiteX1" fmla="*/ 1239747 w 2076232"/>
              <a:gd name="connsiteY1" fmla="*/ 286050 h 2561350"/>
              <a:gd name="connsiteX2" fmla="*/ 1217611 w 2076232"/>
              <a:gd name="connsiteY2" fmla="*/ 389002 h 2561350"/>
              <a:gd name="connsiteX3" fmla="*/ 1968899 w 2076232"/>
              <a:gd name="connsiteY3" fmla="*/ 369108 h 2561350"/>
              <a:gd name="connsiteX4" fmla="*/ 1949005 w 2076232"/>
              <a:gd name="connsiteY4" fmla="*/ 1063389 h 2561350"/>
              <a:gd name="connsiteX5" fmla="*/ 1859687 w 2076232"/>
              <a:gd name="connsiteY5" fmla="*/ 1037347 h 2561350"/>
              <a:gd name="connsiteX6" fmla="*/ 1857307 w 2076232"/>
              <a:gd name="connsiteY6" fmla="*/ 1487403 h 2561350"/>
              <a:gd name="connsiteX7" fmla="*/ 1995425 w 2076232"/>
              <a:gd name="connsiteY7" fmla="*/ 1456260 h 2561350"/>
              <a:gd name="connsiteX8" fmla="*/ 1949005 w 2076232"/>
              <a:gd name="connsiteY8" fmla="*/ 2167002 h 2561350"/>
              <a:gd name="connsiteX9" fmla="*/ 1219874 w 2076232"/>
              <a:gd name="connsiteY9" fmla="*/ 2167002 h 2561350"/>
              <a:gd name="connsiteX10" fmla="*/ 1239747 w 2076232"/>
              <a:gd name="connsiteY10" fmla="*/ 2275300 h 2561350"/>
              <a:gd name="connsiteX11" fmla="*/ 789691 w 2076232"/>
              <a:gd name="connsiteY11" fmla="*/ 2277680 h 2561350"/>
              <a:gd name="connsiteX12" fmla="*/ 819624 w 2076232"/>
              <a:gd name="connsiteY12" fmla="*/ 2167002 h 2561350"/>
              <a:gd name="connsiteX13" fmla="*/ 153225 w 2076232"/>
              <a:gd name="connsiteY13" fmla="*/ 2167002 h 2561350"/>
              <a:gd name="connsiteX14" fmla="*/ 153225 w 2076232"/>
              <a:gd name="connsiteY14" fmla="*/ 1458174 h 2561350"/>
              <a:gd name="connsiteX15" fmla="*/ 248224 w 2076232"/>
              <a:gd name="connsiteY15" fmla="*/ 1495354 h 2561350"/>
              <a:gd name="connsiteX16" fmla="*/ 245844 w 2076232"/>
              <a:gd name="connsiteY16" fmla="*/ 1045298 h 2561350"/>
              <a:gd name="connsiteX17" fmla="*/ 153225 w 2076232"/>
              <a:gd name="connsiteY17" fmla="*/ 1071146 h 2561350"/>
              <a:gd name="connsiteX18" fmla="*/ 106805 w 2076232"/>
              <a:gd name="connsiteY18" fmla="*/ 382371 h 2561350"/>
              <a:gd name="connsiteX19" fmla="*/ 824595 w 2076232"/>
              <a:gd name="connsiteY19" fmla="*/ 389002 h 2561350"/>
              <a:gd name="connsiteX20" fmla="*/ 789691 w 2076232"/>
              <a:gd name="connsiteY20" fmla="*/ 283670 h 2561350"/>
              <a:gd name="connsiteX21" fmla="*/ 1025434 w 2076232"/>
              <a:gd name="connsiteY21" fmla="*/ 3 h 2561350"/>
              <a:gd name="connsiteX0" fmla="*/ 1025434 w 2077711"/>
              <a:gd name="connsiteY0" fmla="*/ 3 h 2561350"/>
              <a:gd name="connsiteX1" fmla="*/ 1239747 w 2077711"/>
              <a:gd name="connsiteY1" fmla="*/ 286050 h 2561350"/>
              <a:gd name="connsiteX2" fmla="*/ 1217611 w 2077711"/>
              <a:gd name="connsiteY2" fmla="*/ 389002 h 2561350"/>
              <a:gd name="connsiteX3" fmla="*/ 1968899 w 2077711"/>
              <a:gd name="connsiteY3" fmla="*/ 369108 h 2561350"/>
              <a:gd name="connsiteX4" fmla="*/ 1949005 w 2077711"/>
              <a:gd name="connsiteY4" fmla="*/ 1063389 h 2561350"/>
              <a:gd name="connsiteX5" fmla="*/ 1859687 w 2077711"/>
              <a:gd name="connsiteY5" fmla="*/ 1037347 h 2561350"/>
              <a:gd name="connsiteX6" fmla="*/ 1857307 w 2077711"/>
              <a:gd name="connsiteY6" fmla="*/ 1487403 h 2561350"/>
              <a:gd name="connsiteX7" fmla="*/ 1995425 w 2077711"/>
              <a:gd name="connsiteY7" fmla="*/ 1456260 h 2561350"/>
              <a:gd name="connsiteX8" fmla="*/ 1949005 w 2077711"/>
              <a:gd name="connsiteY8" fmla="*/ 2167002 h 2561350"/>
              <a:gd name="connsiteX9" fmla="*/ 1219874 w 2077711"/>
              <a:gd name="connsiteY9" fmla="*/ 2167002 h 2561350"/>
              <a:gd name="connsiteX10" fmla="*/ 1239747 w 2077711"/>
              <a:gd name="connsiteY10" fmla="*/ 2275300 h 2561350"/>
              <a:gd name="connsiteX11" fmla="*/ 789691 w 2077711"/>
              <a:gd name="connsiteY11" fmla="*/ 2277680 h 2561350"/>
              <a:gd name="connsiteX12" fmla="*/ 819624 w 2077711"/>
              <a:gd name="connsiteY12" fmla="*/ 2167002 h 2561350"/>
              <a:gd name="connsiteX13" fmla="*/ 153225 w 2077711"/>
              <a:gd name="connsiteY13" fmla="*/ 2167002 h 2561350"/>
              <a:gd name="connsiteX14" fmla="*/ 153225 w 2077711"/>
              <a:gd name="connsiteY14" fmla="*/ 1458174 h 2561350"/>
              <a:gd name="connsiteX15" fmla="*/ 248224 w 2077711"/>
              <a:gd name="connsiteY15" fmla="*/ 1495354 h 2561350"/>
              <a:gd name="connsiteX16" fmla="*/ 245844 w 2077711"/>
              <a:gd name="connsiteY16" fmla="*/ 1045298 h 2561350"/>
              <a:gd name="connsiteX17" fmla="*/ 153225 w 2077711"/>
              <a:gd name="connsiteY17" fmla="*/ 1071146 h 2561350"/>
              <a:gd name="connsiteX18" fmla="*/ 106805 w 2077711"/>
              <a:gd name="connsiteY18" fmla="*/ 382371 h 2561350"/>
              <a:gd name="connsiteX19" fmla="*/ 824595 w 2077711"/>
              <a:gd name="connsiteY19" fmla="*/ 389002 h 2561350"/>
              <a:gd name="connsiteX20" fmla="*/ 789691 w 2077711"/>
              <a:gd name="connsiteY20" fmla="*/ 283670 h 2561350"/>
              <a:gd name="connsiteX21" fmla="*/ 1025434 w 2077711"/>
              <a:gd name="connsiteY21" fmla="*/ 3 h 2561350"/>
              <a:gd name="connsiteX0" fmla="*/ 1025434 w 2082173"/>
              <a:gd name="connsiteY0" fmla="*/ 3 h 2561350"/>
              <a:gd name="connsiteX1" fmla="*/ 1239747 w 2082173"/>
              <a:gd name="connsiteY1" fmla="*/ 286050 h 2561350"/>
              <a:gd name="connsiteX2" fmla="*/ 1217611 w 2082173"/>
              <a:gd name="connsiteY2" fmla="*/ 389002 h 2561350"/>
              <a:gd name="connsiteX3" fmla="*/ 1968899 w 2082173"/>
              <a:gd name="connsiteY3" fmla="*/ 369108 h 2561350"/>
              <a:gd name="connsiteX4" fmla="*/ 1962267 w 2082173"/>
              <a:gd name="connsiteY4" fmla="*/ 1096546 h 2561350"/>
              <a:gd name="connsiteX5" fmla="*/ 1859687 w 2082173"/>
              <a:gd name="connsiteY5" fmla="*/ 1037347 h 2561350"/>
              <a:gd name="connsiteX6" fmla="*/ 1857307 w 2082173"/>
              <a:gd name="connsiteY6" fmla="*/ 1487403 h 2561350"/>
              <a:gd name="connsiteX7" fmla="*/ 1995425 w 2082173"/>
              <a:gd name="connsiteY7" fmla="*/ 1456260 h 2561350"/>
              <a:gd name="connsiteX8" fmla="*/ 1949005 w 2082173"/>
              <a:gd name="connsiteY8" fmla="*/ 2167002 h 2561350"/>
              <a:gd name="connsiteX9" fmla="*/ 1219874 w 2082173"/>
              <a:gd name="connsiteY9" fmla="*/ 2167002 h 2561350"/>
              <a:gd name="connsiteX10" fmla="*/ 1239747 w 2082173"/>
              <a:gd name="connsiteY10" fmla="*/ 2275300 h 2561350"/>
              <a:gd name="connsiteX11" fmla="*/ 789691 w 2082173"/>
              <a:gd name="connsiteY11" fmla="*/ 2277680 h 2561350"/>
              <a:gd name="connsiteX12" fmla="*/ 819624 w 2082173"/>
              <a:gd name="connsiteY12" fmla="*/ 2167002 h 2561350"/>
              <a:gd name="connsiteX13" fmla="*/ 153225 w 2082173"/>
              <a:gd name="connsiteY13" fmla="*/ 2167002 h 2561350"/>
              <a:gd name="connsiteX14" fmla="*/ 153225 w 2082173"/>
              <a:gd name="connsiteY14" fmla="*/ 1458174 h 2561350"/>
              <a:gd name="connsiteX15" fmla="*/ 248224 w 2082173"/>
              <a:gd name="connsiteY15" fmla="*/ 1495354 h 2561350"/>
              <a:gd name="connsiteX16" fmla="*/ 245844 w 2082173"/>
              <a:gd name="connsiteY16" fmla="*/ 1045298 h 2561350"/>
              <a:gd name="connsiteX17" fmla="*/ 153225 w 2082173"/>
              <a:gd name="connsiteY17" fmla="*/ 1071146 h 2561350"/>
              <a:gd name="connsiteX18" fmla="*/ 106805 w 2082173"/>
              <a:gd name="connsiteY18" fmla="*/ 382371 h 2561350"/>
              <a:gd name="connsiteX19" fmla="*/ 824595 w 2082173"/>
              <a:gd name="connsiteY19" fmla="*/ 389002 h 2561350"/>
              <a:gd name="connsiteX20" fmla="*/ 789691 w 2082173"/>
              <a:gd name="connsiteY20" fmla="*/ 283670 h 2561350"/>
              <a:gd name="connsiteX21" fmla="*/ 1025434 w 2082173"/>
              <a:gd name="connsiteY21" fmla="*/ 3 h 2561350"/>
              <a:gd name="connsiteX0" fmla="*/ 1025434 w 2082173"/>
              <a:gd name="connsiteY0" fmla="*/ 3 h 2561350"/>
              <a:gd name="connsiteX1" fmla="*/ 1239747 w 2082173"/>
              <a:gd name="connsiteY1" fmla="*/ 286050 h 2561350"/>
              <a:gd name="connsiteX2" fmla="*/ 1217611 w 2082173"/>
              <a:gd name="connsiteY2" fmla="*/ 389002 h 2561350"/>
              <a:gd name="connsiteX3" fmla="*/ 1968899 w 2082173"/>
              <a:gd name="connsiteY3" fmla="*/ 369108 h 2561350"/>
              <a:gd name="connsiteX4" fmla="*/ 1962267 w 2082173"/>
              <a:gd name="connsiteY4" fmla="*/ 1096546 h 2561350"/>
              <a:gd name="connsiteX5" fmla="*/ 1859687 w 2082173"/>
              <a:gd name="connsiteY5" fmla="*/ 1037347 h 2561350"/>
              <a:gd name="connsiteX6" fmla="*/ 1857307 w 2082173"/>
              <a:gd name="connsiteY6" fmla="*/ 1487403 h 2561350"/>
              <a:gd name="connsiteX7" fmla="*/ 1995425 w 2082173"/>
              <a:gd name="connsiteY7" fmla="*/ 1456260 h 2561350"/>
              <a:gd name="connsiteX8" fmla="*/ 1949005 w 2082173"/>
              <a:gd name="connsiteY8" fmla="*/ 2167002 h 2561350"/>
              <a:gd name="connsiteX9" fmla="*/ 1219874 w 2082173"/>
              <a:gd name="connsiteY9" fmla="*/ 2167002 h 2561350"/>
              <a:gd name="connsiteX10" fmla="*/ 1239747 w 2082173"/>
              <a:gd name="connsiteY10" fmla="*/ 2275300 h 2561350"/>
              <a:gd name="connsiteX11" fmla="*/ 789691 w 2082173"/>
              <a:gd name="connsiteY11" fmla="*/ 2277680 h 2561350"/>
              <a:gd name="connsiteX12" fmla="*/ 819624 w 2082173"/>
              <a:gd name="connsiteY12" fmla="*/ 2167002 h 2561350"/>
              <a:gd name="connsiteX13" fmla="*/ 153225 w 2082173"/>
              <a:gd name="connsiteY13" fmla="*/ 2167002 h 2561350"/>
              <a:gd name="connsiteX14" fmla="*/ 153225 w 2082173"/>
              <a:gd name="connsiteY14" fmla="*/ 1458174 h 2561350"/>
              <a:gd name="connsiteX15" fmla="*/ 248224 w 2082173"/>
              <a:gd name="connsiteY15" fmla="*/ 1495354 h 2561350"/>
              <a:gd name="connsiteX16" fmla="*/ 245844 w 2082173"/>
              <a:gd name="connsiteY16" fmla="*/ 1045298 h 2561350"/>
              <a:gd name="connsiteX17" fmla="*/ 153225 w 2082173"/>
              <a:gd name="connsiteY17" fmla="*/ 1071146 h 2561350"/>
              <a:gd name="connsiteX18" fmla="*/ 106805 w 2082173"/>
              <a:gd name="connsiteY18" fmla="*/ 382371 h 2561350"/>
              <a:gd name="connsiteX19" fmla="*/ 824595 w 2082173"/>
              <a:gd name="connsiteY19" fmla="*/ 389002 h 2561350"/>
              <a:gd name="connsiteX20" fmla="*/ 789691 w 2082173"/>
              <a:gd name="connsiteY20" fmla="*/ 283670 h 2561350"/>
              <a:gd name="connsiteX21" fmla="*/ 1025434 w 2082173"/>
              <a:gd name="connsiteY21" fmla="*/ 3 h 2561350"/>
              <a:gd name="connsiteX0" fmla="*/ 1025434 w 2082173"/>
              <a:gd name="connsiteY0" fmla="*/ 3 h 2561350"/>
              <a:gd name="connsiteX1" fmla="*/ 1239747 w 2082173"/>
              <a:gd name="connsiteY1" fmla="*/ 286050 h 2561350"/>
              <a:gd name="connsiteX2" fmla="*/ 1217611 w 2082173"/>
              <a:gd name="connsiteY2" fmla="*/ 389002 h 2561350"/>
              <a:gd name="connsiteX3" fmla="*/ 1968899 w 2082173"/>
              <a:gd name="connsiteY3" fmla="*/ 369108 h 2561350"/>
              <a:gd name="connsiteX4" fmla="*/ 1962267 w 2082173"/>
              <a:gd name="connsiteY4" fmla="*/ 1096546 h 2561350"/>
              <a:gd name="connsiteX5" fmla="*/ 1859687 w 2082173"/>
              <a:gd name="connsiteY5" fmla="*/ 1037347 h 2561350"/>
              <a:gd name="connsiteX6" fmla="*/ 1844045 w 2082173"/>
              <a:gd name="connsiteY6" fmla="*/ 1520560 h 2561350"/>
              <a:gd name="connsiteX7" fmla="*/ 1995425 w 2082173"/>
              <a:gd name="connsiteY7" fmla="*/ 1456260 h 2561350"/>
              <a:gd name="connsiteX8" fmla="*/ 1949005 w 2082173"/>
              <a:gd name="connsiteY8" fmla="*/ 2167002 h 2561350"/>
              <a:gd name="connsiteX9" fmla="*/ 1219874 w 2082173"/>
              <a:gd name="connsiteY9" fmla="*/ 2167002 h 2561350"/>
              <a:gd name="connsiteX10" fmla="*/ 1239747 w 2082173"/>
              <a:gd name="connsiteY10" fmla="*/ 2275300 h 2561350"/>
              <a:gd name="connsiteX11" fmla="*/ 789691 w 2082173"/>
              <a:gd name="connsiteY11" fmla="*/ 2277680 h 2561350"/>
              <a:gd name="connsiteX12" fmla="*/ 819624 w 2082173"/>
              <a:gd name="connsiteY12" fmla="*/ 2167002 h 2561350"/>
              <a:gd name="connsiteX13" fmla="*/ 153225 w 2082173"/>
              <a:gd name="connsiteY13" fmla="*/ 2167002 h 2561350"/>
              <a:gd name="connsiteX14" fmla="*/ 153225 w 2082173"/>
              <a:gd name="connsiteY14" fmla="*/ 1458174 h 2561350"/>
              <a:gd name="connsiteX15" fmla="*/ 248224 w 2082173"/>
              <a:gd name="connsiteY15" fmla="*/ 1495354 h 2561350"/>
              <a:gd name="connsiteX16" fmla="*/ 245844 w 2082173"/>
              <a:gd name="connsiteY16" fmla="*/ 1045298 h 2561350"/>
              <a:gd name="connsiteX17" fmla="*/ 153225 w 2082173"/>
              <a:gd name="connsiteY17" fmla="*/ 1071146 h 2561350"/>
              <a:gd name="connsiteX18" fmla="*/ 106805 w 2082173"/>
              <a:gd name="connsiteY18" fmla="*/ 382371 h 2561350"/>
              <a:gd name="connsiteX19" fmla="*/ 824595 w 2082173"/>
              <a:gd name="connsiteY19" fmla="*/ 389002 h 2561350"/>
              <a:gd name="connsiteX20" fmla="*/ 789691 w 2082173"/>
              <a:gd name="connsiteY20" fmla="*/ 283670 h 2561350"/>
              <a:gd name="connsiteX21" fmla="*/ 1025434 w 2082173"/>
              <a:gd name="connsiteY21" fmla="*/ 3 h 2561350"/>
              <a:gd name="connsiteX0" fmla="*/ 1025434 w 2082173"/>
              <a:gd name="connsiteY0" fmla="*/ 3 h 2561350"/>
              <a:gd name="connsiteX1" fmla="*/ 1239747 w 2082173"/>
              <a:gd name="connsiteY1" fmla="*/ 286050 h 2561350"/>
              <a:gd name="connsiteX2" fmla="*/ 1217611 w 2082173"/>
              <a:gd name="connsiteY2" fmla="*/ 389002 h 2561350"/>
              <a:gd name="connsiteX3" fmla="*/ 1968899 w 2082173"/>
              <a:gd name="connsiteY3" fmla="*/ 369108 h 2561350"/>
              <a:gd name="connsiteX4" fmla="*/ 1962267 w 2082173"/>
              <a:gd name="connsiteY4" fmla="*/ 1096546 h 2561350"/>
              <a:gd name="connsiteX5" fmla="*/ 1859687 w 2082173"/>
              <a:gd name="connsiteY5" fmla="*/ 1037347 h 2561350"/>
              <a:gd name="connsiteX6" fmla="*/ 1844045 w 2082173"/>
              <a:gd name="connsiteY6" fmla="*/ 1520560 h 2561350"/>
              <a:gd name="connsiteX7" fmla="*/ 1995425 w 2082173"/>
              <a:gd name="connsiteY7" fmla="*/ 1456260 h 2561350"/>
              <a:gd name="connsiteX8" fmla="*/ 1949005 w 2082173"/>
              <a:gd name="connsiteY8" fmla="*/ 2167002 h 2561350"/>
              <a:gd name="connsiteX9" fmla="*/ 1219874 w 2082173"/>
              <a:gd name="connsiteY9" fmla="*/ 2167002 h 2561350"/>
              <a:gd name="connsiteX10" fmla="*/ 1239747 w 2082173"/>
              <a:gd name="connsiteY10" fmla="*/ 2275300 h 2561350"/>
              <a:gd name="connsiteX11" fmla="*/ 789691 w 2082173"/>
              <a:gd name="connsiteY11" fmla="*/ 2277680 h 2561350"/>
              <a:gd name="connsiteX12" fmla="*/ 819624 w 2082173"/>
              <a:gd name="connsiteY12" fmla="*/ 2167002 h 2561350"/>
              <a:gd name="connsiteX13" fmla="*/ 153225 w 2082173"/>
              <a:gd name="connsiteY13" fmla="*/ 2167002 h 2561350"/>
              <a:gd name="connsiteX14" fmla="*/ 153225 w 2082173"/>
              <a:gd name="connsiteY14" fmla="*/ 1458174 h 2561350"/>
              <a:gd name="connsiteX15" fmla="*/ 248224 w 2082173"/>
              <a:gd name="connsiteY15" fmla="*/ 1495354 h 2561350"/>
              <a:gd name="connsiteX16" fmla="*/ 245844 w 2082173"/>
              <a:gd name="connsiteY16" fmla="*/ 1045298 h 2561350"/>
              <a:gd name="connsiteX17" fmla="*/ 153225 w 2082173"/>
              <a:gd name="connsiteY17" fmla="*/ 1071146 h 2561350"/>
              <a:gd name="connsiteX18" fmla="*/ 106805 w 2082173"/>
              <a:gd name="connsiteY18" fmla="*/ 382371 h 2561350"/>
              <a:gd name="connsiteX19" fmla="*/ 824595 w 2082173"/>
              <a:gd name="connsiteY19" fmla="*/ 389002 h 2561350"/>
              <a:gd name="connsiteX20" fmla="*/ 789691 w 2082173"/>
              <a:gd name="connsiteY20" fmla="*/ 283670 h 2561350"/>
              <a:gd name="connsiteX21" fmla="*/ 1025434 w 2082173"/>
              <a:gd name="connsiteY21" fmla="*/ 3 h 2561350"/>
              <a:gd name="connsiteX0" fmla="*/ 1025434 w 2082173"/>
              <a:gd name="connsiteY0" fmla="*/ 3 h 2561350"/>
              <a:gd name="connsiteX1" fmla="*/ 1239747 w 2082173"/>
              <a:gd name="connsiteY1" fmla="*/ 286050 h 2561350"/>
              <a:gd name="connsiteX2" fmla="*/ 1217611 w 2082173"/>
              <a:gd name="connsiteY2" fmla="*/ 389002 h 2561350"/>
              <a:gd name="connsiteX3" fmla="*/ 1968899 w 2082173"/>
              <a:gd name="connsiteY3" fmla="*/ 369108 h 2561350"/>
              <a:gd name="connsiteX4" fmla="*/ 1962267 w 2082173"/>
              <a:gd name="connsiteY4" fmla="*/ 1096546 h 2561350"/>
              <a:gd name="connsiteX5" fmla="*/ 1859687 w 2082173"/>
              <a:gd name="connsiteY5" fmla="*/ 1037347 h 2561350"/>
              <a:gd name="connsiteX6" fmla="*/ 1844045 w 2082173"/>
              <a:gd name="connsiteY6" fmla="*/ 1520560 h 2561350"/>
              <a:gd name="connsiteX7" fmla="*/ 1995425 w 2082173"/>
              <a:gd name="connsiteY7" fmla="*/ 1456260 h 2561350"/>
              <a:gd name="connsiteX8" fmla="*/ 1949005 w 2082173"/>
              <a:gd name="connsiteY8" fmla="*/ 2167002 h 2561350"/>
              <a:gd name="connsiteX9" fmla="*/ 1219874 w 2082173"/>
              <a:gd name="connsiteY9" fmla="*/ 2167002 h 2561350"/>
              <a:gd name="connsiteX10" fmla="*/ 1239747 w 2082173"/>
              <a:gd name="connsiteY10" fmla="*/ 2275300 h 2561350"/>
              <a:gd name="connsiteX11" fmla="*/ 789691 w 2082173"/>
              <a:gd name="connsiteY11" fmla="*/ 2277680 h 2561350"/>
              <a:gd name="connsiteX12" fmla="*/ 819624 w 2082173"/>
              <a:gd name="connsiteY12" fmla="*/ 2167002 h 2561350"/>
              <a:gd name="connsiteX13" fmla="*/ 153225 w 2082173"/>
              <a:gd name="connsiteY13" fmla="*/ 2167002 h 2561350"/>
              <a:gd name="connsiteX14" fmla="*/ 153225 w 2082173"/>
              <a:gd name="connsiteY14" fmla="*/ 1458174 h 2561350"/>
              <a:gd name="connsiteX15" fmla="*/ 248224 w 2082173"/>
              <a:gd name="connsiteY15" fmla="*/ 1495354 h 2561350"/>
              <a:gd name="connsiteX16" fmla="*/ 245844 w 2082173"/>
              <a:gd name="connsiteY16" fmla="*/ 1045298 h 2561350"/>
              <a:gd name="connsiteX17" fmla="*/ 153225 w 2082173"/>
              <a:gd name="connsiteY17" fmla="*/ 1071146 h 2561350"/>
              <a:gd name="connsiteX18" fmla="*/ 106805 w 2082173"/>
              <a:gd name="connsiteY18" fmla="*/ 382371 h 2561350"/>
              <a:gd name="connsiteX19" fmla="*/ 824595 w 2082173"/>
              <a:gd name="connsiteY19" fmla="*/ 389002 h 2561350"/>
              <a:gd name="connsiteX20" fmla="*/ 789691 w 2082173"/>
              <a:gd name="connsiteY20" fmla="*/ 283670 h 2561350"/>
              <a:gd name="connsiteX21" fmla="*/ 1025434 w 2082173"/>
              <a:gd name="connsiteY21" fmla="*/ 3 h 2561350"/>
              <a:gd name="connsiteX0" fmla="*/ 1025434 w 2082173"/>
              <a:gd name="connsiteY0" fmla="*/ 3 h 2561350"/>
              <a:gd name="connsiteX1" fmla="*/ 1239747 w 2082173"/>
              <a:gd name="connsiteY1" fmla="*/ 286050 h 2561350"/>
              <a:gd name="connsiteX2" fmla="*/ 1217611 w 2082173"/>
              <a:gd name="connsiteY2" fmla="*/ 389002 h 2561350"/>
              <a:gd name="connsiteX3" fmla="*/ 1968899 w 2082173"/>
              <a:gd name="connsiteY3" fmla="*/ 369108 h 2561350"/>
              <a:gd name="connsiteX4" fmla="*/ 1962267 w 2082173"/>
              <a:gd name="connsiteY4" fmla="*/ 1096546 h 2561350"/>
              <a:gd name="connsiteX5" fmla="*/ 1859687 w 2082173"/>
              <a:gd name="connsiteY5" fmla="*/ 1037347 h 2561350"/>
              <a:gd name="connsiteX6" fmla="*/ 1844045 w 2082173"/>
              <a:gd name="connsiteY6" fmla="*/ 1520560 h 2561350"/>
              <a:gd name="connsiteX7" fmla="*/ 1995425 w 2082173"/>
              <a:gd name="connsiteY7" fmla="*/ 1456260 h 2561350"/>
              <a:gd name="connsiteX8" fmla="*/ 1949005 w 2082173"/>
              <a:gd name="connsiteY8" fmla="*/ 2167002 h 2561350"/>
              <a:gd name="connsiteX9" fmla="*/ 1219874 w 2082173"/>
              <a:gd name="connsiteY9" fmla="*/ 2167002 h 2561350"/>
              <a:gd name="connsiteX10" fmla="*/ 1239747 w 2082173"/>
              <a:gd name="connsiteY10" fmla="*/ 2275300 h 2561350"/>
              <a:gd name="connsiteX11" fmla="*/ 789691 w 2082173"/>
              <a:gd name="connsiteY11" fmla="*/ 2277680 h 2561350"/>
              <a:gd name="connsiteX12" fmla="*/ 819624 w 2082173"/>
              <a:gd name="connsiteY12" fmla="*/ 2167002 h 2561350"/>
              <a:gd name="connsiteX13" fmla="*/ 153225 w 2082173"/>
              <a:gd name="connsiteY13" fmla="*/ 2167002 h 2561350"/>
              <a:gd name="connsiteX14" fmla="*/ 153225 w 2082173"/>
              <a:gd name="connsiteY14" fmla="*/ 1458174 h 2561350"/>
              <a:gd name="connsiteX15" fmla="*/ 248224 w 2082173"/>
              <a:gd name="connsiteY15" fmla="*/ 1495354 h 2561350"/>
              <a:gd name="connsiteX16" fmla="*/ 245844 w 2082173"/>
              <a:gd name="connsiteY16" fmla="*/ 1045298 h 2561350"/>
              <a:gd name="connsiteX17" fmla="*/ 153225 w 2082173"/>
              <a:gd name="connsiteY17" fmla="*/ 1071146 h 2561350"/>
              <a:gd name="connsiteX18" fmla="*/ 106805 w 2082173"/>
              <a:gd name="connsiteY18" fmla="*/ 382371 h 2561350"/>
              <a:gd name="connsiteX19" fmla="*/ 824595 w 2082173"/>
              <a:gd name="connsiteY19" fmla="*/ 389002 h 2561350"/>
              <a:gd name="connsiteX20" fmla="*/ 789691 w 2082173"/>
              <a:gd name="connsiteY20" fmla="*/ 283670 h 2561350"/>
              <a:gd name="connsiteX21" fmla="*/ 1025434 w 2082173"/>
              <a:gd name="connsiteY21" fmla="*/ 3 h 2561350"/>
              <a:gd name="connsiteX0" fmla="*/ 1025434 w 2082173"/>
              <a:gd name="connsiteY0" fmla="*/ 3 h 2561350"/>
              <a:gd name="connsiteX1" fmla="*/ 1239747 w 2082173"/>
              <a:gd name="connsiteY1" fmla="*/ 286050 h 2561350"/>
              <a:gd name="connsiteX2" fmla="*/ 1217611 w 2082173"/>
              <a:gd name="connsiteY2" fmla="*/ 389002 h 2561350"/>
              <a:gd name="connsiteX3" fmla="*/ 1968899 w 2082173"/>
              <a:gd name="connsiteY3" fmla="*/ 369108 h 2561350"/>
              <a:gd name="connsiteX4" fmla="*/ 1962267 w 2082173"/>
              <a:gd name="connsiteY4" fmla="*/ 1096546 h 2561350"/>
              <a:gd name="connsiteX5" fmla="*/ 1859687 w 2082173"/>
              <a:gd name="connsiteY5" fmla="*/ 1037347 h 2561350"/>
              <a:gd name="connsiteX6" fmla="*/ 1844045 w 2082173"/>
              <a:gd name="connsiteY6" fmla="*/ 1520560 h 2561350"/>
              <a:gd name="connsiteX7" fmla="*/ 1995425 w 2082173"/>
              <a:gd name="connsiteY7" fmla="*/ 1456260 h 2561350"/>
              <a:gd name="connsiteX8" fmla="*/ 1949005 w 2082173"/>
              <a:gd name="connsiteY8" fmla="*/ 2167002 h 2561350"/>
              <a:gd name="connsiteX9" fmla="*/ 1219874 w 2082173"/>
              <a:gd name="connsiteY9" fmla="*/ 2167002 h 2561350"/>
              <a:gd name="connsiteX10" fmla="*/ 1239747 w 2082173"/>
              <a:gd name="connsiteY10" fmla="*/ 2275300 h 2561350"/>
              <a:gd name="connsiteX11" fmla="*/ 789691 w 2082173"/>
              <a:gd name="connsiteY11" fmla="*/ 2277680 h 2561350"/>
              <a:gd name="connsiteX12" fmla="*/ 819624 w 2082173"/>
              <a:gd name="connsiteY12" fmla="*/ 2167002 h 2561350"/>
              <a:gd name="connsiteX13" fmla="*/ 153225 w 2082173"/>
              <a:gd name="connsiteY13" fmla="*/ 2167002 h 2561350"/>
              <a:gd name="connsiteX14" fmla="*/ 153225 w 2082173"/>
              <a:gd name="connsiteY14" fmla="*/ 1458174 h 2561350"/>
              <a:gd name="connsiteX15" fmla="*/ 248224 w 2082173"/>
              <a:gd name="connsiteY15" fmla="*/ 1495354 h 2561350"/>
              <a:gd name="connsiteX16" fmla="*/ 245844 w 2082173"/>
              <a:gd name="connsiteY16" fmla="*/ 1045298 h 2561350"/>
              <a:gd name="connsiteX17" fmla="*/ 153225 w 2082173"/>
              <a:gd name="connsiteY17" fmla="*/ 1071146 h 2561350"/>
              <a:gd name="connsiteX18" fmla="*/ 106805 w 2082173"/>
              <a:gd name="connsiteY18" fmla="*/ 382371 h 2561350"/>
              <a:gd name="connsiteX19" fmla="*/ 824595 w 2082173"/>
              <a:gd name="connsiteY19" fmla="*/ 389002 h 2561350"/>
              <a:gd name="connsiteX20" fmla="*/ 789691 w 2082173"/>
              <a:gd name="connsiteY20" fmla="*/ 283670 h 2561350"/>
              <a:gd name="connsiteX21" fmla="*/ 1025434 w 2082173"/>
              <a:gd name="connsiteY21" fmla="*/ 3 h 2561350"/>
              <a:gd name="connsiteX0" fmla="*/ 1025434 w 2082173"/>
              <a:gd name="connsiteY0" fmla="*/ 3 h 2561350"/>
              <a:gd name="connsiteX1" fmla="*/ 1239747 w 2082173"/>
              <a:gd name="connsiteY1" fmla="*/ 286050 h 2561350"/>
              <a:gd name="connsiteX2" fmla="*/ 1217611 w 2082173"/>
              <a:gd name="connsiteY2" fmla="*/ 389002 h 2561350"/>
              <a:gd name="connsiteX3" fmla="*/ 1968899 w 2082173"/>
              <a:gd name="connsiteY3" fmla="*/ 369108 h 2561350"/>
              <a:gd name="connsiteX4" fmla="*/ 1962267 w 2082173"/>
              <a:gd name="connsiteY4" fmla="*/ 1096546 h 2561350"/>
              <a:gd name="connsiteX5" fmla="*/ 1859687 w 2082173"/>
              <a:gd name="connsiteY5" fmla="*/ 1037347 h 2561350"/>
              <a:gd name="connsiteX6" fmla="*/ 1844045 w 2082173"/>
              <a:gd name="connsiteY6" fmla="*/ 1520560 h 2561350"/>
              <a:gd name="connsiteX7" fmla="*/ 1995425 w 2082173"/>
              <a:gd name="connsiteY7" fmla="*/ 1456260 h 2561350"/>
              <a:gd name="connsiteX8" fmla="*/ 1949005 w 2082173"/>
              <a:gd name="connsiteY8" fmla="*/ 2167002 h 2561350"/>
              <a:gd name="connsiteX9" fmla="*/ 1219874 w 2082173"/>
              <a:gd name="connsiteY9" fmla="*/ 2167002 h 2561350"/>
              <a:gd name="connsiteX10" fmla="*/ 1239747 w 2082173"/>
              <a:gd name="connsiteY10" fmla="*/ 2275300 h 2561350"/>
              <a:gd name="connsiteX11" fmla="*/ 789691 w 2082173"/>
              <a:gd name="connsiteY11" fmla="*/ 2277680 h 2561350"/>
              <a:gd name="connsiteX12" fmla="*/ 819624 w 2082173"/>
              <a:gd name="connsiteY12" fmla="*/ 2167002 h 2561350"/>
              <a:gd name="connsiteX13" fmla="*/ 153225 w 2082173"/>
              <a:gd name="connsiteY13" fmla="*/ 2167002 h 2561350"/>
              <a:gd name="connsiteX14" fmla="*/ 153225 w 2082173"/>
              <a:gd name="connsiteY14" fmla="*/ 1458174 h 2561350"/>
              <a:gd name="connsiteX15" fmla="*/ 248224 w 2082173"/>
              <a:gd name="connsiteY15" fmla="*/ 1495354 h 2561350"/>
              <a:gd name="connsiteX16" fmla="*/ 245844 w 2082173"/>
              <a:gd name="connsiteY16" fmla="*/ 1045298 h 2561350"/>
              <a:gd name="connsiteX17" fmla="*/ 153225 w 2082173"/>
              <a:gd name="connsiteY17" fmla="*/ 1071146 h 2561350"/>
              <a:gd name="connsiteX18" fmla="*/ 106805 w 2082173"/>
              <a:gd name="connsiteY18" fmla="*/ 382371 h 2561350"/>
              <a:gd name="connsiteX19" fmla="*/ 824595 w 2082173"/>
              <a:gd name="connsiteY19" fmla="*/ 389002 h 2561350"/>
              <a:gd name="connsiteX20" fmla="*/ 789691 w 2082173"/>
              <a:gd name="connsiteY20" fmla="*/ 283670 h 2561350"/>
              <a:gd name="connsiteX21" fmla="*/ 1025434 w 2082173"/>
              <a:gd name="connsiteY21" fmla="*/ 3 h 2561350"/>
              <a:gd name="connsiteX0" fmla="*/ 1025434 w 2082173"/>
              <a:gd name="connsiteY0" fmla="*/ 3 h 2561350"/>
              <a:gd name="connsiteX1" fmla="*/ 1239747 w 2082173"/>
              <a:gd name="connsiteY1" fmla="*/ 286050 h 2561350"/>
              <a:gd name="connsiteX2" fmla="*/ 1217611 w 2082173"/>
              <a:gd name="connsiteY2" fmla="*/ 389002 h 2561350"/>
              <a:gd name="connsiteX3" fmla="*/ 1968899 w 2082173"/>
              <a:gd name="connsiteY3" fmla="*/ 369108 h 2561350"/>
              <a:gd name="connsiteX4" fmla="*/ 1962267 w 2082173"/>
              <a:gd name="connsiteY4" fmla="*/ 1096546 h 2561350"/>
              <a:gd name="connsiteX5" fmla="*/ 1859687 w 2082173"/>
              <a:gd name="connsiteY5" fmla="*/ 1037347 h 2561350"/>
              <a:gd name="connsiteX6" fmla="*/ 1844045 w 2082173"/>
              <a:gd name="connsiteY6" fmla="*/ 1520560 h 2561350"/>
              <a:gd name="connsiteX7" fmla="*/ 1995425 w 2082173"/>
              <a:gd name="connsiteY7" fmla="*/ 1456260 h 2561350"/>
              <a:gd name="connsiteX8" fmla="*/ 1949005 w 2082173"/>
              <a:gd name="connsiteY8" fmla="*/ 2167002 h 2561350"/>
              <a:gd name="connsiteX9" fmla="*/ 1219874 w 2082173"/>
              <a:gd name="connsiteY9" fmla="*/ 2167002 h 2561350"/>
              <a:gd name="connsiteX10" fmla="*/ 1239747 w 2082173"/>
              <a:gd name="connsiteY10" fmla="*/ 2275300 h 2561350"/>
              <a:gd name="connsiteX11" fmla="*/ 789691 w 2082173"/>
              <a:gd name="connsiteY11" fmla="*/ 2277680 h 2561350"/>
              <a:gd name="connsiteX12" fmla="*/ 819624 w 2082173"/>
              <a:gd name="connsiteY12" fmla="*/ 2167002 h 2561350"/>
              <a:gd name="connsiteX13" fmla="*/ 153225 w 2082173"/>
              <a:gd name="connsiteY13" fmla="*/ 2167002 h 2561350"/>
              <a:gd name="connsiteX14" fmla="*/ 153225 w 2082173"/>
              <a:gd name="connsiteY14" fmla="*/ 1458174 h 2561350"/>
              <a:gd name="connsiteX15" fmla="*/ 248224 w 2082173"/>
              <a:gd name="connsiteY15" fmla="*/ 1495354 h 2561350"/>
              <a:gd name="connsiteX16" fmla="*/ 245844 w 2082173"/>
              <a:gd name="connsiteY16" fmla="*/ 1045298 h 2561350"/>
              <a:gd name="connsiteX17" fmla="*/ 153225 w 2082173"/>
              <a:gd name="connsiteY17" fmla="*/ 1071146 h 2561350"/>
              <a:gd name="connsiteX18" fmla="*/ 106805 w 2082173"/>
              <a:gd name="connsiteY18" fmla="*/ 382371 h 2561350"/>
              <a:gd name="connsiteX19" fmla="*/ 824595 w 2082173"/>
              <a:gd name="connsiteY19" fmla="*/ 389002 h 2561350"/>
              <a:gd name="connsiteX20" fmla="*/ 789691 w 2082173"/>
              <a:gd name="connsiteY20" fmla="*/ 283670 h 2561350"/>
              <a:gd name="connsiteX21" fmla="*/ 1025434 w 2082173"/>
              <a:gd name="connsiteY21" fmla="*/ 3 h 2561350"/>
              <a:gd name="connsiteX0" fmla="*/ 1025434 w 2082173"/>
              <a:gd name="connsiteY0" fmla="*/ 3 h 2561350"/>
              <a:gd name="connsiteX1" fmla="*/ 1239747 w 2082173"/>
              <a:gd name="connsiteY1" fmla="*/ 286050 h 2561350"/>
              <a:gd name="connsiteX2" fmla="*/ 1217611 w 2082173"/>
              <a:gd name="connsiteY2" fmla="*/ 389002 h 2561350"/>
              <a:gd name="connsiteX3" fmla="*/ 1968899 w 2082173"/>
              <a:gd name="connsiteY3" fmla="*/ 369108 h 2561350"/>
              <a:gd name="connsiteX4" fmla="*/ 1962267 w 2082173"/>
              <a:gd name="connsiteY4" fmla="*/ 1096546 h 2561350"/>
              <a:gd name="connsiteX5" fmla="*/ 1859687 w 2082173"/>
              <a:gd name="connsiteY5" fmla="*/ 1037347 h 2561350"/>
              <a:gd name="connsiteX6" fmla="*/ 1844045 w 2082173"/>
              <a:gd name="connsiteY6" fmla="*/ 1520560 h 2561350"/>
              <a:gd name="connsiteX7" fmla="*/ 1995425 w 2082173"/>
              <a:gd name="connsiteY7" fmla="*/ 1456260 h 2561350"/>
              <a:gd name="connsiteX8" fmla="*/ 1949005 w 2082173"/>
              <a:gd name="connsiteY8" fmla="*/ 2180265 h 2561350"/>
              <a:gd name="connsiteX9" fmla="*/ 1219874 w 2082173"/>
              <a:gd name="connsiteY9" fmla="*/ 2167002 h 2561350"/>
              <a:gd name="connsiteX10" fmla="*/ 1239747 w 2082173"/>
              <a:gd name="connsiteY10" fmla="*/ 2275300 h 2561350"/>
              <a:gd name="connsiteX11" fmla="*/ 789691 w 2082173"/>
              <a:gd name="connsiteY11" fmla="*/ 2277680 h 2561350"/>
              <a:gd name="connsiteX12" fmla="*/ 819624 w 2082173"/>
              <a:gd name="connsiteY12" fmla="*/ 2167002 h 2561350"/>
              <a:gd name="connsiteX13" fmla="*/ 153225 w 2082173"/>
              <a:gd name="connsiteY13" fmla="*/ 2167002 h 2561350"/>
              <a:gd name="connsiteX14" fmla="*/ 153225 w 2082173"/>
              <a:gd name="connsiteY14" fmla="*/ 1458174 h 2561350"/>
              <a:gd name="connsiteX15" fmla="*/ 248224 w 2082173"/>
              <a:gd name="connsiteY15" fmla="*/ 1495354 h 2561350"/>
              <a:gd name="connsiteX16" fmla="*/ 245844 w 2082173"/>
              <a:gd name="connsiteY16" fmla="*/ 1045298 h 2561350"/>
              <a:gd name="connsiteX17" fmla="*/ 153225 w 2082173"/>
              <a:gd name="connsiteY17" fmla="*/ 1071146 h 2561350"/>
              <a:gd name="connsiteX18" fmla="*/ 106805 w 2082173"/>
              <a:gd name="connsiteY18" fmla="*/ 382371 h 2561350"/>
              <a:gd name="connsiteX19" fmla="*/ 824595 w 2082173"/>
              <a:gd name="connsiteY19" fmla="*/ 389002 h 2561350"/>
              <a:gd name="connsiteX20" fmla="*/ 789691 w 2082173"/>
              <a:gd name="connsiteY20" fmla="*/ 283670 h 2561350"/>
              <a:gd name="connsiteX21" fmla="*/ 1025434 w 2082173"/>
              <a:gd name="connsiteY21" fmla="*/ 3 h 2561350"/>
              <a:gd name="connsiteX0" fmla="*/ 1025434 w 2082173"/>
              <a:gd name="connsiteY0" fmla="*/ 3 h 2561350"/>
              <a:gd name="connsiteX1" fmla="*/ 1239747 w 2082173"/>
              <a:gd name="connsiteY1" fmla="*/ 286050 h 2561350"/>
              <a:gd name="connsiteX2" fmla="*/ 1217611 w 2082173"/>
              <a:gd name="connsiteY2" fmla="*/ 389002 h 2561350"/>
              <a:gd name="connsiteX3" fmla="*/ 1968899 w 2082173"/>
              <a:gd name="connsiteY3" fmla="*/ 369108 h 2561350"/>
              <a:gd name="connsiteX4" fmla="*/ 1962267 w 2082173"/>
              <a:gd name="connsiteY4" fmla="*/ 1096546 h 2561350"/>
              <a:gd name="connsiteX5" fmla="*/ 1859687 w 2082173"/>
              <a:gd name="connsiteY5" fmla="*/ 1037347 h 2561350"/>
              <a:gd name="connsiteX6" fmla="*/ 1844045 w 2082173"/>
              <a:gd name="connsiteY6" fmla="*/ 1520560 h 2561350"/>
              <a:gd name="connsiteX7" fmla="*/ 1995425 w 2082173"/>
              <a:gd name="connsiteY7" fmla="*/ 1456260 h 2561350"/>
              <a:gd name="connsiteX8" fmla="*/ 1949005 w 2082173"/>
              <a:gd name="connsiteY8" fmla="*/ 2180265 h 2561350"/>
              <a:gd name="connsiteX9" fmla="*/ 1219874 w 2082173"/>
              <a:gd name="connsiteY9" fmla="*/ 2167002 h 2561350"/>
              <a:gd name="connsiteX10" fmla="*/ 1239747 w 2082173"/>
              <a:gd name="connsiteY10" fmla="*/ 2275300 h 2561350"/>
              <a:gd name="connsiteX11" fmla="*/ 789691 w 2082173"/>
              <a:gd name="connsiteY11" fmla="*/ 2277680 h 2561350"/>
              <a:gd name="connsiteX12" fmla="*/ 819624 w 2082173"/>
              <a:gd name="connsiteY12" fmla="*/ 2167002 h 2561350"/>
              <a:gd name="connsiteX13" fmla="*/ 153225 w 2082173"/>
              <a:gd name="connsiteY13" fmla="*/ 2167002 h 2561350"/>
              <a:gd name="connsiteX14" fmla="*/ 153225 w 2082173"/>
              <a:gd name="connsiteY14" fmla="*/ 1458174 h 2561350"/>
              <a:gd name="connsiteX15" fmla="*/ 248224 w 2082173"/>
              <a:gd name="connsiteY15" fmla="*/ 1495354 h 2561350"/>
              <a:gd name="connsiteX16" fmla="*/ 245844 w 2082173"/>
              <a:gd name="connsiteY16" fmla="*/ 1045298 h 2561350"/>
              <a:gd name="connsiteX17" fmla="*/ 153225 w 2082173"/>
              <a:gd name="connsiteY17" fmla="*/ 1071146 h 2561350"/>
              <a:gd name="connsiteX18" fmla="*/ 106805 w 2082173"/>
              <a:gd name="connsiteY18" fmla="*/ 382371 h 2561350"/>
              <a:gd name="connsiteX19" fmla="*/ 824595 w 2082173"/>
              <a:gd name="connsiteY19" fmla="*/ 389002 h 2561350"/>
              <a:gd name="connsiteX20" fmla="*/ 789691 w 2082173"/>
              <a:gd name="connsiteY20" fmla="*/ 283670 h 2561350"/>
              <a:gd name="connsiteX21" fmla="*/ 1025434 w 2082173"/>
              <a:gd name="connsiteY21" fmla="*/ 3 h 2561350"/>
              <a:gd name="connsiteX0" fmla="*/ 1025434 w 2082173"/>
              <a:gd name="connsiteY0" fmla="*/ 3 h 2561350"/>
              <a:gd name="connsiteX1" fmla="*/ 1239747 w 2082173"/>
              <a:gd name="connsiteY1" fmla="*/ 286050 h 2561350"/>
              <a:gd name="connsiteX2" fmla="*/ 1217611 w 2082173"/>
              <a:gd name="connsiteY2" fmla="*/ 389002 h 2561350"/>
              <a:gd name="connsiteX3" fmla="*/ 1968899 w 2082173"/>
              <a:gd name="connsiteY3" fmla="*/ 369108 h 2561350"/>
              <a:gd name="connsiteX4" fmla="*/ 1962267 w 2082173"/>
              <a:gd name="connsiteY4" fmla="*/ 1096546 h 2561350"/>
              <a:gd name="connsiteX5" fmla="*/ 1859687 w 2082173"/>
              <a:gd name="connsiteY5" fmla="*/ 1037347 h 2561350"/>
              <a:gd name="connsiteX6" fmla="*/ 1844045 w 2082173"/>
              <a:gd name="connsiteY6" fmla="*/ 1520560 h 2561350"/>
              <a:gd name="connsiteX7" fmla="*/ 1995425 w 2082173"/>
              <a:gd name="connsiteY7" fmla="*/ 1456260 h 2561350"/>
              <a:gd name="connsiteX8" fmla="*/ 1949005 w 2082173"/>
              <a:gd name="connsiteY8" fmla="*/ 2180265 h 2561350"/>
              <a:gd name="connsiteX9" fmla="*/ 1219874 w 2082173"/>
              <a:gd name="connsiteY9" fmla="*/ 2167002 h 2561350"/>
              <a:gd name="connsiteX10" fmla="*/ 1239747 w 2082173"/>
              <a:gd name="connsiteY10" fmla="*/ 2275300 h 2561350"/>
              <a:gd name="connsiteX11" fmla="*/ 789691 w 2082173"/>
              <a:gd name="connsiteY11" fmla="*/ 2277680 h 2561350"/>
              <a:gd name="connsiteX12" fmla="*/ 819624 w 2082173"/>
              <a:gd name="connsiteY12" fmla="*/ 2167002 h 2561350"/>
              <a:gd name="connsiteX13" fmla="*/ 153225 w 2082173"/>
              <a:gd name="connsiteY13" fmla="*/ 2167002 h 2561350"/>
              <a:gd name="connsiteX14" fmla="*/ 153225 w 2082173"/>
              <a:gd name="connsiteY14" fmla="*/ 1458174 h 2561350"/>
              <a:gd name="connsiteX15" fmla="*/ 248224 w 2082173"/>
              <a:gd name="connsiteY15" fmla="*/ 1495354 h 2561350"/>
              <a:gd name="connsiteX16" fmla="*/ 245844 w 2082173"/>
              <a:gd name="connsiteY16" fmla="*/ 1045298 h 2561350"/>
              <a:gd name="connsiteX17" fmla="*/ 153225 w 2082173"/>
              <a:gd name="connsiteY17" fmla="*/ 1071146 h 2561350"/>
              <a:gd name="connsiteX18" fmla="*/ 106805 w 2082173"/>
              <a:gd name="connsiteY18" fmla="*/ 382371 h 2561350"/>
              <a:gd name="connsiteX19" fmla="*/ 824595 w 2082173"/>
              <a:gd name="connsiteY19" fmla="*/ 389002 h 2561350"/>
              <a:gd name="connsiteX20" fmla="*/ 789691 w 2082173"/>
              <a:gd name="connsiteY20" fmla="*/ 283670 h 2561350"/>
              <a:gd name="connsiteX21" fmla="*/ 1025434 w 2082173"/>
              <a:gd name="connsiteY21" fmla="*/ 3 h 2561350"/>
              <a:gd name="connsiteX0" fmla="*/ 1025434 w 2082173"/>
              <a:gd name="connsiteY0" fmla="*/ 3 h 2561350"/>
              <a:gd name="connsiteX1" fmla="*/ 1239747 w 2082173"/>
              <a:gd name="connsiteY1" fmla="*/ 286050 h 2561350"/>
              <a:gd name="connsiteX2" fmla="*/ 1217611 w 2082173"/>
              <a:gd name="connsiteY2" fmla="*/ 389002 h 2561350"/>
              <a:gd name="connsiteX3" fmla="*/ 1968899 w 2082173"/>
              <a:gd name="connsiteY3" fmla="*/ 369108 h 2561350"/>
              <a:gd name="connsiteX4" fmla="*/ 1962267 w 2082173"/>
              <a:gd name="connsiteY4" fmla="*/ 1096546 h 2561350"/>
              <a:gd name="connsiteX5" fmla="*/ 1859687 w 2082173"/>
              <a:gd name="connsiteY5" fmla="*/ 1037347 h 2561350"/>
              <a:gd name="connsiteX6" fmla="*/ 1844045 w 2082173"/>
              <a:gd name="connsiteY6" fmla="*/ 1520560 h 2561350"/>
              <a:gd name="connsiteX7" fmla="*/ 1995425 w 2082173"/>
              <a:gd name="connsiteY7" fmla="*/ 1456260 h 2561350"/>
              <a:gd name="connsiteX8" fmla="*/ 1949005 w 2082173"/>
              <a:gd name="connsiteY8" fmla="*/ 2180265 h 2561350"/>
              <a:gd name="connsiteX9" fmla="*/ 1219874 w 2082173"/>
              <a:gd name="connsiteY9" fmla="*/ 2167002 h 2561350"/>
              <a:gd name="connsiteX10" fmla="*/ 1239747 w 2082173"/>
              <a:gd name="connsiteY10" fmla="*/ 2275300 h 2561350"/>
              <a:gd name="connsiteX11" fmla="*/ 789691 w 2082173"/>
              <a:gd name="connsiteY11" fmla="*/ 2277680 h 2561350"/>
              <a:gd name="connsiteX12" fmla="*/ 819624 w 2082173"/>
              <a:gd name="connsiteY12" fmla="*/ 2167002 h 2561350"/>
              <a:gd name="connsiteX13" fmla="*/ 126699 w 2082173"/>
              <a:gd name="connsiteY13" fmla="*/ 2200159 h 2561350"/>
              <a:gd name="connsiteX14" fmla="*/ 153225 w 2082173"/>
              <a:gd name="connsiteY14" fmla="*/ 1458174 h 2561350"/>
              <a:gd name="connsiteX15" fmla="*/ 248224 w 2082173"/>
              <a:gd name="connsiteY15" fmla="*/ 1495354 h 2561350"/>
              <a:gd name="connsiteX16" fmla="*/ 245844 w 2082173"/>
              <a:gd name="connsiteY16" fmla="*/ 1045298 h 2561350"/>
              <a:gd name="connsiteX17" fmla="*/ 153225 w 2082173"/>
              <a:gd name="connsiteY17" fmla="*/ 1071146 h 2561350"/>
              <a:gd name="connsiteX18" fmla="*/ 106805 w 2082173"/>
              <a:gd name="connsiteY18" fmla="*/ 382371 h 2561350"/>
              <a:gd name="connsiteX19" fmla="*/ 824595 w 2082173"/>
              <a:gd name="connsiteY19" fmla="*/ 389002 h 2561350"/>
              <a:gd name="connsiteX20" fmla="*/ 789691 w 2082173"/>
              <a:gd name="connsiteY20" fmla="*/ 283670 h 2561350"/>
              <a:gd name="connsiteX21" fmla="*/ 1025434 w 2082173"/>
              <a:gd name="connsiteY21" fmla="*/ 3 h 2561350"/>
              <a:gd name="connsiteX0" fmla="*/ 1025434 w 2082173"/>
              <a:gd name="connsiteY0" fmla="*/ 3 h 2561350"/>
              <a:gd name="connsiteX1" fmla="*/ 1239747 w 2082173"/>
              <a:gd name="connsiteY1" fmla="*/ 286050 h 2561350"/>
              <a:gd name="connsiteX2" fmla="*/ 1217611 w 2082173"/>
              <a:gd name="connsiteY2" fmla="*/ 389002 h 2561350"/>
              <a:gd name="connsiteX3" fmla="*/ 1968899 w 2082173"/>
              <a:gd name="connsiteY3" fmla="*/ 369108 h 2561350"/>
              <a:gd name="connsiteX4" fmla="*/ 1962267 w 2082173"/>
              <a:gd name="connsiteY4" fmla="*/ 1096546 h 2561350"/>
              <a:gd name="connsiteX5" fmla="*/ 1859687 w 2082173"/>
              <a:gd name="connsiteY5" fmla="*/ 1037347 h 2561350"/>
              <a:gd name="connsiteX6" fmla="*/ 1844045 w 2082173"/>
              <a:gd name="connsiteY6" fmla="*/ 1520560 h 2561350"/>
              <a:gd name="connsiteX7" fmla="*/ 1995425 w 2082173"/>
              <a:gd name="connsiteY7" fmla="*/ 1456260 h 2561350"/>
              <a:gd name="connsiteX8" fmla="*/ 1949005 w 2082173"/>
              <a:gd name="connsiteY8" fmla="*/ 2180265 h 2561350"/>
              <a:gd name="connsiteX9" fmla="*/ 1219874 w 2082173"/>
              <a:gd name="connsiteY9" fmla="*/ 2167002 h 2561350"/>
              <a:gd name="connsiteX10" fmla="*/ 1239747 w 2082173"/>
              <a:gd name="connsiteY10" fmla="*/ 2275300 h 2561350"/>
              <a:gd name="connsiteX11" fmla="*/ 789691 w 2082173"/>
              <a:gd name="connsiteY11" fmla="*/ 2277680 h 2561350"/>
              <a:gd name="connsiteX12" fmla="*/ 819624 w 2082173"/>
              <a:gd name="connsiteY12" fmla="*/ 2167002 h 2561350"/>
              <a:gd name="connsiteX13" fmla="*/ 126699 w 2082173"/>
              <a:gd name="connsiteY13" fmla="*/ 2200159 h 2561350"/>
              <a:gd name="connsiteX14" fmla="*/ 153225 w 2082173"/>
              <a:gd name="connsiteY14" fmla="*/ 1458174 h 2561350"/>
              <a:gd name="connsiteX15" fmla="*/ 248224 w 2082173"/>
              <a:gd name="connsiteY15" fmla="*/ 1495354 h 2561350"/>
              <a:gd name="connsiteX16" fmla="*/ 245844 w 2082173"/>
              <a:gd name="connsiteY16" fmla="*/ 1045298 h 2561350"/>
              <a:gd name="connsiteX17" fmla="*/ 153225 w 2082173"/>
              <a:gd name="connsiteY17" fmla="*/ 1071146 h 2561350"/>
              <a:gd name="connsiteX18" fmla="*/ 106805 w 2082173"/>
              <a:gd name="connsiteY18" fmla="*/ 382371 h 2561350"/>
              <a:gd name="connsiteX19" fmla="*/ 824595 w 2082173"/>
              <a:gd name="connsiteY19" fmla="*/ 389002 h 2561350"/>
              <a:gd name="connsiteX20" fmla="*/ 789691 w 2082173"/>
              <a:gd name="connsiteY20" fmla="*/ 283670 h 2561350"/>
              <a:gd name="connsiteX21" fmla="*/ 1025434 w 2082173"/>
              <a:gd name="connsiteY21" fmla="*/ 3 h 2561350"/>
              <a:gd name="connsiteX0" fmla="*/ 1025434 w 2082173"/>
              <a:gd name="connsiteY0" fmla="*/ 3 h 2561350"/>
              <a:gd name="connsiteX1" fmla="*/ 1239747 w 2082173"/>
              <a:gd name="connsiteY1" fmla="*/ 286050 h 2561350"/>
              <a:gd name="connsiteX2" fmla="*/ 1217611 w 2082173"/>
              <a:gd name="connsiteY2" fmla="*/ 389002 h 2561350"/>
              <a:gd name="connsiteX3" fmla="*/ 1968899 w 2082173"/>
              <a:gd name="connsiteY3" fmla="*/ 369108 h 2561350"/>
              <a:gd name="connsiteX4" fmla="*/ 1962267 w 2082173"/>
              <a:gd name="connsiteY4" fmla="*/ 1096546 h 2561350"/>
              <a:gd name="connsiteX5" fmla="*/ 1859687 w 2082173"/>
              <a:gd name="connsiteY5" fmla="*/ 1037347 h 2561350"/>
              <a:gd name="connsiteX6" fmla="*/ 1844045 w 2082173"/>
              <a:gd name="connsiteY6" fmla="*/ 1520560 h 2561350"/>
              <a:gd name="connsiteX7" fmla="*/ 1995425 w 2082173"/>
              <a:gd name="connsiteY7" fmla="*/ 1456260 h 2561350"/>
              <a:gd name="connsiteX8" fmla="*/ 1949005 w 2082173"/>
              <a:gd name="connsiteY8" fmla="*/ 2180265 h 2561350"/>
              <a:gd name="connsiteX9" fmla="*/ 1219874 w 2082173"/>
              <a:gd name="connsiteY9" fmla="*/ 2167002 h 2561350"/>
              <a:gd name="connsiteX10" fmla="*/ 1239747 w 2082173"/>
              <a:gd name="connsiteY10" fmla="*/ 2275300 h 2561350"/>
              <a:gd name="connsiteX11" fmla="*/ 789691 w 2082173"/>
              <a:gd name="connsiteY11" fmla="*/ 2277680 h 2561350"/>
              <a:gd name="connsiteX12" fmla="*/ 819624 w 2082173"/>
              <a:gd name="connsiteY12" fmla="*/ 2167002 h 2561350"/>
              <a:gd name="connsiteX13" fmla="*/ 126699 w 2082173"/>
              <a:gd name="connsiteY13" fmla="*/ 2200159 h 2561350"/>
              <a:gd name="connsiteX14" fmla="*/ 153225 w 2082173"/>
              <a:gd name="connsiteY14" fmla="*/ 1458174 h 2561350"/>
              <a:gd name="connsiteX15" fmla="*/ 248224 w 2082173"/>
              <a:gd name="connsiteY15" fmla="*/ 1495354 h 2561350"/>
              <a:gd name="connsiteX16" fmla="*/ 245844 w 2082173"/>
              <a:gd name="connsiteY16" fmla="*/ 1045298 h 2561350"/>
              <a:gd name="connsiteX17" fmla="*/ 153225 w 2082173"/>
              <a:gd name="connsiteY17" fmla="*/ 1071146 h 2561350"/>
              <a:gd name="connsiteX18" fmla="*/ 106805 w 2082173"/>
              <a:gd name="connsiteY18" fmla="*/ 382371 h 2561350"/>
              <a:gd name="connsiteX19" fmla="*/ 824595 w 2082173"/>
              <a:gd name="connsiteY19" fmla="*/ 389002 h 2561350"/>
              <a:gd name="connsiteX20" fmla="*/ 789691 w 2082173"/>
              <a:gd name="connsiteY20" fmla="*/ 283670 h 2561350"/>
              <a:gd name="connsiteX21" fmla="*/ 1025434 w 2082173"/>
              <a:gd name="connsiteY21" fmla="*/ 3 h 2561350"/>
              <a:gd name="connsiteX0" fmla="*/ 1025434 w 2082173"/>
              <a:gd name="connsiteY0" fmla="*/ 3 h 2561350"/>
              <a:gd name="connsiteX1" fmla="*/ 1239747 w 2082173"/>
              <a:gd name="connsiteY1" fmla="*/ 286050 h 2561350"/>
              <a:gd name="connsiteX2" fmla="*/ 1217611 w 2082173"/>
              <a:gd name="connsiteY2" fmla="*/ 389002 h 2561350"/>
              <a:gd name="connsiteX3" fmla="*/ 1968899 w 2082173"/>
              <a:gd name="connsiteY3" fmla="*/ 369108 h 2561350"/>
              <a:gd name="connsiteX4" fmla="*/ 1962267 w 2082173"/>
              <a:gd name="connsiteY4" fmla="*/ 1096546 h 2561350"/>
              <a:gd name="connsiteX5" fmla="*/ 1859687 w 2082173"/>
              <a:gd name="connsiteY5" fmla="*/ 1037347 h 2561350"/>
              <a:gd name="connsiteX6" fmla="*/ 1844045 w 2082173"/>
              <a:gd name="connsiteY6" fmla="*/ 1520560 h 2561350"/>
              <a:gd name="connsiteX7" fmla="*/ 1995425 w 2082173"/>
              <a:gd name="connsiteY7" fmla="*/ 1456260 h 2561350"/>
              <a:gd name="connsiteX8" fmla="*/ 1949005 w 2082173"/>
              <a:gd name="connsiteY8" fmla="*/ 2180265 h 2561350"/>
              <a:gd name="connsiteX9" fmla="*/ 1219874 w 2082173"/>
              <a:gd name="connsiteY9" fmla="*/ 2167002 h 2561350"/>
              <a:gd name="connsiteX10" fmla="*/ 1239747 w 2082173"/>
              <a:gd name="connsiteY10" fmla="*/ 2275300 h 2561350"/>
              <a:gd name="connsiteX11" fmla="*/ 789691 w 2082173"/>
              <a:gd name="connsiteY11" fmla="*/ 2277680 h 2561350"/>
              <a:gd name="connsiteX12" fmla="*/ 819624 w 2082173"/>
              <a:gd name="connsiteY12" fmla="*/ 2167002 h 2561350"/>
              <a:gd name="connsiteX13" fmla="*/ 126699 w 2082173"/>
              <a:gd name="connsiteY13" fmla="*/ 2200159 h 2561350"/>
              <a:gd name="connsiteX14" fmla="*/ 106805 w 2082173"/>
              <a:gd name="connsiteY14" fmla="*/ 1491331 h 2561350"/>
              <a:gd name="connsiteX15" fmla="*/ 248224 w 2082173"/>
              <a:gd name="connsiteY15" fmla="*/ 1495354 h 2561350"/>
              <a:gd name="connsiteX16" fmla="*/ 245844 w 2082173"/>
              <a:gd name="connsiteY16" fmla="*/ 1045298 h 2561350"/>
              <a:gd name="connsiteX17" fmla="*/ 153225 w 2082173"/>
              <a:gd name="connsiteY17" fmla="*/ 1071146 h 2561350"/>
              <a:gd name="connsiteX18" fmla="*/ 106805 w 2082173"/>
              <a:gd name="connsiteY18" fmla="*/ 382371 h 2561350"/>
              <a:gd name="connsiteX19" fmla="*/ 824595 w 2082173"/>
              <a:gd name="connsiteY19" fmla="*/ 389002 h 2561350"/>
              <a:gd name="connsiteX20" fmla="*/ 789691 w 2082173"/>
              <a:gd name="connsiteY20" fmla="*/ 283670 h 2561350"/>
              <a:gd name="connsiteX21" fmla="*/ 1025434 w 2082173"/>
              <a:gd name="connsiteY21" fmla="*/ 3 h 2561350"/>
              <a:gd name="connsiteX0" fmla="*/ 1025434 w 2082173"/>
              <a:gd name="connsiteY0" fmla="*/ 3 h 2561350"/>
              <a:gd name="connsiteX1" fmla="*/ 1239747 w 2082173"/>
              <a:gd name="connsiteY1" fmla="*/ 286050 h 2561350"/>
              <a:gd name="connsiteX2" fmla="*/ 1217611 w 2082173"/>
              <a:gd name="connsiteY2" fmla="*/ 389002 h 2561350"/>
              <a:gd name="connsiteX3" fmla="*/ 1968899 w 2082173"/>
              <a:gd name="connsiteY3" fmla="*/ 369108 h 2561350"/>
              <a:gd name="connsiteX4" fmla="*/ 1962267 w 2082173"/>
              <a:gd name="connsiteY4" fmla="*/ 1096546 h 2561350"/>
              <a:gd name="connsiteX5" fmla="*/ 1859687 w 2082173"/>
              <a:gd name="connsiteY5" fmla="*/ 1037347 h 2561350"/>
              <a:gd name="connsiteX6" fmla="*/ 1844045 w 2082173"/>
              <a:gd name="connsiteY6" fmla="*/ 1520560 h 2561350"/>
              <a:gd name="connsiteX7" fmla="*/ 1995425 w 2082173"/>
              <a:gd name="connsiteY7" fmla="*/ 1456260 h 2561350"/>
              <a:gd name="connsiteX8" fmla="*/ 1949005 w 2082173"/>
              <a:gd name="connsiteY8" fmla="*/ 2180265 h 2561350"/>
              <a:gd name="connsiteX9" fmla="*/ 1219874 w 2082173"/>
              <a:gd name="connsiteY9" fmla="*/ 2167002 h 2561350"/>
              <a:gd name="connsiteX10" fmla="*/ 1239747 w 2082173"/>
              <a:gd name="connsiteY10" fmla="*/ 2275300 h 2561350"/>
              <a:gd name="connsiteX11" fmla="*/ 789691 w 2082173"/>
              <a:gd name="connsiteY11" fmla="*/ 2277680 h 2561350"/>
              <a:gd name="connsiteX12" fmla="*/ 819624 w 2082173"/>
              <a:gd name="connsiteY12" fmla="*/ 2167002 h 2561350"/>
              <a:gd name="connsiteX13" fmla="*/ 126699 w 2082173"/>
              <a:gd name="connsiteY13" fmla="*/ 2200159 h 2561350"/>
              <a:gd name="connsiteX14" fmla="*/ 106805 w 2082173"/>
              <a:gd name="connsiteY14" fmla="*/ 1491331 h 2561350"/>
              <a:gd name="connsiteX15" fmla="*/ 248224 w 2082173"/>
              <a:gd name="connsiteY15" fmla="*/ 1495354 h 2561350"/>
              <a:gd name="connsiteX16" fmla="*/ 245844 w 2082173"/>
              <a:gd name="connsiteY16" fmla="*/ 1045298 h 2561350"/>
              <a:gd name="connsiteX17" fmla="*/ 153225 w 2082173"/>
              <a:gd name="connsiteY17" fmla="*/ 1071146 h 2561350"/>
              <a:gd name="connsiteX18" fmla="*/ 106805 w 2082173"/>
              <a:gd name="connsiteY18" fmla="*/ 382371 h 2561350"/>
              <a:gd name="connsiteX19" fmla="*/ 824595 w 2082173"/>
              <a:gd name="connsiteY19" fmla="*/ 389002 h 2561350"/>
              <a:gd name="connsiteX20" fmla="*/ 789691 w 2082173"/>
              <a:gd name="connsiteY20" fmla="*/ 283670 h 2561350"/>
              <a:gd name="connsiteX21" fmla="*/ 1025434 w 2082173"/>
              <a:gd name="connsiteY21" fmla="*/ 3 h 2561350"/>
              <a:gd name="connsiteX0" fmla="*/ 1025434 w 2082173"/>
              <a:gd name="connsiteY0" fmla="*/ 3 h 2561350"/>
              <a:gd name="connsiteX1" fmla="*/ 1239747 w 2082173"/>
              <a:gd name="connsiteY1" fmla="*/ 286050 h 2561350"/>
              <a:gd name="connsiteX2" fmla="*/ 1217611 w 2082173"/>
              <a:gd name="connsiteY2" fmla="*/ 389002 h 2561350"/>
              <a:gd name="connsiteX3" fmla="*/ 1968899 w 2082173"/>
              <a:gd name="connsiteY3" fmla="*/ 369108 h 2561350"/>
              <a:gd name="connsiteX4" fmla="*/ 1962267 w 2082173"/>
              <a:gd name="connsiteY4" fmla="*/ 1096546 h 2561350"/>
              <a:gd name="connsiteX5" fmla="*/ 1859687 w 2082173"/>
              <a:gd name="connsiteY5" fmla="*/ 1037347 h 2561350"/>
              <a:gd name="connsiteX6" fmla="*/ 1844045 w 2082173"/>
              <a:gd name="connsiteY6" fmla="*/ 1520560 h 2561350"/>
              <a:gd name="connsiteX7" fmla="*/ 1995425 w 2082173"/>
              <a:gd name="connsiteY7" fmla="*/ 1456260 h 2561350"/>
              <a:gd name="connsiteX8" fmla="*/ 1949005 w 2082173"/>
              <a:gd name="connsiteY8" fmla="*/ 2180265 h 2561350"/>
              <a:gd name="connsiteX9" fmla="*/ 1219874 w 2082173"/>
              <a:gd name="connsiteY9" fmla="*/ 2167002 h 2561350"/>
              <a:gd name="connsiteX10" fmla="*/ 1239747 w 2082173"/>
              <a:gd name="connsiteY10" fmla="*/ 2275300 h 2561350"/>
              <a:gd name="connsiteX11" fmla="*/ 789691 w 2082173"/>
              <a:gd name="connsiteY11" fmla="*/ 2277680 h 2561350"/>
              <a:gd name="connsiteX12" fmla="*/ 819624 w 2082173"/>
              <a:gd name="connsiteY12" fmla="*/ 2167002 h 2561350"/>
              <a:gd name="connsiteX13" fmla="*/ 126699 w 2082173"/>
              <a:gd name="connsiteY13" fmla="*/ 2200159 h 2561350"/>
              <a:gd name="connsiteX14" fmla="*/ 113436 w 2082173"/>
              <a:gd name="connsiteY14" fmla="*/ 1511225 h 2561350"/>
              <a:gd name="connsiteX15" fmla="*/ 248224 w 2082173"/>
              <a:gd name="connsiteY15" fmla="*/ 1495354 h 2561350"/>
              <a:gd name="connsiteX16" fmla="*/ 245844 w 2082173"/>
              <a:gd name="connsiteY16" fmla="*/ 1045298 h 2561350"/>
              <a:gd name="connsiteX17" fmla="*/ 153225 w 2082173"/>
              <a:gd name="connsiteY17" fmla="*/ 1071146 h 2561350"/>
              <a:gd name="connsiteX18" fmla="*/ 106805 w 2082173"/>
              <a:gd name="connsiteY18" fmla="*/ 382371 h 2561350"/>
              <a:gd name="connsiteX19" fmla="*/ 824595 w 2082173"/>
              <a:gd name="connsiteY19" fmla="*/ 389002 h 2561350"/>
              <a:gd name="connsiteX20" fmla="*/ 789691 w 2082173"/>
              <a:gd name="connsiteY20" fmla="*/ 283670 h 2561350"/>
              <a:gd name="connsiteX21" fmla="*/ 1025434 w 2082173"/>
              <a:gd name="connsiteY21" fmla="*/ 3 h 2561350"/>
              <a:gd name="connsiteX0" fmla="*/ 1025434 w 2082173"/>
              <a:gd name="connsiteY0" fmla="*/ 3 h 2561350"/>
              <a:gd name="connsiteX1" fmla="*/ 1239747 w 2082173"/>
              <a:gd name="connsiteY1" fmla="*/ 286050 h 2561350"/>
              <a:gd name="connsiteX2" fmla="*/ 1217611 w 2082173"/>
              <a:gd name="connsiteY2" fmla="*/ 389002 h 2561350"/>
              <a:gd name="connsiteX3" fmla="*/ 1968899 w 2082173"/>
              <a:gd name="connsiteY3" fmla="*/ 369108 h 2561350"/>
              <a:gd name="connsiteX4" fmla="*/ 1962267 w 2082173"/>
              <a:gd name="connsiteY4" fmla="*/ 1096546 h 2561350"/>
              <a:gd name="connsiteX5" fmla="*/ 1859687 w 2082173"/>
              <a:gd name="connsiteY5" fmla="*/ 1037347 h 2561350"/>
              <a:gd name="connsiteX6" fmla="*/ 1844045 w 2082173"/>
              <a:gd name="connsiteY6" fmla="*/ 1520560 h 2561350"/>
              <a:gd name="connsiteX7" fmla="*/ 1995425 w 2082173"/>
              <a:gd name="connsiteY7" fmla="*/ 1456260 h 2561350"/>
              <a:gd name="connsiteX8" fmla="*/ 1949005 w 2082173"/>
              <a:gd name="connsiteY8" fmla="*/ 2180265 h 2561350"/>
              <a:gd name="connsiteX9" fmla="*/ 1219874 w 2082173"/>
              <a:gd name="connsiteY9" fmla="*/ 2167002 h 2561350"/>
              <a:gd name="connsiteX10" fmla="*/ 1239747 w 2082173"/>
              <a:gd name="connsiteY10" fmla="*/ 2275300 h 2561350"/>
              <a:gd name="connsiteX11" fmla="*/ 789691 w 2082173"/>
              <a:gd name="connsiteY11" fmla="*/ 2277680 h 2561350"/>
              <a:gd name="connsiteX12" fmla="*/ 819624 w 2082173"/>
              <a:gd name="connsiteY12" fmla="*/ 2167002 h 2561350"/>
              <a:gd name="connsiteX13" fmla="*/ 126699 w 2082173"/>
              <a:gd name="connsiteY13" fmla="*/ 2200159 h 2561350"/>
              <a:gd name="connsiteX14" fmla="*/ 106805 w 2082173"/>
              <a:gd name="connsiteY14" fmla="*/ 1497962 h 2561350"/>
              <a:gd name="connsiteX15" fmla="*/ 248224 w 2082173"/>
              <a:gd name="connsiteY15" fmla="*/ 1495354 h 2561350"/>
              <a:gd name="connsiteX16" fmla="*/ 245844 w 2082173"/>
              <a:gd name="connsiteY16" fmla="*/ 1045298 h 2561350"/>
              <a:gd name="connsiteX17" fmla="*/ 153225 w 2082173"/>
              <a:gd name="connsiteY17" fmla="*/ 1071146 h 2561350"/>
              <a:gd name="connsiteX18" fmla="*/ 106805 w 2082173"/>
              <a:gd name="connsiteY18" fmla="*/ 382371 h 2561350"/>
              <a:gd name="connsiteX19" fmla="*/ 824595 w 2082173"/>
              <a:gd name="connsiteY19" fmla="*/ 389002 h 2561350"/>
              <a:gd name="connsiteX20" fmla="*/ 789691 w 2082173"/>
              <a:gd name="connsiteY20" fmla="*/ 283670 h 2561350"/>
              <a:gd name="connsiteX21" fmla="*/ 1025434 w 2082173"/>
              <a:gd name="connsiteY21" fmla="*/ 3 h 2561350"/>
              <a:gd name="connsiteX0" fmla="*/ 1025434 w 2082173"/>
              <a:gd name="connsiteY0" fmla="*/ 3 h 2561350"/>
              <a:gd name="connsiteX1" fmla="*/ 1239747 w 2082173"/>
              <a:gd name="connsiteY1" fmla="*/ 286050 h 2561350"/>
              <a:gd name="connsiteX2" fmla="*/ 1217611 w 2082173"/>
              <a:gd name="connsiteY2" fmla="*/ 389002 h 2561350"/>
              <a:gd name="connsiteX3" fmla="*/ 1968899 w 2082173"/>
              <a:gd name="connsiteY3" fmla="*/ 369108 h 2561350"/>
              <a:gd name="connsiteX4" fmla="*/ 1962267 w 2082173"/>
              <a:gd name="connsiteY4" fmla="*/ 1096546 h 2561350"/>
              <a:gd name="connsiteX5" fmla="*/ 1859687 w 2082173"/>
              <a:gd name="connsiteY5" fmla="*/ 1037347 h 2561350"/>
              <a:gd name="connsiteX6" fmla="*/ 1844045 w 2082173"/>
              <a:gd name="connsiteY6" fmla="*/ 1520560 h 2561350"/>
              <a:gd name="connsiteX7" fmla="*/ 1995425 w 2082173"/>
              <a:gd name="connsiteY7" fmla="*/ 1456260 h 2561350"/>
              <a:gd name="connsiteX8" fmla="*/ 1949005 w 2082173"/>
              <a:gd name="connsiteY8" fmla="*/ 2180265 h 2561350"/>
              <a:gd name="connsiteX9" fmla="*/ 1219874 w 2082173"/>
              <a:gd name="connsiteY9" fmla="*/ 2167002 h 2561350"/>
              <a:gd name="connsiteX10" fmla="*/ 1239747 w 2082173"/>
              <a:gd name="connsiteY10" fmla="*/ 2275300 h 2561350"/>
              <a:gd name="connsiteX11" fmla="*/ 789691 w 2082173"/>
              <a:gd name="connsiteY11" fmla="*/ 2277680 h 2561350"/>
              <a:gd name="connsiteX12" fmla="*/ 819624 w 2082173"/>
              <a:gd name="connsiteY12" fmla="*/ 2167002 h 2561350"/>
              <a:gd name="connsiteX13" fmla="*/ 126699 w 2082173"/>
              <a:gd name="connsiteY13" fmla="*/ 2200159 h 2561350"/>
              <a:gd name="connsiteX14" fmla="*/ 106805 w 2082173"/>
              <a:gd name="connsiteY14" fmla="*/ 1497962 h 2561350"/>
              <a:gd name="connsiteX15" fmla="*/ 248224 w 2082173"/>
              <a:gd name="connsiteY15" fmla="*/ 1495354 h 2561350"/>
              <a:gd name="connsiteX16" fmla="*/ 245844 w 2082173"/>
              <a:gd name="connsiteY16" fmla="*/ 1045298 h 2561350"/>
              <a:gd name="connsiteX17" fmla="*/ 153225 w 2082173"/>
              <a:gd name="connsiteY17" fmla="*/ 1071146 h 2561350"/>
              <a:gd name="connsiteX18" fmla="*/ 106805 w 2082173"/>
              <a:gd name="connsiteY18" fmla="*/ 382371 h 2561350"/>
              <a:gd name="connsiteX19" fmla="*/ 824595 w 2082173"/>
              <a:gd name="connsiteY19" fmla="*/ 389002 h 2561350"/>
              <a:gd name="connsiteX20" fmla="*/ 789691 w 2082173"/>
              <a:gd name="connsiteY20" fmla="*/ 283670 h 2561350"/>
              <a:gd name="connsiteX21" fmla="*/ 1025434 w 2082173"/>
              <a:gd name="connsiteY21" fmla="*/ 3 h 2561350"/>
              <a:gd name="connsiteX0" fmla="*/ 1025434 w 2082173"/>
              <a:gd name="connsiteY0" fmla="*/ 3 h 2561350"/>
              <a:gd name="connsiteX1" fmla="*/ 1239747 w 2082173"/>
              <a:gd name="connsiteY1" fmla="*/ 286050 h 2561350"/>
              <a:gd name="connsiteX2" fmla="*/ 1217611 w 2082173"/>
              <a:gd name="connsiteY2" fmla="*/ 389002 h 2561350"/>
              <a:gd name="connsiteX3" fmla="*/ 1968899 w 2082173"/>
              <a:gd name="connsiteY3" fmla="*/ 369108 h 2561350"/>
              <a:gd name="connsiteX4" fmla="*/ 1962267 w 2082173"/>
              <a:gd name="connsiteY4" fmla="*/ 1096546 h 2561350"/>
              <a:gd name="connsiteX5" fmla="*/ 1859687 w 2082173"/>
              <a:gd name="connsiteY5" fmla="*/ 1037347 h 2561350"/>
              <a:gd name="connsiteX6" fmla="*/ 1844045 w 2082173"/>
              <a:gd name="connsiteY6" fmla="*/ 1520560 h 2561350"/>
              <a:gd name="connsiteX7" fmla="*/ 1995425 w 2082173"/>
              <a:gd name="connsiteY7" fmla="*/ 1456260 h 2561350"/>
              <a:gd name="connsiteX8" fmla="*/ 1949005 w 2082173"/>
              <a:gd name="connsiteY8" fmla="*/ 2180265 h 2561350"/>
              <a:gd name="connsiteX9" fmla="*/ 1219874 w 2082173"/>
              <a:gd name="connsiteY9" fmla="*/ 2167002 h 2561350"/>
              <a:gd name="connsiteX10" fmla="*/ 1239747 w 2082173"/>
              <a:gd name="connsiteY10" fmla="*/ 2275300 h 2561350"/>
              <a:gd name="connsiteX11" fmla="*/ 789691 w 2082173"/>
              <a:gd name="connsiteY11" fmla="*/ 2277680 h 2561350"/>
              <a:gd name="connsiteX12" fmla="*/ 819624 w 2082173"/>
              <a:gd name="connsiteY12" fmla="*/ 2167002 h 2561350"/>
              <a:gd name="connsiteX13" fmla="*/ 126699 w 2082173"/>
              <a:gd name="connsiteY13" fmla="*/ 2200159 h 2561350"/>
              <a:gd name="connsiteX14" fmla="*/ 106805 w 2082173"/>
              <a:gd name="connsiteY14" fmla="*/ 1497962 h 2561350"/>
              <a:gd name="connsiteX15" fmla="*/ 248224 w 2082173"/>
              <a:gd name="connsiteY15" fmla="*/ 1495354 h 2561350"/>
              <a:gd name="connsiteX16" fmla="*/ 245844 w 2082173"/>
              <a:gd name="connsiteY16" fmla="*/ 1045298 h 2561350"/>
              <a:gd name="connsiteX17" fmla="*/ 153225 w 2082173"/>
              <a:gd name="connsiteY17" fmla="*/ 1071146 h 2561350"/>
              <a:gd name="connsiteX18" fmla="*/ 106805 w 2082173"/>
              <a:gd name="connsiteY18" fmla="*/ 382371 h 2561350"/>
              <a:gd name="connsiteX19" fmla="*/ 824595 w 2082173"/>
              <a:gd name="connsiteY19" fmla="*/ 389002 h 2561350"/>
              <a:gd name="connsiteX20" fmla="*/ 789691 w 2082173"/>
              <a:gd name="connsiteY20" fmla="*/ 283670 h 2561350"/>
              <a:gd name="connsiteX21" fmla="*/ 1025434 w 2082173"/>
              <a:gd name="connsiteY21" fmla="*/ 3 h 2561350"/>
              <a:gd name="connsiteX0" fmla="*/ 1025434 w 2082173"/>
              <a:gd name="connsiteY0" fmla="*/ 3 h 2561350"/>
              <a:gd name="connsiteX1" fmla="*/ 1239747 w 2082173"/>
              <a:gd name="connsiteY1" fmla="*/ 286050 h 2561350"/>
              <a:gd name="connsiteX2" fmla="*/ 1217611 w 2082173"/>
              <a:gd name="connsiteY2" fmla="*/ 389002 h 2561350"/>
              <a:gd name="connsiteX3" fmla="*/ 1968899 w 2082173"/>
              <a:gd name="connsiteY3" fmla="*/ 369108 h 2561350"/>
              <a:gd name="connsiteX4" fmla="*/ 1962267 w 2082173"/>
              <a:gd name="connsiteY4" fmla="*/ 1096546 h 2561350"/>
              <a:gd name="connsiteX5" fmla="*/ 1859687 w 2082173"/>
              <a:gd name="connsiteY5" fmla="*/ 1037347 h 2561350"/>
              <a:gd name="connsiteX6" fmla="*/ 1844045 w 2082173"/>
              <a:gd name="connsiteY6" fmla="*/ 1520560 h 2561350"/>
              <a:gd name="connsiteX7" fmla="*/ 1995425 w 2082173"/>
              <a:gd name="connsiteY7" fmla="*/ 1456260 h 2561350"/>
              <a:gd name="connsiteX8" fmla="*/ 1949005 w 2082173"/>
              <a:gd name="connsiteY8" fmla="*/ 2180265 h 2561350"/>
              <a:gd name="connsiteX9" fmla="*/ 1219874 w 2082173"/>
              <a:gd name="connsiteY9" fmla="*/ 2167002 h 2561350"/>
              <a:gd name="connsiteX10" fmla="*/ 1239747 w 2082173"/>
              <a:gd name="connsiteY10" fmla="*/ 2275300 h 2561350"/>
              <a:gd name="connsiteX11" fmla="*/ 789691 w 2082173"/>
              <a:gd name="connsiteY11" fmla="*/ 2277680 h 2561350"/>
              <a:gd name="connsiteX12" fmla="*/ 819624 w 2082173"/>
              <a:gd name="connsiteY12" fmla="*/ 2167002 h 2561350"/>
              <a:gd name="connsiteX13" fmla="*/ 126699 w 2082173"/>
              <a:gd name="connsiteY13" fmla="*/ 2200159 h 2561350"/>
              <a:gd name="connsiteX14" fmla="*/ 106805 w 2082173"/>
              <a:gd name="connsiteY14" fmla="*/ 1497962 h 2561350"/>
              <a:gd name="connsiteX15" fmla="*/ 248224 w 2082173"/>
              <a:gd name="connsiteY15" fmla="*/ 1495354 h 2561350"/>
              <a:gd name="connsiteX16" fmla="*/ 245844 w 2082173"/>
              <a:gd name="connsiteY16" fmla="*/ 1045298 h 2561350"/>
              <a:gd name="connsiteX17" fmla="*/ 153225 w 2082173"/>
              <a:gd name="connsiteY17" fmla="*/ 1071146 h 2561350"/>
              <a:gd name="connsiteX18" fmla="*/ 106805 w 2082173"/>
              <a:gd name="connsiteY18" fmla="*/ 382371 h 2561350"/>
              <a:gd name="connsiteX19" fmla="*/ 824595 w 2082173"/>
              <a:gd name="connsiteY19" fmla="*/ 389002 h 2561350"/>
              <a:gd name="connsiteX20" fmla="*/ 789691 w 2082173"/>
              <a:gd name="connsiteY20" fmla="*/ 283670 h 2561350"/>
              <a:gd name="connsiteX21" fmla="*/ 1025434 w 2082173"/>
              <a:gd name="connsiteY21" fmla="*/ 3 h 2561350"/>
              <a:gd name="connsiteX0" fmla="*/ 1025434 w 2082173"/>
              <a:gd name="connsiteY0" fmla="*/ 3 h 2561350"/>
              <a:gd name="connsiteX1" fmla="*/ 1239747 w 2082173"/>
              <a:gd name="connsiteY1" fmla="*/ 286050 h 2561350"/>
              <a:gd name="connsiteX2" fmla="*/ 1217611 w 2082173"/>
              <a:gd name="connsiteY2" fmla="*/ 389002 h 2561350"/>
              <a:gd name="connsiteX3" fmla="*/ 1968899 w 2082173"/>
              <a:gd name="connsiteY3" fmla="*/ 369108 h 2561350"/>
              <a:gd name="connsiteX4" fmla="*/ 1962267 w 2082173"/>
              <a:gd name="connsiteY4" fmla="*/ 1096546 h 2561350"/>
              <a:gd name="connsiteX5" fmla="*/ 1859687 w 2082173"/>
              <a:gd name="connsiteY5" fmla="*/ 1037347 h 2561350"/>
              <a:gd name="connsiteX6" fmla="*/ 1844045 w 2082173"/>
              <a:gd name="connsiteY6" fmla="*/ 1520560 h 2561350"/>
              <a:gd name="connsiteX7" fmla="*/ 1995425 w 2082173"/>
              <a:gd name="connsiteY7" fmla="*/ 1456260 h 2561350"/>
              <a:gd name="connsiteX8" fmla="*/ 1949005 w 2082173"/>
              <a:gd name="connsiteY8" fmla="*/ 2180265 h 2561350"/>
              <a:gd name="connsiteX9" fmla="*/ 1219874 w 2082173"/>
              <a:gd name="connsiteY9" fmla="*/ 2167002 h 2561350"/>
              <a:gd name="connsiteX10" fmla="*/ 1239747 w 2082173"/>
              <a:gd name="connsiteY10" fmla="*/ 2275300 h 2561350"/>
              <a:gd name="connsiteX11" fmla="*/ 789691 w 2082173"/>
              <a:gd name="connsiteY11" fmla="*/ 2277680 h 2561350"/>
              <a:gd name="connsiteX12" fmla="*/ 819624 w 2082173"/>
              <a:gd name="connsiteY12" fmla="*/ 2167002 h 2561350"/>
              <a:gd name="connsiteX13" fmla="*/ 126699 w 2082173"/>
              <a:gd name="connsiteY13" fmla="*/ 2200159 h 2561350"/>
              <a:gd name="connsiteX14" fmla="*/ 106805 w 2082173"/>
              <a:gd name="connsiteY14" fmla="*/ 1497962 h 2561350"/>
              <a:gd name="connsiteX15" fmla="*/ 294643 w 2082173"/>
              <a:gd name="connsiteY15" fmla="*/ 1574931 h 2561350"/>
              <a:gd name="connsiteX16" fmla="*/ 245844 w 2082173"/>
              <a:gd name="connsiteY16" fmla="*/ 1045298 h 2561350"/>
              <a:gd name="connsiteX17" fmla="*/ 153225 w 2082173"/>
              <a:gd name="connsiteY17" fmla="*/ 1071146 h 2561350"/>
              <a:gd name="connsiteX18" fmla="*/ 106805 w 2082173"/>
              <a:gd name="connsiteY18" fmla="*/ 382371 h 2561350"/>
              <a:gd name="connsiteX19" fmla="*/ 824595 w 2082173"/>
              <a:gd name="connsiteY19" fmla="*/ 389002 h 2561350"/>
              <a:gd name="connsiteX20" fmla="*/ 789691 w 2082173"/>
              <a:gd name="connsiteY20" fmla="*/ 283670 h 2561350"/>
              <a:gd name="connsiteX21" fmla="*/ 1025434 w 2082173"/>
              <a:gd name="connsiteY21" fmla="*/ 3 h 2561350"/>
              <a:gd name="connsiteX0" fmla="*/ 1025434 w 2082173"/>
              <a:gd name="connsiteY0" fmla="*/ 3 h 2561350"/>
              <a:gd name="connsiteX1" fmla="*/ 1239747 w 2082173"/>
              <a:gd name="connsiteY1" fmla="*/ 286050 h 2561350"/>
              <a:gd name="connsiteX2" fmla="*/ 1217611 w 2082173"/>
              <a:gd name="connsiteY2" fmla="*/ 389002 h 2561350"/>
              <a:gd name="connsiteX3" fmla="*/ 1968899 w 2082173"/>
              <a:gd name="connsiteY3" fmla="*/ 369108 h 2561350"/>
              <a:gd name="connsiteX4" fmla="*/ 1962267 w 2082173"/>
              <a:gd name="connsiteY4" fmla="*/ 1096546 h 2561350"/>
              <a:gd name="connsiteX5" fmla="*/ 1859687 w 2082173"/>
              <a:gd name="connsiteY5" fmla="*/ 1037347 h 2561350"/>
              <a:gd name="connsiteX6" fmla="*/ 1844045 w 2082173"/>
              <a:gd name="connsiteY6" fmla="*/ 1520560 h 2561350"/>
              <a:gd name="connsiteX7" fmla="*/ 1995425 w 2082173"/>
              <a:gd name="connsiteY7" fmla="*/ 1456260 h 2561350"/>
              <a:gd name="connsiteX8" fmla="*/ 1949005 w 2082173"/>
              <a:gd name="connsiteY8" fmla="*/ 2180265 h 2561350"/>
              <a:gd name="connsiteX9" fmla="*/ 1219874 w 2082173"/>
              <a:gd name="connsiteY9" fmla="*/ 2167002 h 2561350"/>
              <a:gd name="connsiteX10" fmla="*/ 1239747 w 2082173"/>
              <a:gd name="connsiteY10" fmla="*/ 2275300 h 2561350"/>
              <a:gd name="connsiteX11" fmla="*/ 789691 w 2082173"/>
              <a:gd name="connsiteY11" fmla="*/ 2277680 h 2561350"/>
              <a:gd name="connsiteX12" fmla="*/ 819624 w 2082173"/>
              <a:gd name="connsiteY12" fmla="*/ 2167002 h 2561350"/>
              <a:gd name="connsiteX13" fmla="*/ 126699 w 2082173"/>
              <a:gd name="connsiteY13" fmla="*/ 2200159 h 2561350"/>
              <a:gd name="connsiteX14" fmla="*/ 106805 w 2082173"/>
              <a:gd name="connsiteY14" fmla="*/ 1497962 h 2561350"/>
              <a:gd name="connsiteX15" fmla="*/ 294643 w 2082173"/>
              <a:gd name="connsiteY15" fmla="*/ 1574931 h 2561350"/>
              <a:gd name="connsiteX16" fmla="*/ 245844 w 2082173"/>
              <a:gd name="connsiteY16" fmla="*/ 1045298 h 2561350"/>
              <a:gd name="connsiteX17" fmla="*/ 153225 w 2082173"/>
              <a:gd name="connsiteY17" fmla="*/ 1071146 h 2561350"/>
              <a:gd name="connsiteX18" fmla="*/ 106805 w 2082173"/>
              <a:gd name="connsiteY18" fmla="*/ 382371 h 2561350"/>
              <a:gd name="connsiteX19" fmla="*/ 824595 w 2082173"/>
              <a:gd name="connsiteY19" fmla="*/ 389002 h 2561350"/>
              <a:gd name="connsiteX20" fmla="*/ 789691 w 2082173"/>
              <a:gd name="connsiteY20" fmla="*/ 283670 h 2561350"/>
              <a:gd name="connsiteX21" fmla="*/ 1025434 w 2082173"/>
              <a:gd name="connsiteY21" fmla="*/ 3 h 2561350"/>
              <a:gd name="connsiteX0" fmla="*/ 1025434 w 2082173"/>
              <a:gd name="connsiteY0" fmla="*/ 3 h 2561350"/>
              <a:gd name="connsiteX1" fmla="*/ 1239747 w 2082173"/>
              <a:gd name="connsiteY1" fmla="*/ 286050 h 2561350"/>
              <a:gd name="connsiteX2" fmla="*/ 1217611 w 2082173"/>
              <a:gd name="connsiteY2" fmla="*/ 389002 h 2561350"/>
              <a:gd name="connsiteX3" fmla="*/ 1968899 w 2082173"/>
              <a:gd name="connsiteY3" fmla="*/ 369108 h 2561350"/>
              <a:gd name="connsiteX4" fmla="*/ 1962267 w 2082173"/>
              <a:gd name="connsiteY4" fmla="*/ 1096546 h 2561350"/>
              <a:gd name="connsiteX5" fmla="*/ 1859687 w 2082173"/>
              <a:gd name="connsiteY5" fmla="*/ 1037347 h 2561350"/>
              <a:gd name="connsiteX6" fmla="*/ 1844045 w 2082173"/>
              <a:gd name="connsiteY6" fmla="*/ 1520560 h 2561350"/>
              <a:gd name="connsiteX7" fmla="*/ 1995425 w 2082173"/>
              <a:gd name="connsiteY7" fmla="*/ 1456260 h 2561350"/>
              <a:gd name="connsiteX8" fmla="*/ 1949005 w 2082173"/>
              <a:gd name="connsiteY8" fmla="*/ 2180265 h 2561350"/>
              <a:gd name="connsiteX9" fmla="*/ 1219874 w 2082173"/>
              <a:gd name="connsiteY9" fmla="*/ 2167002 h 2561350"/>
              <a:gd name="connsiteX10" fmla="*/ 1239747 w 2082173"/>
              <a:gd name="connsiteY10" fmla="*/ 2275300 h 2561350"/>
              <a:gd name="connsiteX11" fmla="*/ 789691 w 2082173"/>
              <a:gd name="connsiteY11" fmla="*/ 2277680 h 2561350"/>
              <a:gd name="connsiteX12" fmla="*/ 819624 w 2082173"/>
              <a:gd name="connsiteY12" fmla="*/ 2167002 h 2561350"/>
              <a:gd name="connsiteX13" fmla="*/ 126699 w 2082173"/>
              <a:gd name="connsiteY13" fmla="*/ 2200159 h 2561350"/>
              <a:gd name="connsiteX14" fmla="*/ 106805 w 2082173"/>
              <a:gd name="connsiteY14" fmla="*/ 1497962 h 2561350"/>
              <a:gd name="connsiteX15" fmla="*/ 294643 w 2082173"/>
              <a:gd name="connsiteY15" fmla="*/ 1574931 h 2561350"/>
              <a:gd name="connsiteX16" fmla="*/ 245844 w 2082173"/>
              <a:gd name="connsiteY16" fmla="*/ 1045298 h 2561350"/>
              <a:gd name="connsiteX17" fmla="*/ 153225 w 2082173"/>
              <a:gd name="connsiteY17" fmla="*/ 1071146 h 2561350"/>
              <a:gd name="connsiteX18" fmla="*/ 106805 w 2082173"/>
              <a:gd name="connsiteY18" fmla="*/ 382371 h 2561350"/>
              <a:gd name="connsiteX19" fmla="*/ 824595 w 2082173"/>
              <a:gd name="connsiteY19" fmla="*/ 389002 h 2561350"/>
              <a:gd name="connsiteX20" fmla="*/ 789691 w 2082173"/>
              <a:gd name="connsiteY20" fmla="*/ 283670 h 2561350"/>
              <a:gd name="connsiteX21" fmla="*/ 1025434 w 2082173"/>
              <a:gd name="connsiteY21" fmla="*/ 3 h 2561350"/>
              <a:gd name="connsiteX0" fmla="*/ 1025434 w 2082173"/>
              <a:gd name="connsiteY0" fmla="*/ 3 h 2561350"/>
              <a:gd name="connsiteX1" fmla="*/ 1239747 w 2082173"/>
              <a:gd name="connsiteY1" fmla="*/ 286050 h 2561350"/>
              <a:gd name="connsiteX2" fmla="*/ 1217611 w 2082173"/>
              <a:gd name="connsiteY2" fmla="*/ 389002 h 2561350"/>
              <a:gd name="connsiteX3" fmla="*/ 1968899 w 2082173"/>
              <a:gd name="connsiteY3" fmla="*/ 369108 h 2561350"/>
              <a:gd name="connsiteX4" fmla="*/ 1962267 w 2082173"/>
              <a:gd name="connsiteY4" fmla="*/ 1096546 h 2561350"/>
              <a:gd name="connsiteX5" fmla="*/ 1859687 w 2082173"/>
              <a:gd name="connsiteY5" fmla="*/ 1037347 h 2561350"/>
              <a:gd name="connsiteX6" fmla="*/ 1844045 w 2082173"/>
              <a:gd name="connsiteY6" fmla="*/ 1520560 h 2561350"/>
              <a:gd name="connsiteX7" fmla="*/ 1995425 w 2082173"/>
              <a:gd name="connsiteY7" fmla="*/ 1456260 h 2561350"/>
              <a:gd name="connsiteX8" fmla="*/ 1949005 w 2082173"/>
              <a:gd name="connsiteY8" fmla="*/ 2180265 h 2561350"/>
              <a:gd name="connsiteX9" fmla="*/ 1219874 w 2082173"/>
              <a:gd name="connsiteY9" fmla="*/ 2167002 h 2561350"/>
              <a:gd name="connsiteX10" fmla="*/ 1239747 w 2082173"/>
              <a:gd name="connsiteY10" fmla="*/ 2275300 h 2561350"/>
              <a:gd name="connsiteX11" fmla="*/ 789691 w 2082173"/>
              <a:gd name="connsiteY11" fmla="*/ 2277680 h 2561350"/>
              <a:gd name="connsiteX12" fmla="*/ 819624 w 2082173"/>
              <a:gd name="connsiteY12" fmla="*/ 2167002 h 2561350"/>
              <a:gd name="connsiteX13" fmla="*/ 126699 w 2082173"/>
              <a:gd name="connsiteY13" fmla="*/ 2200159 h 2561350"/>
              <a:gd name="connsiteX14" fmla="*/ 106805 w 2082173"/>
              <a:gd name="connsiteY14" fmla="*/ 1497962 h 2561350"/>
              <a:gd name="connsiteX15" fmla="*/ 268118 w 2082173"/>
              <a:gd name="connsiteY15" fmla="*/ 1561668 h 2561350"/>
              <a:gd name="connsiteX16" fmla="*/ 245844 w 2082173"/>
              <a:gd name="connsiteY16" fmla="*/ 1045298 h 2561350"/>
              <a:gd name="connsiteX17" fmla="*/ 153225 w 2082173"/>
              <a:gd name="connsiteY17" fmla="*/ 1071146 h 2561350"/>
              <a:gd name="connsiteX18" fmla="*/ 106805 w 2082173"/>
              <a:gd name="connsiteY18" fmla="*/ 382371 h 2561350"/>
              <a:gd name="connsiteX19" fmla="*/ 824595 w 2082173"/>
              <a:gd name="connsiteY19" fmla="*/ 389002 h 2561350"/>
              <a:gd name="connsiteX20" fmla="*/ 789691 w 2082173"/>
              <a:gd name="connsiteY20" fmla="*/ 283670 h 2561350"/>
              <a:gd name="connsiteX21" fmla="*/ 1025434 w 2082173"/>
              <a:gd name="connsiteY21" fmla="*/ 3 h 2561350"/>
              <a:gd name="connsiteX0" fmla="*/ 1025434 w 2082173"/>
              <a:gd name="connsiteY0" fmla="*/ 3 h 2561350"/>
              <a:gd name="connsiteX1" fmla="*/ 1239747 w 2082173"/>
              <a:gd name="connsiteY1" fmla="*/ 286050 h 2561350"/>
              <a:gd name="connsiteX2" fmla="*/ 1217611 w 2082173"/>
              <a:gd name="connsiteY2" fmla="*/ 389002 h 2561350"/>
              <a:gd name="connsiteX3" fmla="*/ 1968899 w 2082173"/>
              <a:gd name="connsiteY3" fmla="*/ 369108 h 2561350"/>
              <a:gd name="connsiteX4" fmla="*/ 1962267 w 2082173"/>
              <a:gd name="connsiteY4" fmla="*/ 1096546 h 2561350"/>
              <a:gd name="connsiteX5" fmla="*/ 1859687 w 2082173"/>
              <a:gd name="connsiteY5" fmla="*/ 1037347 h 2561350"/>
              <a:gd name="connsiteX6" fmla="*/ 1844045 w 2082173"/>
              <a:gd name="connsiteY6" fmla="*/ 1520560 h 2561350"/>
              <a:gd name="connsiteX7" fmla="*/ 1995425 w 2082173"/>
              <a:gd name="connsiteY7" fmla="*/ 1456260 h 2561350"/>
              <a:gd name="connsiteX8" fmla="*/ 1949005 w 2082173"/>
              <a:gd name="connsiteY8" fmla="*/ 2180265 h 2561350"/>
              <a:gd name="connsiteX9" fmla="*/ 1219874 w 2082173"/>
              <a:gd name="connsiteY9" fmla="*/ 2167002 h 2561350"/>
              <a:gd name="connsiteX10" fmla="*/ 1239747 w 2082173"/>
              <a:gd name="connsiteY10" fmla="*/ 2275300 h 2561350"/>
              <a:gd name="connsiteX11" fmla="*/ 789691 w 2082173"/>
              <a:gd name="connsiteY11" fmla="*/ 2277680 h 2561350"/>
              <a:gd name="connsiteX12" fmla="*/ 819624 w 2082173"/>
              <a:gd name="connsiteY12" fmla="*/ 2167002 h 2561350"/>
              <a:gd name="connsiteX13" fmla="*/ 126699 w 2082173"/>
              <a:gd name="connsiteY13" fmla="*/ 2200159 h 2561350"/>
              <a:gd name="connsiteX14" fmla="*/ 106805 w 2082173"/>
              <a:gd name="connsiteY14" fmla="*/ 1497962 h 2561350"/>
              <a:gd name="connsiteX15" fmla="*/ 268118 w 2082173"/>
              <a:gd name="connsiteY15" fmla="*/ 1561668 h 2561350"/>
              <a:gd name="connsiteX16" fmla="*/ 245844 w 2082173"/>
              <a:gd name="connsiteY16" fmla="*/ 1045298 h 2561350"/>
              <a:gd name="connsiteX17" fmla="*/ 153225 w 2082173"/>
              <a:gd name="connsiteY17" fmla="*/ 1071146 h 2561350"/>
              <a:gd name="connsiteX18" fmla="*/ 106805 w 2082173"/>
              <a:gd name="connsiteY18" fmla="*/ 382371 h 2561350"/>
              <a:gd name="connsiteX19" fmla="*/ 824595 w 2082173"/>
              <a:gd name="connsiteY19" fmla="*/ 389002 h 2561350"/>
              <a:gd name="connsiteX20" fmla="*/ 789691 w 2082173"/>
              <a:gd name="connsiteY20" fmla="*/ 283670 h 2561350"/>
              <a:gd name="connsiteX21" fmla="*/ 1025434 w 2082173"/>
              <a:gd name="connsiteY21" fmla="*/ 3 h 2561350"/>
              <a:gd name="connsiteX0" fmla="*/ 1025434 w 2082173"/>
              <a:gd name="connsiteY0" fmla="*/ 3 h 2561350"/>
              <a:gd name="connsiteX1" fmla="*/ 1239747 w 2082173"/>
              <a:gd name="connsiteY1" fmla="*/ 286050 h 2561350"/>
              <a:gd name="connsiteX2" fmla="*/ 1217611 w 2082173"/>
              <a:gd name="connsiteY2" fmla="*/ 389002 h 2561350"/>
              <a:gd name="connsiteX3" fmla="*/ 1968899 w 2082173"/>
              <a:gd name="connsiteY3" fmla="*/ 369108 h 2561350"/>
              <a:gd name="connsiteX4" fmla="*/ 1962267 w 2082173"/>
              <a:gd name="connsiteY4" fmla="*/ 1096546 h 2561350"/>
              <a:gd name="connsiteX5" fmla="*/ 1859687 w 2082173"/>
              <a:gd name="connsiteY5" fmla="*/ 1037347 h 2561350"/>
              <a:gd name="connsiteX6" fmla="*/ 1844045 w 2082173"/>
              <a:gd name="connsiteY6" fmla="*/ 1520560 h 2561350"/>
              <a:gd name="connsiteX7" fmla="*/ 1995425 w 2082173"/>
              <a:gd name="connsiteY7" fmla="*/ 1456260 h 2561350"/>
              <a:gd name="connsiteX8" fmla="*/ 1949005 w 2082173"/>
              <a:gd name="connsiteY8" fmla="*/ 2180265 h 2561350"/>
              <a:gd name="connsiteX9" fmla="*/ 1219874 w 2082173"/>
              <a:gd name="connsiteY9" fmla="*/ 2167002 h 2561350"/>
              <a:gd name="connsiteX10" fmla="*/ 1239747 w 2082173"/>
              <a:gd name="connsiteY10" fmla="*/ 2275300 h 2561350"/>
              <a:gd name="connsiteX11" fmla="*/ 789691 w 2082173"/>
              <a:gd name="connsiteY11" fmla="*/ 2277680 h 2561350"/>
              <a:gd name="connsiteX12" fmla="*/ 819624 w 2082173"/>
              <a:gd name="connsiteY12" fmla="*/ 2167002 h 2561350"/>
              <a:gd name="connsiteX13" fmla="*/ 126699 w 2082173"/>
              <a:gd name="connsiteY13" fmla="*/ 2200159 h 2561350"/>
              <a:gd name="connsiteX14" fmla="*/ 106805 w 2082173"/>
              <a:gd name="connsiteY14" fmla="*/ 1497962 h 2561350"/>
              <a:gd name="connsiteX15" fmla="*/ 268118 w 2082173"/>
              <a:gd name="connsiteY15" fmla="*/ 1561668 h 2561350"/>
              <a:gd name="connsiteX16" fmla="*/ 245844 w 2082173"/>
              <a:gd name="connsiteY16" fmla="*/ 1045298 h 2561350"/>
              <a:gd name="connsiteX17" fmla="*/ 153225 w 2082173"/>
              <a:gd name="connsiteY17" fmla="*/ 1071146 h 2561350"/>
              <a:gd name="connsiteX18" fmla="*/ 106805 w 2082173"/>
              <a:gd name="connsiteY18" fmla="*/ 382371 h 2561350"/>
              <a:gd name="connsiteX19" fmla="*/ 824595 w 2082173"/>
              <a:gd name="connsiteY19" fmla="*/ 389002 h 2561350"/>
              <a:gd name="connsiteX20" fmla="*/ 789691 w 2082173"/>
              <a:gd name="connsiteY20" fmla="*/ 283670 h 2561350"/>
              <a:gd name="connsiteX21" fmla="*/ 1025434 w 2082173"/>
              <a:gd name="connsiteY21" fmla="*/ 3 h 2561350"/>
              <a:gd name="connsiteX0" fmla="*/ 1038495 w 2095234"/>
              <a:gd name="connsiteY0" fmla="*/ 3 h 2561350"/>
              <a:gd name="connsiteX1" fmla="*/ 1252808 w 2095234"/>
              <a:gd name="connsiteY1" fmla="*/ 286050 h 2561350"/>
              <a:gd name="connsiteX2" fmla="*/ 1230672 w 2095234"/>
              <a:gd name="connsiteY2" fmla="*/ 389002 h 2561350"/>
              <a:gd name="connsiteX3" fmla="*/ 1981960 w 2095234"/>
              <a:gd name="connsiteY3" fmla="*/ 369108 h 2561350"/>
              <a:gd name="connsiteX4" fmla="*/ 1975328 w 2095234"/>
              <a:gd name="connsiteY4" fmla="*/ 1096546 h 2561350"/>
              <a:gd name="connsiteX5" fmla="*/ 1872748 w 2095234"/>
              <a:gd name="connsiteY5" fmla="*/ 1037347 h 2561350"/>
              <a:gd name="connsiteX6" fmla="*/ 1857106 w 2095234"/>
              <a:gd name="connsiteY6" fmla="*/ 1520560 h 2561350"/>
              <a:gd name="connsiteX7" fmla="*/ 2008486 w 2095234"/>
              <a:gd name="connsiteY7" fmla="*/ 1456260 h 2561350"/>
              <a:gd name="connsiteX8" fmla="*/ 1962066 w 2095234"/>
              <a:gd name="connsiteY8" fmla="*/ 2180265 h 2561350"/>
              <a:gd name="connsiteX9" fmla="*/ 1232935 w 2095234"/>
              <a:gd name="connsiteY9" fmla="*/ 2167002 h 2561350"/>
              <a:gd name="connsiteX10" fmla="*/ 1252808 w 2095234"/>
              <a:gd name="connsiteY10" fmla="*/ 2275300 h 2561350"/>
              <a:gd name="connsiteX11" fmla="*/ 802752 w 2095234"/>
              <a:gd name="connsiteY11" fmla="*/ 2277680 h 2561350"/>
              <a:gd name="connsiteX12" fmla="*/ 832685 w 2095234"/>
              <a:gd name="connsiteY12" fmla="*/ 2167002 h 2561350"/>
              <a:gd name="connsiteX13" fmla="*/ 139760 w 2095234"/>
              <a:gd name="connsiteY13" fmla="*/ 2200159 h 2561350"/>
              <a:gd name="connsiteX14" fmla="*/ 119866 w 2095234"/>
              <a:gd name="connsiteY14" fmla="*/ 1497962 h 2561350"/>
              <a:gd name="connsiteX15" fmla="*/ 281179 w 2095234"/>
              <a:gd name="connsiteY15" fmla="*/ 1561668 h 2561350"/>
              <a:gd name="connsiteX16" fmla="*/ 258905 w 2095234"/>
              <a:gd name="connsiteY16" fmla="*/ 1045298 h 2561350"/>
              <a:gd name="connsiteX17" fmla="*/ 146392 w 2095234"/>
              <a:gd name="connsiteY17" fmla="*/ 1091040 h 2561350"/>
              <a:gd name="connsiteX18" fmla="*/ 119866 w 2095234"/>
              <a:gd name="connsiteY18" fmla="*/ 382371 h 2561350"/>
              <a:gd name="connsiteX19" fmla="*/ 837656 w 2095234"/>
              <a:gd name="connsiteY19" fmla="*/ 389002 h 2561350"/>
              <a:gd name="connsiteX20" fmla="*/ 802752 w 2095234"/>
              <a:gd name="connsiteY20" fmla="*/ 283670 h 2561350"/>
              <a:gd name="connsiteX21" fmla="*/ 1038495 w 2095234"/>
              <a:gd name="connsiteY21" fmla="*/ 3 h 2561350"/>
              <a:gd name="connsiteX0" fmla="*/ 1029810 w 2086549"/>
              <a:gd name="connsiteY0" fmla="*/ 3 h 2561350"/>
              <a:gd name="connsiteX1" fmla="*/ 1244123 w 2086549"/>
              <a:gd name="connsiteY1" fmla="*/ 286050 h 2561350"/>
              <a:gd name="connsiteX2" fmla="*/ 1221987 w 2086549"/>
              <a:gd name="connsiteY2" fmla="*/ 389002 h 2561350"/>
              <a:gd name="connsiteX3" fmla="*/ 1973275 w 2086549"/>
              <a:gd name="connsiteY3" fmla="*/ 369108 h 2561350"/>
              <a:gd name="connsiteX4" fmla="*/ 1966643 w 2086549"/>
              <a:gd name="connsiteY4" fmla="*/ 1096546 h 2561350"/>
              <a:gd name="connsiteX5" fmla="*/ 1864063 w 2086549"/>
              <a:gd name="connsiteY5" fmla="*/ 1037347 h 2561350"/>
              <a:gd name="connsiteX6" fmla="*/ 1848421 w 2086549"/>
              <a:gd name="connsiteY6" fmla="*/ 1520560 h 2561350"/>
              <a:gd name="connsiteX7" fmla="*/ 1999801 w 2086549"/>
              <a:gd name="connsiteY7" fmla="*/ 1456260 h 2561350"/>
              <a:gd name="connsiteX8" fmla="*/ 1953381 w 2086549"/>
              <a:gd name="connsiteY8" fmla="*/ 2180265 h 2561350"/>
              <a:gd name="connsiteX9" fmla="*/ 1224250 w 2086549"/>
              <a:gd name="connsiteY9" fmla="*/ 2167002 h 2561350"/>
              <a:gd name="connsiteX10" fmla="*/ 1244123 w 2086549"/>
              <a:gd name="connsiteY10" fmla="*/ 2275300 h 2561350"/>
              <a:gd name="connsiteX11" fmla="*/ 794067 w 2086549"/>
              <a:gd name="connsiteY11" fmla="*/ 2277680 h 2561350"/>
              <a:gd name="connsiteX12" fmla="*/ 824000 w 2086549"/>
              <a:gd name="connsiteY12" fmla="*/ 2167002 h 2561350"/>
              <a:gd name="connsiteX13" fmla="*/ 131075 w 2086549"/>
              <a:gd name="connsiteY13" fmla="*/ 2200159 h 2561350"/>
              <a:gd name="connsiteX14" fmla="*/ 111181 w 2086549"/>
              <a:gd name="connsiteY14" fmla="*/ 1497962 h 2561350"/>
              <a:gd name="connsiteX15" fmla="*/ 272494 w 2086549"/>
              <a:gd name="connsiteY15" fmla="*/ 1561668 h 2561350"/>
              <a:gd name="connsiteX16" fmla="*/ 250220 w 2086549"/>
              <a:gd name="connsiteY16" fmla="*/ 1045298 h 2561350"/>
              <a:gd name="connsiteX17" fmla="*/ 137707 w 2086549"/>
              <a:gd name="connsiteY17" fmla="*/ 1091040 h 2561350"/>
              <a:gd name="connsiteX18" fmla="*/ 111181 w 2086549"/>
              <a:gd name="connsiteY18" fmla="*/ 382371 h 2561350"/>
              <a:gd name="connsiteX19" fmla="*/ 828971 w 2086549"/>
              <a:gd name="connsiteY19" fmla="*/ 389002 h 2561350"/>
              <a:gd name="connsiteX20" fmla="*/ 794067 w 2086549"/>
              <a:gd name="connsiteY20" fmla="*/ 283670 h 2561350"/>
              <a:gd name="connsiteX21" fmla="*/ 1029810 w 2086549"/>
              <a:gd name="connsiteY21" fmla="*/ 3 h 2561350"/>
              <a:gd name="connsiteX0" fmla="*/ 1029810 w 2086549"/>
              <a:gd name="connsiteY0" fmla="*/ 3 h 2561350"/>
              <a:gd name="connsiteX1" fmla="*/ 1244123 w 2086549"/>
              <a:gd name="connsiteY1" fmla="*/ 286050 h 2561350"/>
              <a:gd name="connsiteX2" fmla="*/ 1221987 w 2086549"/>
              <a:gd name="connsiteY2" fmla="*/ 389002 h 2561350"/>
              <a:gd name="connsiteX3" fmla="*/ 1973275 w 2086549"/>
              <a:gd name="connsiteY3" fmla="*/ 369108 h 2561350"/>
              <a:gd name="connsiteX4" fmla="*/ 1966643 w 2086549"/>
              <a:gd name="connsiteY4" fmla="*/ 1096546 h 2561350"/>
              <a:gd name="connsiteX5" fmla="*/ 1864063 w 2086549"/>
              <a:gd name="connsiteY5" fmla="*/ 1037347 h 2561350"/>
              <a:gd name="connsiteX6" fmla="*/ 1848421 w 2086549"/>
              <a:gd name="connsiteY6" fmla="*/ 1520560 h 2561350"/>
              <a:gd name="connsiteX7" fmla="*/ 1999801 w 2086549"/>
              <a:gd name="connsiteY7" fmla="*/ 1456260 h 2561350"/>
              <a:gd name="connsiteX8" fmla="*/ 1953381 w 2086549"/>
              <a:gd name="connsiteY8" fmla="*/ 2180265 h 2561350"/>
              <a:gd name="connsiteX9" fmla="*/ 1224250 w 2086549"/>
              <a:gd name="connsiteY9" fmla="*/ 2167002 h 2561350"/>
              <a:gd name="connsiteX10" fmla="*/ 1244123 w 2086549"/>
              <a:gd name="connsiteY10" fmla="*/ 2275300 h 2561350"/>
              <a:gd name="connsiteX11" fmla="*/ 794067 w 2086549"/>
              <a:gd name="connsiteY11" fmla="*/ 2277680 h 2561350"/>
              <a:gd name="connsiteX12" fmla="*/ 824000 w 2086549"/>
              <a:gd name="connsiteY12" fmla="*/ 2167002 h 2561350"/>
              <a:gd name="connsiteX13" fmla="*/ 131075 w 2086549"/>
              <a:gd name="connsiteY13" fmla="*/ 2200159 h 2561350"/>
              <a:gd name="connsiteX14" fmla="*/ 111181 w 2086549"/>
              <a:gd name="connsiteY14" fmla="*/ 1497962 h 2561350"/>
              <a:gd name="connsiteX15" fmla="*/ 272494 w 2086549"/>
              <a:gd name="connsiteY15" fmla="*/ 1561668 h 2561350"/>
              <a:gd name="connsiteX16" fmla="*/ 250220 w 2086549"/>
              <a:gd name="connsiteY16" fmla="*/ 1045298 h 2561350"/>
              <a:gd name="connsiteX17" fmla="*/ 137707 w 2086549"/>
              <a:gd name="connsiteY17" fmla="*/ 1091040 h 2561350"/>
              <a:gd name="connsiteX18" fmla="*/ 111181 w 2086549"/>
              <a:gd name="connsiteY18" fmla="*/ 382371 h 2561350"/>
              <a:gd name="connsiteX19" fmla="*/ 828971 w 2086549"/>
              <a:gd name="connsiteY19" fmla="*/ 389002 h 2561350"/>
              <a:gd name="connsiteX20" fmla="*/ 794067 w 2086549"/>
              <a:gd name="connsiteY20" fmla="*/ 283670 h 2561350"/>
              <a:gd name="connsiteX21" fmla="*/ 1029810 w 2086549"/>
              <a:gd name="connsiteY21" fmla="*/ 3 h 2561350"/>
              <a:gd name="connsiteX0" fmla="*/ 1029810 w 2086549"/>
              <a:gd name="connsiteY0" fmla="*/ 3 h 2561350"/>
              <a:gd name="connsiteX1" fmla="*/ 1244123 w 2086549"/>
              <a:gd name="connsiteY1" fmla="*/ 286050 h 2561350"/>
              <a:gd name="connsiteX2" fmla="*/ 1221987 w 2086549"/>
              <a:gd name="connsiteY2" fmla="*/ 389002 h 2561350"/>
              <a:gd name="connsiteX3" fmla="*/ 1973275 w 2086549"/>
              <a:gd name="connsiteY3" fmla="*/ 369108 h 2561350"/>
              <a:gd name="connsiteX4" fmla="*/ 1966643 w 2086549"/>
              <a:gd name="connsiteY4" fmla="*/ 1096546 h 2561350"/>
              <a:gd name="connsiteX5" fmla="*/ 1864063 w 2086549"/>
              <a:gd name="connsiteY5" fmla="*/ 1037347 h 2561350"/>
              <a:gd name="connsiteX6" fmla="*/ 1848421 w 2086549"/>
              <a:gd name="connsiteY6" fmla="*/ 1520560 h 2561350"/>
              <a:gd name="connsiteX7" fmla="*/ 1999801 w 2086549"/>
              <a:gd name="connsiteY7" fmla="*/ 1456260 h 2561350"/>
              <a:gd name="connsiteX8" fmla="*/ 1953381 w 2086549"/>
              <a:gd name="connsiteY8" fmla="*/ 2180265 h 2561350"/>
              <a:gd name="connsiteX9" fmla="*/ 1224250 w 2086549"/>
              <a:gd name="connsiteY9" fmla="*/ 2167002 h 2561350"/>
              <a:gd name="connsiteX10" fmla="*/ 1244123 w 2086549"/>
              <a:gd name="connsiteY10" fmla="*/ 2275300 h 2561350"/>
              <a:gd name="connsiteX11" fmla="*/ 794067 w 2086549"/>
              <a:gd name="connsiteY11" fmla="*/ 2277680 h 2561350"/>
              <a:gd name="connsiteX12" fmla="*/ 824000 w 2086549"/>
              <a:gd name="connsiteY12" fmla="*/ 2167002 h 2561350"/>
              <a:gd name="connsiteX13" fmla="*/ 131075 w 2086549"/>
              <a:gd name="connsiteY13" fmla="*/ 2200159 h 2561350"/>
              <a:gd name="connsiteX14" fmla="*/ 111181 w 2086549"/>
              <a:gd name="connsiteY14" fmla="*/ 1497962 h 2561350"/>
              <a:gd name="connsiteX15" fmla="*/ 272494 w 2086549"/>
              <a:gd name="connsiteY15" fmla="*/ 1561668 h 2561350"/>
              <a:gd name="connsiteX16" fmla="*/ 250220 w 2086549"/>
              <a:gd name="connsiteY16" fmla="*/ 1045298 h 2561350"/>
              <a:gd name="connsiteX17" fmla="*/ 137707 w 2086549"/>
              <a:gd name="connsiteY17" fmla="*/ 1091040 h 2561350"/>
              <a:gd name="connsiteX18" fmla="*/ 111181 w 2086549"/>
              <a:gd name="connsiteY18" fmla="*/ 382371 h 2561350"/>
              <a:gd name="connsiteX19" fmla="*/ 828971 w 2086549"/>
              <a:gd name="connsiteY19" fmla="*/ 389002 h 2561350"/>
              <a:gd name="connsiteX20" fmla="*/ 794067 w 2086549"/>
              <a:gd name="connsiteY20" fmla="*/ 283670 h 2561350"/>
              <a:gd name="connsiteX21" fmla="*/ 1029810 w 2086549"/>
              <a:gd name="connsiteY21" fmla="*/ 3 h 2561350"/>
              <a:gd name="connsiteX0" fmla="*/ 1019868 w 2076607"/>
              <a:gd name="connsiteY0" fmla="*/ 3 h 2561350"/>
              <a:gd name="connsiteX1" fmla="*/ 1234181 w 2076607"/>
              <a:gd name="connsiteY1" fmla="*/ 286050 h 2561350"/>
              <a:gd name="connsiteX2" fmla="*/ 1212045 w 2076607"/>
              <a:gd name="connsiteY2" fmla="*/ 389002 h 2561350"/>
              <a:gd name="connsiteX3" fmla="*/ 1963333 w 2076607"/>
              <a:gd name="connsiteY3" fmla="*/ 369108 h 2561350"/>
              <a:gd name="connsiteX4" fmla="*/ 1956701 w 2076607"/>
              <a:gd name="connsiteY4" fmla="*/ 1096546 h 2561350"/>
              <a:gd name="connsiteX5" fmla="*/ 1854121 w 2076607"/>
              <a:gd name="connsiteY5" fmla="*/ 1037347 h 2561350"/>
              <a:gd name="connsiteX6" fmla="*/ 1838479 w 2076607"/>
              <a:gd name="connsiteY6" fmla="*/ 1520560 h 2561350"/>
              <a:gd name="connsiteX7" fmla="*/ 1989859 w 2076607"/>
              <a:gd name="connsiteY7" fmla="*/ 1456260 h 2561350"/>
              <a:gd name="connsiteX8" fmla="*/ 1943439 w 2076607"/>
              <a:gd name="connsiteY8" fmla="*/ 2180265 h 2561350"/>
              <a:gd name="connsiteX9" fmla="*/ 1214308 w 2076607"/>
              <a:gd name="connsiteY9" fmla="*/ 2167002 h 2561350"/>
              <a:gd name="connsiteX10" fmla="*/ 1234181 w 2076607"/>
              <a:gd name="connsiteY10" fmla="*/ 2275300 h 2561350"/>
              <a:gd name="connsiteX11" fmla="*/ 784125 w 2076607"/>
              <a:gd name="connsiteY11" fmla="*/ 2277680 h 2561350"/>
              <a:gd name="connsiteX12" fmla="*/ 814058 w 2076607"/>
              <a:gd name="connsiteY12" fmla="*/ 2167002 h 2561350"/>
              <a:gd name="connsiteX13" fmla="*/ 121133 w 2076607"/>
              <a:gd name="connsiteY13" fmla="*/ 2200159 h 2561350"/>
              <a:gd name="connsiteX14" fmla="*/ 101239 w 2076607"/>
              <a:gd name="connsiteY14" fmla="*/ 1497962 h 2561350"/>
              <a:gd name="connsiteX15" fmla="*/ 262552 w 2076607"/>
              <a:gd name="connsiteY15" fmla="*/ 1561668 h 2561350"/>
              <a:gd name="connsiteX16" fmla="*/ 240278 w 2076607"/>
              <a:gd name="connsiteY16" fmla="*/ 1045298 h 2561350"/>
              <a:gd name="connsiteX17" fmla="*/ 101239 w 2076607"/>
              <a:gd name="connsiteY17" fmla="*/ 382371 h 2561350"/>
              <a:gd name="connsiteX18" fmla="*/ 819029 w 2076607"/>
              <a:gd name="connsiteY18" fmla="*/ 389002 h 2561350"/>
              <a:gd name="connsiteX19" fmla="*/ 784125 w 2076607"/>
              <a:gd name="connsiteY19" fmla="*/ 283670 h 2561350"/>
              <a:gd name="connsiteX20" fmla="*/ 1019868 w 2076607"/>
              <a:gd name="connsiteY20" fmla="*/ 3 h 2561350"/>
              <a:gd name="connsiteX0" fmla="*/ 1019868 w 2076607"/>
              <a:gd name="connsiteY0" fmla="*/ 3 h 2561350"/>
              <a:gd name="connsiteX1" fmla="*/ 1234181 w 2076607"/>
              <a:gd name="connsiteY1" fmla="*/ 286050 h 2561350"/>
              <a:gd name="connsiteX2" fmla="*/ 1212045 w 2076607"/>
              <a:gd name="connsiteY2" fmla="*/ 389002 h 2561350"/>
              <a:gd name="connsiteX3" fmla="*/ 1963333 w 2076607"/>
              <a:gd name="connsiteY3" fmla="*/ 369108 h 2561350"/>
              <a:gd name="connsiteX4" fmla="*/ 1956701 w 2076607"/>
              <a:gd name="connsiteY4" fmla="*/ 1096546 h 2561350"/>
              <a:gd name="connsiteX5" fmla="*/ 1854121 w 2076607"/>
              <a:gd name="connsiteY5" fmla="*/ 1037347 h 2561350"/>
              <a:gd name="connsiteX6" fmla="*/ 1838479 w 2076607"/>
              <a:gd name="connsiteY6" fmla="*/ 1520560 h 2561350"/>
              <a:gd name="connsiteX7" fmla="*/ 1989859 w 2076607"/>
              <a:gd name="connsiteY7" fmla="*/ 1456260 h 2561350"/>
              <a:gd name="connsiteX8" fmla="*/ 1943439 w 2076607"/>
              <a:gd name="connsiteY8" fmla="*/ 2180265 h 2561350"/>
              <a:gd name="connsiteX9" fmla="*/ 1214308 w 2076607"/>
              <a:gd name="connsiteY9" fmla="*/ 2167002 h 2561350"/>
              <a:gd name="connsiteX10" fmla="*/ 1234181 w 2076607"/>
              <a:gd name="connsiteY10" fmla="*/ 2275300 h 2561350"/>
              <a:gd name="connsiteX11" fmla="*/ 784125 w 2076607"/>
              <a:gd name="connsiteY11" fmla="*/ 2277680 h 2561350"/>
              <a:gd name="connsiteX12" fmla="*/ 814058 w 2076607"/>
              <a:gd name="connsiteY12" fmla="*/ 2167002 h 2561350"/>
              <a:gd name="connsiteX13" fmla="*/ 121133 w 2076607"/>
              <a:gd name="connsiteY13" fmla="*/ 2200159 h 2561350"/>
              <a:gd name="connsiteX14" fmla="*/ 101239 w 2076607"/>
              <a:gd name="connsiteY14" fmla="*/ 1497962 h 2561350"/>
              <a:gd name="connsiteX15" fmla="*/ 262552 w 2076607"/>
              <a:gd name="connsiteY15" fmla="*/ 1561668 h 2561350"/>
              <a:gd name="connsiteX16" fmla="*/ 240278 w 2076607"/>
              <a:gd name="connsiteY16" fmla="*/ 1045298 h 2561350"/>
              <a:gd name="connsiteX17" fmla="*/ 136388 w 2076607"/>
              <a:gd name="connsiteY17" fmla="*/ 727479 h 2561350"/>
              <a:gd name="connsiteX18" fmla="*/ 101239 w 2076607"/>
              <a:gd name="connsiteY18" fmla="*/ 382371 h 2561350"/>
              <a:gd name="connsiteX19" fmla="*/ 819029 w 2076607"/>
              <a:gd name="connsiteY19" fmla="*/ 389002 h 2561350"/>
              <a:gd name="connsiteX20" fmla="*/ 784125 w 2076607"/>
              <a:gd name="connsiteY20" fmla="*/ 283670 h 2561350"/>
              <a:gd name="connsiteX21" fmla="*/ 1019868 w 2076607"/>
              <a:gd name="connsiteY21" fmla="*/ 3 h 2561350"/>
              <a:gd name="connsiteX0" fmla="*/ 1030195 w 2086934"/>
              <a:gd name="connsiteY0" fmla="*/ 3 h 2561350"/>
              <a:gd name="connsiteX1" fmla="*/ 1244508 w 2086934"/>
              <a:gd name="connsiteY1" fmla="*/ 286050 h 2561350"/>
              <a:gd name="connsiteX2" fmla="*/ 1222372 w 2086934"/>
              <a:gd name="connsiteY2" fmla="*/ 389002 h 2561350"/>
              <a:gd name="connsiteX3" fmla="*/ 1973660 w 2086934"/>
              <a:gd name="connsiteY3" fmla="*/ 369108 h 2561350"/>
              <a:gd name="connsiteX4" fmla="*/ 1967028 w 2086934"/>
              <a:gd name="connsiteY4" fmla="*/ 1096546 h 2561350"/>
              <a:gd name="connsiteX5" fmla="*/ 1864448 w 2086934"/>
              <a:gd name="connsiteY5" fmla="*/ 1037347 h 2561350"/>
              <a:gd name="connsiteX6" fmla="*/ 1848806 w 2086934"/>
              <a:gd name="connsiteY6" fmla="*/ 1520560 h 2561350"/>
              <a:gd name="connsiteX7" fmla="*/ 2000186 w 2086934"/>
              <a:gd name="connsiteY7" fmla="*/ 1456260 h 2561350"/>
              <a:gd name="connsiteX8" fmla="*/ 1953766 w 2086934"/>
              <a:gd name="connsiteY8" fmla="*/ 2180265 h 2561350"/>
              <a:gd name="connsiteX9" fmla="*/ 1224635 w 2086934"/>
              <a:gd name="connsiteY9" fmla="*/ 2167002 h 2561350"/>
              <a:gd name="connsiteX10" fmla="*/ 1244508 w 2086934"/>
              <a:gd name="connsiteY10" fmla="*/ 2275300 h 2561350"/>
              <a:gd name="connsiteX11" fmla="*/ 794452 w 2086934"/>
              <a:gd name="connsiteY11" fmla="*/ 2277680 h 2561350"/>
              <a:gd name="connsiteX12" fmla="*/ 824385 w 2086934"/>
              <a:gd name="connsiteY12" fmla="*/ 2167002 h 2561350"/>
              <a:gd name="connsiteX13" fmla="*/ 131460 w 2086934"/>
              <a:gd name="connsiteY13" fmla="*/ 2200159 h 2561350"/>
              <a:gd name="connsiteX14" fmla="*/ 111566 w 2086934"/>
              <a:gd name="connsiteY14" fmla="*/ 1497962 h 2561350"/>
              <a:gd name="connsiteX15" fmla="*/ 272879 w 2086934"/>
              <a:gd name="connsiteY15" fmla="*/ 1561668 h 2561350"/>
              <a:gd name="connsiteX16" fmla="*/ 250605 w 2086934"/>
              <a:gd name="connsiteY16" fmla="*/ 1045298 h 2561350"/>
              <a:gd name="connsiteX17" fmla="*/ 9943 w 2086934"/>
              <a:gd name="connsiteY17" fmla="*/ 1018431 h 2561350"/>
              <a:gd name="connsiteX18" fmla="*/ 111566 w 2086934"/>
              <a:gd name="connsiteY18" fmla="*/ 382371 h 2561350"/>
              <a:gd name="connsiteX19" fmla="*/ 829356 w 2086934"/>
              <a:gd name="connsiteY19" fmla="*/ 389002 h 2561350"/>
              <a:gd name="connsiteX20" fmla="*/ 794452 w 2086934"/>
              <a:gd name="connsiteY20" fmla="*/ 283670 h 2561350"/>
              <a:gd name="connsiteX21" fmla="*/ 1030195 w 2086934"/>
              <a:gd name="connsiteY21" fmla="*/ 3 h 2561350"/>
              <a:gd name="connsiteX0" fmla="*/ 1027882 w 2084621"/>
              <a:gd name="connsiteY0" fmla="*/ 3 h 2561350"/>
              <a:gd name="connsiteX1" fmla="*/ 1242195 w 2084621"/>
              <a:gd name="connsiteY1" fmla="*/ 286050 h 2561350"/>
              <a:gd name="connsiteX2" fmla="*/ 1220059 w 2084621"/>
              <a:gd name="connsiteY2" fmla="*/ 389002 h 2561350"/>
              <a:gd name="connsiteX3" fmla="*/ 1971347 w 2084621"/>
              <a:gd name="connsiteY3" fmla="*/ 369108 h 2561350"/>
              <a:gd name="connsiteX4" fmla="*/ 1964715 w 2084621"/>
              <a:gd name="connsiteY4" fmla="*/ 1096546 h 2561350"/>
              <a:gd name="connsiteX5" fmla="*/ 1862135 w 2084621"/>
              <a:gd name="connsiteY5" fmla="*/ 1037347 h 2561350"/>
              <a:gd name="connsiteX6" fmla="*/ 1846493 w 2084621"/>
              <a:gd name="connsiteY6" fmla="*/ 1520560 h 2561350"/>
              <a:gd name="connsiteX7" fmla="*/ 1997873 w 2084621"/>
              <a:gd name="connsiteY7" fmla="*/ 1456260 h 2561350"/>
              <a:gd name="connsiteX8" fmla="*/ 1951453 w 2084621"/>
              <a:gd name="connsiteY8" fmla="*/ 2180265 h 2561350"/>
              <a:gd name="connsiteX9" fmla="*/ 1222322 w 2084621"/>
              <a:gd name="connsiteY9" fmla="*/ 2167002 h 2561350"/>
              <a:gd name="connsiteX10" fmla="*/ 1242195 w 2084621"/>
              <a:gd name="connsiteY10" fmla="*/ 2275300 h 2561350"/>
              <a:gd name="connsiteX11" fmla="*/ 792139 w 2084621"/>
              <a:gd name="connsiteY11" fmla="*/ 2277680 h 2561350"/>
              <a:gd name="connsiteX12" fmla="*/ 822072 w 2084621"/>
              <a:gd name="connsiteY12" fmla="*/ 2167002 h 2561350"/>
              <a:gd name="connsiteX13" fmla="*/ 129147 w 2084621"/>
              <a:gd name="connsiteY13" fmla="*/ 2200159 h 2561350"/>
              <a:gd name="connsiteX14" fmla="*/ 109253 w 2084621"/>
              <a:gd name="connsiteY14" fmla="*/ 1497962 h 2561350"/>
              <a:gd name="connsiteX15" fmla="*/ 270566 w 2084621"/>
              <a:gd name="connsiteY15" fmla="*/ 1561668 h 2561350"/>
              <a:gd name="connsiteX16" fmla="*/ 248292 w 2084621"/>
              <a:gd name="connsiteY16" fmla="*/ 1045298 h 2561350"/>
              <a:gd name="connsiteX17" fmla="*/ 7630 w 2084621"/>
              <a:gd name="connsiteY17" fmla="*/ 1018431 h 2561350"/>
              <a:gd name="connsiteX18" fmla="*/ 109253 w 2084621"/>
              <a:gd name="connsiteY18" fmla="*/ 382371 h 2561350"/>
              <a:gd name="connsiteX19" fmla="*/ 827043 w 2084621"/>
              <a:gd name="connsiteY19" fmla="*/ 389002 h 2561350"/>
              <a:gd name="connsiteX20" fmla="*/ 792139 w 2084621"/>
              <a:gd name="connsiteY20" fmla="*/ 283670 h 2561350"/>
              <a:gd name="connsiteX21" fmla="*/ 1027882 w 2084621"/>
              <a:gd name="connsiteY21" fmla="*/ 3 h 2561350"/>
              <a:gd name="connsiteX0" fmla="*/ 1027882 w 2084621"/>
              <a:gd name="connsiteY0" fmla="*/ 3 h 2561350"/>
              <a:gd name="connsiteX1" fmla="*/ 1242195 w 2084621"/>
              <a:gd name="connsiteY1" fmla="*/ 286050 h 2561350"/>
              <a:gd name="connsiteX2" fmla="*/ 1220059 w 2084621"/>
              <a:gd name="connsiteY2" fmla="*/ 389002 h 2561350"/>
              <a:gd name="connsiteX3" fmla="*/ 1971347 w 2084621"/>
              <a:gd name="connsiteY3" fmla="*/ 369108 h 2561350"/>
              <a:gd name="connsiteX4" fmla="*/ 1964715 w 2084621"/>
              <a:gd name="connsiteY4" fmla="*/ 1096546 h 2561350"/>
              <a:gd name="connsiteX5" fmla="*/ 1862135 w 2084621"/>
              <a:gd name="connsiteY5" fmla="*/ 1037347 h 2561350"/>
              <a:gd name="connsiteX6" fmla="*/ 1846493 w 2084621"/>
              <a:gd name="connsiteY6" fmla="*/ 1520560 h 2561350"/>
              <a:gd name="connsiteX7" fmla="*/ 1997873 w 2084621"/>
              <a:gd name="connsiteY7" fmla="*/ 1456260 h 2561350"/>
              <a:gd name="connsiteX8" fmla="*/ 1951453 w 2084621"/>
              <a:gd name="connsiteY8" fmla="*/ 2180265 h 2561350"/>
              <a:gd name="connsiteX9" fmla="*/ 1222322 w 2084621"/>
              <a:gd name="connsiteY9" fmla="*/ 2167002 h 2561350"/>
              <a:gd name="connsiteX10" fmla="*/ 1242195 w 2084621"/>
              <a:gd name="connsiteY10" fmla="*/ 2275300 h 2561350"/>
              <a:gd name="connsiteX11" fmla="*/ 792139 w 2084621"/>
              <a:gd name="connsiteY11" fmla="*/ 2277680 h 2561350"/>
              <a:gd name="connsiteX12" fmla="*/ 822072 w 2084621"/>
              <a:gd name="connsiteY12" fmla="*/ 2167002 h 2561350"/>
              <a:gd name="connsiteX13" fmla="*/ 129147 w 2084621"/>
              <a:gd name="connsiteY13" fmla="*/ 2200159 h 2561350"/>
              <a:gd name="connsiteX14" fmla="*/ 109253 w 2084621"/>
              <a:gd name="connsiteY14" fmla="*/ 1497962 h 2561350"/>
              <a:gd name="connsiteX15" fmla="*/ 270566 w 2084621"/>
              <a:gd name="connsiteY15" fmla="*/ 1561668 h 2561350"/>
              <a:gd name="connsiteX16" fmla="*/ 248292 w 2084621"/>
              <a:gd name="connsiteY16" fmla="*/ 1045298 h 2561350"/>
              <a:gd name="connsiteX17" fmla="*/ 7630 w 2084621"/>
              <a:gd name="connsiteY17" fmla="*/ 1018431 h 2561350"/>
              <a:gd name="connsiteX18" fmla="*/ 109253 w 2084621"/>
              <a:gd name="connsiteY18" fmla="*/ 382371 h 2561350"/>
              <a:gd name="connsiteX19" fmla="*/ 827043 w 2084621"/>
              <a:gd name="connsiteY19" fmla="*/ 389002 h 2561350"/>
              <a:gd name="connsiteX20" fmla="*/ 792139 w 2084621"/>
              <a:gd name="connsiteY20" fmla="*/ 283670 h 2561350"/>
              <a:gd name="connsiteX21" fmla="*/ 1027882 w 2084621"/>
              <a:gd name="connsiteY21" fmla="*/ 3 h 2561350"/>
              <a:gd name="connsiteX0" fmla="*/ 1027882 w 2084621"/>
              <a:gd name="connsiteY0" fmla="*/ 3 h 2561350"/>
              <a:gd name="connsiteX1" fmla="*/ 1242195 w 2084621"/>
              <a:gd name="connsiteY1" fmla="*/ 286050 h 2561350"/>
              <a:gd name="connsiteX2" fmla="*/ 1220059 w 2084621"/>
              <a:gd name="connsiteY2" fmla="*/ 389002 h 2561350"/>
              <a:gd name="connsiteX3" fmla="*/ 1971347 w 2084621"/>
              <a:gd name="connsiteY3" fmla="*/ 369108 h 2561350"/>
              <a:gd name="connsiteX4" fmla="*/ 1964715 w 2084621"/>
              <a:gd name="connsiteY4" fmla="*/ 1096546 h 2561350"/>
              <a:gd name="connsiteX5" fmla="*/ 1862135 w 2084621"/>
              <a:gd name="connsiteY5" fmla="*/ 1037347 h 2561350"/>
              <a:gd name="connsiteX6" fmla="*/ 1846493 w 2084621"/>
              <a:gd name="connsiteY6" fmla="*/ 1520560 h 2561350"/>
              <a:gd name="connsiteX7" fmla="*/ 1997873 w 2084621"/>
              <a:gd name="connsiteY7" fmla="*/ 1456260 h 2561350"/>
              <a:gd name="connsiteX8" fmla="*/ 1951453 w 2084621"/>
              <a:gd name="connsiteY8" fmla="*/ 2180265 h 2561350"/>
              <a:gd name="connsiteX9" fmla="*/ 1222322 w 2084621"/>
              <a:gd name="connsiteY9" fmla="*/ 2167002 h 2561350"/>
              <a:gd name="connsiteX10" fmla="*/ 1242195 w 2084621"/>
              <a:gd name="connsiteY10" fmla="*/ 2275300 h 2561350"/>
              <a:gd name="connsiteX11" fmla="*/ 792139 w 2084621"/>
              <a:gd name="connsiteY11" fmla="*/ 2277680 h 2561350"/>
              <a:gd name="connsiteX12" fmla="*/ 822072 w 2084621"/>
              <a:gd name="connsiteY12" fmla="*/ 2167002 h 2561350"/>
              <a:gd name="connsiteX13" fmla="*/ 129147 w 2084621"/>
              <a:gd name="connsiteY13" fmla="*/ 2200159 h 2561350"/>
              <a:gd name="connsiteX14" fmla="*/ 109253 w 2084621"/>
              <a:gd name="connsiteY14" fmla="*/ 1497962 h 2561350"/>
              <a:gd name="connsiteX15" fmla="*/ 270566 w 2084621"/>
              <a:gd name="connsiteY15" fmla="*/ 1561668 h 2561350"/>
              <a:gd name="connsiteX16" fmla="*/ 248292 w 2084621"/>
              <a:gd name="connsiteY16" fmla="*/ 1045298 h 2561350"/>
              <a:gd name="connsiteX17" fmla="*/ 7630 w 2084621"/>
              <a:gd name="connsiteY17" fmla="*/ 1018431 h 2561350"/>
              <a:gd name="connsiteX18" fmla="*/ 109253 w 2084621"/>
              <a:gd name="connsiteY18" fmla="*/ 382371 h 2561350"/>
              <a:gd name="connsiteX19" fmla="*/ 827043 w 2084621"/>
              <a:gd name="connsiteY19" fmla="*/ 389002 h 2561350"/>
              <a:gd name="connsiteX20" fmla="*/ 792139 w 2084621"/>
              <a:gd name="connsiteY20" fmla="*/ 283670 h 2561350"/>
              <a:gd name="connsiteX21" fmla="*/ 1027882 w 2084621"/>
              <a:gd name="connsiteY21" fmla="*/ 3 h 2561350"/>
              <a:gd name="connsiteX0" fmla="*/ 1027882 w 2084621"/>
              <a:gd name="connsiteY0" fmla="*/ 3 h 2561350"/>
              <a:gd name="connsiteX1" fmla="*/ 1242195 w 2084621"/>
              <a:gd name="connsiteY1" fmla="*/ 286050 h 2561350"/>
              <a:gd name="connsiteX2" fmla="*/ 1220059 w 2084621"/>
              <a:gd name="connsiteY2" fmla="*/ 389002 h 2561350"/>
              <a:gd name="connsiteX3" fmla="*/ 1971347 w 2084621"/>
              <a:gd name="connsiteY3" fmla="*/ 369108 h 2561350"/>
              <a:gd name="connsiteX4" fmla="*/ 1964715 w 2084621"/>
              <a:gd name="connsiteY4" fmla="*/ 1096546 h 2561350"/>
              <a:gd name="connsiteX5" fmla="*/ 1862135 w 2084621"/>
              <a:gd name="connsiteY5" fmla="*/ 1037347 h 2561350"/>
              <a:gd name="connsiteX6" fmla="*/ 1846493 w 2084621"/>
              <a:gd name="connsiteY6" fmla="*/ 1520560 h 2561350"/>
              <a:gd name="connsiteX7" fmla="*/ 1997873 w 2084621"/>
              <a:gd name="connsiteY7" fmla="*/ 1456260 h 2561350"/>
              <a:gd name="connsiteX8" fmla="*/ 1951453 w 2084621"/>
              <a:gd name="connsiteY8" fmla="*/ 2180265 h 2561350"/>
              <a:gd name="connsiteX9" fmla="*/ 1222322 w 2084621"/>
              <a:gd name="connsiteY9" fmla="*/ 2167002 h 2561350"/>
              <a:gd name="connsiteX10" fmla="*/ 1242195 w 2084621"/>
              <a:gd name="connsiteY10" fmla="*/ 2275300 h 2561350"/>
              <a:gd name="connsiteX11" fmla="*/ 792139 w 2084621"/>
              <a:gd name="connsiteY11" fmla="*/ 2277680 h 2561350"/>
              <a:gd name="connsiteX12" fmla="*/ 822072 w 2084621"/>
              <a:gd name="connsiteY12" fmla="*/ 2167002 h 2561350"/>
              <a:gd name="connsiteX13" fmla="*/ 129147 w 2084621"/>
              <a:gd name="connsiteY13" fmla="*/ 2200159 h 2561350"/>
              <a:gd name="connsiteX14" fmla="*/ 109253 w 2084621"/>
              <a:gd name="connsiteY14" fmla="*/ 1497962 h 2561350"/>
              <a:gd name="connsiteX15" fmla="*/ 270566 w 2084621"/>
              <a:gd name="connsiteY15" fmla="*/ 1561668 h 2561350"/>
              <a:gd name="connsiteX16" fmla="*/ 248292 w 2084621"/>
              <a:gd name="connsiteY16" fmla="*/ 1045298 h 2561350"/>
              <a:gd name="connsiteX17" fmla="*/ 7630 w 2084621"/>
              <a:gd name="connsiteY17" fmla="*/ 1018431 h 2561350"/>
              <a:gd name="connsiteX18" fmla="*/ 109253 w 2084621"/>
              <a:gd name="connsiteY18" fmla="*/ 382371 h 2561350"/>
              <a:gd name="connsiteX19" fmla="*/ 827043 w 2084621"/>
              <a:gd name="connsiteY19" fmla="*/ 389002 h 2561350"/>
              <a:gd name="connsiteX20" fmla="*/ 792139 w 2084621"/>
              <a:gd name="connsiteY20" fmla="*/ 283670 h 2561350"/>
              <a:gd name="connsiteX21" fmla="*/ 1027882 w 2084621"/>
              <a:gd name="connsiteY21" fmla="*/ 3 h 2561350"/>
              <a:gd name="connsiteX0" fmla="*/ 1027882 w 2084621"/>
              <a:gd name="connsiteY0" fmla="*/ 3 h 2561350"/>
              <a:gd name="connsiteX1" fmla="*/ 1242195 w 2084621"/>
              <a:gd name="connsiteY1" fmla="*/ 286050 h 2561350"/>
              <a:gd name="connsiteX2" fmla="*/ 1220059 w 2084621"/>
              <a:gd name="connsiteY2" fmla="*/ 389002 h 2561350"/>
              <a:gd name="connsiteX3" fmla="*/ 1971347 w 2084621"/>
              <a:gd name="connsiteY3" fmla="*/ 369108 h 2561350"/>
              <a:gd name="connsiteX4" fmla="*/ 1964715 w 2084621"/>
              <a:gd name="connsiteY4" fmla="*/ 1096546 h 2561350"/>
              <a:gd name="connsiteX5" fmla="*/ 1862135 w 2084621"/>
              <a:gd name="connsiteY5" fmla="*/ 1037347 h 2561350"/>
              <a:gd name="connsiteX6" fmla="*/ 1846493 w 2084621"/>
              <a:gd name="connsiteY6" fmla="*/ 1520560 h 2561350"/>
              <a:gd name="connsiteX7" fmla="*/ 1997873 w 2084621"/>
              <a:gd name="connsiteY7" fmla="*/ 1456260 h 2561350"/>
              <a:gd name="connsiteX8" fmla="*/ 1951453 w 2084621"/>
              <a:gd name="connsiteY8" fmla="*/ 2180265 h 2561350"/>
              <a:gd name="connsiteX9" fmla="*/ 1222322 w 2084621"/>
              <a:gd name="connsiteY9" fmla="*/ 2167002 h 2561350"/>
              <a:gd name="connsiteX10" fmla="*/ 1242195 w 2084621"/>
              <a:gd name="connsiteY10" fmla="*/ 2275300 h 2561350"/>
              <a:gd name="connsiteX11" fmla="*/ 792139 w 2084621"/>
              <a:gd name="connsiteY11" fmla="*/ 2277680 h 2561350"/>
              <a:gd name="connsiteX12" fmla="*/ 822072 w 2084621"/>
              <a:gd name="connsiteY12" fmla="*/ 2167002 h 2561350"/>
              <a:gd name="connsiteX13" fmla="*/ 129147 w 2084621"/>
              <a:gd name="connsiteY13" fmla="*/ 2200159 h 2561350"/>
              <a:gd name="connsiteX14" fmla="*/ 109253 w 2084621"/>
              <a:gd name="connsiteY14" fmla="*/ 1497962 h 2561350"/>
              <a:gd name="connsiteX15" fmla="*/ 270566 w 2084621"/>
              <a:gd name="connsiteY15" fmla="*/ 1561668 h 2561350"/>
              <a:gd name="connsiteX16" fmla="*/ 248292 w 2084621"/>
              <a:gd name="connsiteY16" fmla="*/ 1045298 h 2561350"/>
              <a:gd name="connsiteX17" fmla="*/ 7630 w 2084621"/>
              <a:gd name="connsiteY17" fmla="*/ 1018431 h 2561350"/>
              <a:gd name="connsiteX18" fmla="*/ 109253 w 2084621"/>
              <a:gd name="connsiteY18" fmla="*/ 382371 h 2561350"/>
              <a:gd name="connsiteX19" fmla="*/ 827043 w 2084621"/>
              <a:gd name="connsiteY19" fmla="*/ 389002 h 2561350"/>
              <a:gd name="connsiteX20" fmla="*/ 792139 w 2084621"/>
              <a:gd name="connsiteY20" fmla="*/ 283670 h 2561350"/>
              <a:gd name="connsiteX21" fmla="*/ 1027882 w 2084621"/>
              <a:gd name="connsiteY21" fmla="*/ 3 h 2561350"/>
              <a:gd name="connsiteX0" fmla="*/ 1027882 w 2084621"/>
              <a:gd name="connsiteY0" fmla="*/ 3 h 2561350"/>
              <a:gd name="connsiteX1" fmla="*/ 1242195 w 2084621"/>
              <a:gd name="connsiteY1" fmla="*/ 286050 h 2561350"/>
              <a:gd name="connsiteX2" fmla="*/ 1220059 w 2084621"/>
              <a:gd name="connsiteY2" fmla="*/ 389002 h 2561350"/>
              <a:gd name="connsiteX3" fmla="*/ 1971347 w 2084621"/>
              <a:gd name="connsiteY3" fmla="*/ 369108 h 2561350"/>
              <a:gd name="connsiteX4" fmla="*/ 1964715 w 2084621"/>
              <a:gd name="connsiteY4" fmla="*/ 1096546 h 2561350"/>
              <a:gd name="connsiteX5" fmla="*/ 1862135 w 2084621"/>
              <a:gd name="connsiteY5" fmla="*/ 1037347 h 2561350"/>
              <a:gd name="connsiteX6" fmla="*/ 1846493 w 2084621"/>
              <a:gd name="connsiteY6" fmla="*/ 1520560 h 2561350"/>
              <a:gd name="connsiteX7" fmla="*/ 1997873 w 2084621"/>
              <a:gd name="connsiteY7" fmla="*/ 1456260 h 2561350"/>
              <a:gd name="connsiteX8" fmla="*/ 1951453 w 2084621"/>
              <a:gd name="connsiteY8" fmla="*/ 2180265 h 2561350"/>
              <a:gd name="connsiteX9" fmla="*/ 1222322 w 2084621"/>
              <a:gd name="connsiteY9" fmla="*/ 2167002 h 2561350"/>
              <a:gd name="connsiteX10" fmla="*/ 1242195 w 2084621"/>
              <a:gd name="connsiteY10" fmla="*/ 2275300 h 2561350"/>
              <a:gd name="connsiteX11" fmla="*/ 792139 w 2084621"/>
              <a:gd name="connsiteY11" fmla="*/ 2277680 h 2561350"/>
              <a:gd name="connsiteX12" fmla="*/ 822072 w 2084621"/>
              <a:gd name="connsiteY12" fmla="*/ 2167002 h 2561350"/>
              <a:gd name="connsiteX13" fmla="*/ 129147 w 2084621"/>
              <a:gd name="connsiteY13" fmla="*/ 2200159 h 2561350"/>
              <a:gd name="connsiteX14" fmla="*/ 109253 w 2084621"/>
              <a:gd name="connsiteY14" fmla="*/ 1497962 h 2561350"/>
              <a:gd name="connsiteX15" fmla="*/ 270566 w 2084621"/>
              <a:gd name="connsiteY15" fmla="*/ 1561668 h 2561350"/>
              <a:gd name="connsiteX16" fmla="*/ 248292 w 2084621"/>
              <a:gd name="connsiteY16" fmla="*/ 1045298 h 2561350"/>
              <a:gd name="connsiteX17" fmla="*/ 7630 w 2084621"/>
              <a:gd name="connsiteY17" fmla="*/ 1018431 h 2561350"/>
              <a:gd name="connsiteX18" fmla="*/ 109253 w 2084621"/>
              <a:gd name="connsiteY18" fmla="*/ 382371 h 2561350"/>
              <a:gd name="connsiteX19" fmla="*/ 827043 w 2084621"/>
              <a:gd name="connsiteY19" fmla="*/ 389002 h 2561350"/>
              <a:gd name="connsiteX20" fmla="*/ 792139 w 2084621"/>
              <a:gd name="connsiteY20" fmla="*/ 283670 h 2561350"/>
              <a:gd name="connsiteX21" fmla="*/ 1027882 w 2084621"/>
              <a:gd name="connsiteY21" fmla="*/ 3 h 2561350"/>
              <a:gd name="connsiteX0" fmla="*/ 1027882 w 2084621"/>
              <a:gd name="connsiteY0" fmla="*/ 3 h 2561350"/>
              <a:gd name="connsiteX1" fmla="*/ 1242195 w 2084621"/>
              <a:gd name="connsiteY1" fmla="*/ 286050 h 2561350"/>
              <a:gd name="connsiteX2" fmla="*/ 1220059 w 2084621"/>
              <a:gd name="connsiteY2" fmla="*/ 389002 h 2561350"/>
              <a:gd name="connsiteX3" fmla="*/ 1971347 w 2084621"/>
              <a:gd name="connsiteY3" fmla="*/ 369108 h 2561350"/>
              <a:gd name="connsiteX4" fmla="*/ 1964715 w 2084621"/>
              <a:gd name="connsiteY4" fmla="*/ 1096546 h 2561350"/>
              <a:gd name="connsiteX5" fmla="*/ 1862135 w 2084621"/>
              <a:gd name="connsiteY5" fmla="*/ 1037347 h 2561350"/>
              <a:gd name="connsiteX6" fmla="*/ 1846493 w 2084621"/>
              <a:gd name="connsiteY6" fmla="*/ 1520560 h 2561350"/>
              <a:gd name="connsiteX7" fmla="*/ 1997873 w 2084621"/>
              <a:gd name="connsiteY7" fmla="*/ 1456260 h 2561350"/>
              <a:gd name="connsiteX8" fmla="*/ 1951453 w 2084621"/>
              <a:gd name="connsiteY8" fmla="*/ 2180265 h 2561350"/>
              <a:gd name="connsiteX9" fmla="*/ 1222322 w 2084621"/>
              <a:gd name="connsiteY9" fmla="*/ 2167002 h 2561350"/>
              <a:gd name="connsiteX10" fmla="*/ 1242195 w 2084621"/>
              <a:gd name="connsiteY10" fmla="*/ 2275300 h 2561350"/>
              <a:gd name="connsiteX11" fmla="*/ 792139 w 2084621"/>
              <a:gd name="connsiteY11" fmla="*/ 2277680 h 2561350"/>
              <a:gd name="connsiteX12" fmla="*/ 822072 w 2084621"/>
              <a:gd name="connsiteY12" fmla="*/ 2167002 h 2561350"/>
              <a:gd name="connsiteX13" fmla="*/ 129147 w 2084621"/>
              <a:gd name="connsiteY13" fmla="*/ 2200159 h 2561350"/>
              <a:gd name="connsiteX14" fmla="*/ 270566 w 2084621"/>
              <a:gd name="connsiteY14" fmla="*/ 1561668 h 2561350"/>
              <a:gd name="connsiteX15" fmla="*/ 248292 w 2084621"/>
              <a:gd name="connsiteY15" fmla="*/ 1045298 h 2561350"/>
              <a:gd name="connsiteX16" fmla="*/ 7630 w 2084621"/>
              <a:gd name="connsiteY16" fmla="*/ 1018431 h 2561350"/>
              <a:gd name="connsiteX17" fmla="*/ 109253 w 2084621"/>
              <a:gd name="connsiteY17" fmla="*/ 382371 h 2561350"/>
              <a:gd name="connsiteX18" fmla="*/ 827043 w 2084621"/>
              <a:gd name="connsiteY18" fmla="*/ 389002 h 2561350"/>
              <a:gd name="connsiteX19" fmla="*/ 792139 w 2084621"/>
              <a:gd name="connsiteY19" fmla="*/ 283670 h 2561350"/>
              <a:gd name="connsiteX20" fmla="*/ 1027882 w 2084621"/>
              <a:gd name="connsiteY20" fmla="*/ 3 h 2561350"/>
              <a:gd name="connsiteX0" fmla="*/ 1027882 w 2084621"/>
              <a:gd name="connsiteY0" fmla="*/ 3 h 2561350"/>
              <a:gd name="connsiteX1" fmla="*/ 1242195 w 2084621"/>
              <a:gd name="connsiteY1" fmla="*/ 286050 h 2561350"/>
              <a:gd name="connsiteX2" fmla="*/ 1220059 w 2084621"/>
              <a:gd name="connsiteY2" fmla="*/ 389002 h 2561350"/>
              <a:gd name="connsiteX3" fmla="*/ 1971347 w 2084621"/>
              <a:gd name="connsiteY3" fmla="*/ 369108 h 2561350"/>
              <a:gd name="connsiteX4" fmla="*/ 1964715 w 2084621"/>
              <a:gd name="connsiteY4" fmla="*/ 1096546 h 2561350"/>
              <a:gd name="connsiteX5" fmla="*/ 1862135 w 2084621"/>
              <a:gd name="connsiteY5" fmla="*/ 1037347 h 2561350"/>
              <a:gd name="connsiteX6" fmla="*/ 1846493 w 2084621"/>
              <a:gd name="connsiteY6" fmla="*/ 1520560 h 2561350"/>
              <a:gd name="connsiteX7" fmla="*/ 1997873 w 2084621"/>
              <a:gd name="connsiteY7" fmla="*/ 1456260 h 2561350"/>
              <a:gd name="connsiteX8" fmla="*/ 1951453 w 2084621"/>
              <a:gd name="connsiteY8" fmla="*/ 2180265 h 2561350"/>
              <a:gd name="connsiteX9" fmla="*/ 1222322 w 2084621"/>
              <a:gd name="connsiteY9" fmla="*/ 2167002 h 2561350"/>
              <a:gd name="connsiteX10" fmla="*/ 1242195 w 2084621"/>
              <a:gd name="connsiteY10" fmla="*/ 2275300 h 2561350"/>
              <a:gd name="connsiteX11" fmla="*/ 792139 w 2084621"/>
              <a:gd name="connsiteY11" fmla="*/ 2277680 h 2561350"/>
              <a:gd name="connsiteX12" fmla="*/ 822072 w 2084621"/>
              <a:gd name="connsiteY12" fmla="*/ 2167002 h 2561350"/>
              <a:gd name="connsiteX13" fmla="*/ 129147 w 2084621"/>
              <a:gd name="connsiteY13" fmla="*/ 2200159 h 2561350"/>
              <a:gd name="connsiteX14" fmla="*/ 176730 w 2084621"/>
              <a:gd name="connsiteY14" fmla="*/ 1866419 h 2561350"/>
              <a:gd name="connsiteX15" fmla="*/ 270566 w 2084621"/>
              <a:gd name="connsiteY15" fmla="*/ 1561668 h 2561350"/>
              <a:gd name="connsiteX16" fmla="*/ 248292 w 2084621"/>
              <a:gd name="connsiteY16" fmla="*/ 1045298 h 2561350"/>
              <a:gd name="connsiteX17" fmla="*/ 7630 w 2084621"/>
              <a:gd name="connsiteY17" fmla="*/ 1018431 h 2561350"/>
              <a:gd name="connsiteX18" fmla="*/ 109253 w 2084621"/>
              <a:gd name="connsiteY18" fmla="*/ 382371 h 2561350"/>
              <a:gd name="connsiteX19" fmla="*/ 827043 w 2084621"/>
              <a:gd name="connsiteY19" fmla="*/ 389002 h 2561350"/>
              <a:gd name="connsiteX20" fmla="*/ 792139 w 2084621"/>
              <a:gd name="connsiteY20" fmla="*/ 283670 h 2561350"/>
              <a:gd name="connsiteX21" fmla="*/ 1027882 w 2084621"/>
              <a:gd name="connsiteY21" fmla="*/ 3 h 2561350"/>
              <a:gd name="connsiteX0" fmla="*/ 1033820 w 2090559"/>
              <a:gd name="connsiteY0" fmla="*/ 3 h 2561350"/>
              <a:gd name="connsiteX1" fmla="*/ 1248133 w 2090559"/>
              <a:gd name="connsiteY1" fmla="*/ 286050 h 2561350"/>
              <a:gd name="connsiteX2" fmla="*/ 1225997 w 2090559"/>
              <a:gd name="connsiteY2" fmla="*/ 389002 h 2561350"/>
              <a:gd name="connsiteX3" fmla="*/ 1977285 w 2090559"/>
              <a:gd name="connsiteY3" fmla="*/ 369108 h 2561350"/>
              <a:gd name="connsiteX4" fmla="*/ 1970653 w 2090559"/>
              <a:gd name="connsiteY4" fmla="*/ 1096546 h 2561350"/>
              <a:gd name="connsiteX5" fmla="*/ 1868073 w 2090559"/>
              <a:gd name="connsiteY5" fmla="*/ 1037347 h 2561350"/>
              <a:gd name="connsiteX6" fmla="*/ 1852431 w 2090559"/>
              <a:gd name="connsiteY6" fmla="*/ 1520560 h 2561350"/>
              <a:gd name="connsiteX7" fmla="*/ 2003811 w 2090559"/>
              <a:gd name="connsiteY7" fmla="*/ 1456260 h 2561350"/>
              <a:gd name="connsiteX8" fmla="*/ 1957391 w 2090559"/>
              <a:gd name="connsiteY8" fmla="*/ 2180265 h 2561350"/>
              <a:gd name="connsiteX9" fmla="*/ 1228260 w 2090559"/>
              <a:gd name="connsiteY9" fmla="*/ 2167002 h 2561350"/>
              <a:gd name="connsiteX10" fmla="*/ 1248133 w 2090559"/>
              <a:gd name="connsiteY10" fmla="*/ 2275300 h 2561350"/>
              <a:gd name="connsiteX11" fmla="*/ 798077 w 2090559"/>
              <a:gd name="connsiteY11" fmla="*/ 2277680 h 2561350"/>
              <a:gd name="connsiteX12" fmla="*/ 828010 w 2090559"/>
              <a:gd name="connsiteY12" fmla="*/ 2167002 h 2561350"/>
              <a:gd name="connsiteX13" fmla="*/ 135085 w 2090559"/>
              <a:gd name="connsiteY13" fmla="*/ 2200159 h 2561350"/>
              <a:gd name="connsiteX14" fmla="*/ 6108 w 2090559"/>
              <a:gd name="connsiteY14" fmla="*/ 1657531 h 2561350"/>
              <a:gd name="connsiteX15" fmla="*/ 276504 w 2090559"/>
              <a:gd name="connsiteY15" fmla="*/ 1561668 h 2561350"/>
              <a:gd name="connsiteX16" fmla="*/ 254230 w 2090559"/>
              <a:gd name="connsiteY16" fmla="*/ 1045298 h 2561350"/>
              <a:gd name="connsiteX17" fmla="*/ 13568 w 2090559"/>
              <a:gd name="connsiteY17" fmla="*/ 1018431 h 2561350"/>
              <a:gd name="connsiteX18" fmla="*/ 115191 w 2090559"/>
              <a:gd name="connsiteY18" fmla="*/ 382371 h 2561350"/>
              <a:gd name="connsiteX19" fmla="*/ 832981 w 2090559"/>
              <a:gd name="connsiteY19" fmla="*/ 389002 h 2561350"/>
              <a:gd name="connsiteX20" fmla="*/ 798077 w 2090559"/>
              <a:gd name="connsiteY20" fmla="*/ 283670 h 2561350"/>
              <a:gd name="connsiteX21" fmla="*/ 1033820 w 2090559"/>
              <a:gd name="connsiteY21" fmla="*/ 3 h 2561350"/>
              <a:gd name="connsiteX0" fmla="*/ 1032856 w 2089595"/>
              <a:gd name="connsiteY0" fmla="*/ 3 h 2561350"/>
              <a:gd name="connsiteX1" fmla="*/ 1247169 w 2089595"/>
              <a:gd name="connsiteY1" fmla="*/ 286050 h 2561350"/>
              <a:gd name="connsiteX2" fmla="*/ 1225033 w 2089595"/>
              <a:gd name="connsiteY2" fmla="*/ 389002 h 2561350"/>
              <a:gd name="connsiteX3" fmla="*/ 1976321 w 2089595"/>
              <a:gd name="connsiteY3" fmla="*/ 369108 h 2561350"/>
              <a:gd name="connsiteX4" fmla="*/ 1969689 w 2089595"/>
              <a:gd name="connsiteY4" fmla="*/ 1096546 h 2561350"/>
              <a:gd name="connsiteX5" fmla="*/ 1867109 w 2089595"/>
              <a:gd name="connsiteY5" fmla="*/ 1037347 h 2561350"/>
              <a:gd name="connsiteX6" fmla="*/ 1851467 w 2089595"/>
              <a:gd name="connsiteY6" fmla="*/ 1520560 h 2561350"/>
              <a:gd name="connsiteX7" fmla="*/ 2002847 w 2089595"/>
              <a:gd name="connsiteY7" fmla="*/ 1456260 h 2561350"/>
              <a:gd name="connsiteX8" fmla="*/ 1956427 w 2089595"/>
              <a:gd name="connsiteY8" fmla="*/ 2180265 h 2561350"/>
              <a:gd name="connsiteX9" fmla="*/ 1227296 w 2089595"/>
              <a:gd name="connsiteY9" fmla="*/ 2167002 h 2561350"/>
              <a:gd name="connsiteX10" fmla="*/ 1247169 w 2089595"/>
              <a:gd name="connsiteY10" fmla="*/ 2275300 h 2561350"/>
              <a:gd name="connsiteX11" fmla="*/ 797113 w 2089595"/>
              <a:gd name="connsiteY11" fmla="*/ 2277680 h 2561350"/>
              <a:gd name="connsiteX12" fmla="*/ 827046 w 2089595"/>
              <a:gd name="connsiteY12" fmla="*/ 2167002 h 2561350"/>
              <a:gd name="connsiteX13" fmla="*/ 134121 w 2089595"/>
              <a:gd name="connsiteY13" fmla="*/ 2200159 h 2561350"/>
              <a:gd name="connsiteX14" fmla="*/ 5144 w 2089595"/>
              <a:gd name="connsiteY14" fmla="*/ 1657531 h 2561350"/>
              <a:gd name="connsiteX15" fmla="*/ 275540 w 2089595"/>
              <a:gd name="connsiteY15" fmla="*/ 1561668 h 2561350"/>
              <a:gd name="connsiteX16" fmla="*/ 253266 w 2089595"/>
              <a:gd name="connsiteY16" fmla="*/ 1045298 h 2561350"/>
              <a:gd name="connsiteX17" fmla="*/ 12604 w 2089595"/>
              <a:gd name="connsiteY17" fmla="*/ 1018431 h 2561350"/>
              <a:gd name="connsiteX18" fmla="*/ 114227 w 2089595"/>
              <a:gd name="connsiteY18" fmla="*/ 382371 h 2561350"/>
              <a:gd name="connsiteX19" fmla="*/ 832017 w 2089595"/>
              <a:gd name="connsiteY19" fmla="*/ 389002 h 2561350"/>
              <a:gd name="connsiteX20" fmla="*/ 797113 w 2089595"/>
              <a:gd name="connsiteY20" fmla="*/ 283670 h 2561350"/>
              <a:gd name="connsiteX21" fmla="*/ 1032856 w 2089595"/>
              <a:gd name="connsiteY21" fmla="*/ 3 h 2561350"/>
              <a:gd name="connsiteX0" fmla="*/ 1028762 w 2085501"/>
              <a:gd name="connsiteY0" fmla="*/ 3 h 2561350"/>
              <a:gd name="connsiteX1" fmla="*/ 1243075 w 2085501"/>
              <a:gd name="connsiteY1" fmla="*/ 286050 h 2561350"/>
              <a:gd name="connsiteX2" fmla="*/ 1220939 w 2085501"/>
              <a:gd name="connsiteY2" fmla="*/ 389002 h 2561350"/>
              <a:gd name="connsiteX3" fmla="*/ 1972227 w 2085501"/>
              <a:gd name="connsiteY3" fmla="*/ 369108 h 2561350"/>
              <a:gd name="connsiteX4" fmla="*/ 1965595 w 2085501"/>
              <a:gd name="connsiteY4" fmla="*/ 1096546 h 2561350"/>
              <a:gd name="connsiteX5" fmla="*/ 1863015 w 2085501"/>
              <a:gd name="connsiteY5" fmla="*/ 1037347 h 2561350"/>
              <a:gd name="connsiteX6" fmla="*/ 1847373 w 2085501"/>
              <a:gd name="connsiteY6" fmla="*/ 1520560 h 2561350"/>
              <a:gd name="connsiteX7" fmla="*/ 1998753 w 2085501"/>
              <a:gd name="connsiteY7" fmla="*/ 1456260 h 2561350"/>
              <a:gd name="connsiteX8" fmla="*/ 1952333 w 2085501"/>
              <a:gd name="connsiteY8" fmla="*/ 2180265 h 2561350"/>
              <a:gd name="connsiteX9" fmla="*/ 1223202 w 2085501"/>
              <a:gd name="connsiteY9" fmla="*/ 2167002 h 2561350"/>
              <a:gd name="connsiteX10" fmla="*/ 1243075 w 2085501"/>
              <a:gd name="connsiteY10" fmla="*/ 2275300 h 2561350"/>
              <a:gd name="connsiteX11" fmla="*/ 793019 w 2085501"/>
              <a:gd name="connsiteY11" fmla="*/ 2277680 h 2561350"/>
              <a:gd name="connsiteX12" fmla="*/ 822952 w 2085501"/>
              <a:gd name="connsiteY12" fmla="*/ 2167002 h 2561350"/>
              <a:gd name="connsiteX13" fmla="*/ 130027 w 2085501"/>
              <a:gd name="connsiteY13" fmla="*/ 2200159 h 2561350"/>
              <a:gd name="connsiteX14" fmla="*/ 1050 w 2085501"/>
              <a:gd name="connsiteY14" fmla="*/ 1657531 h 2561350"/>
              <a:gd name="connsiteX15" fmla="*/ 271446 w 2085501"/>
              <a:gd name="connsiteY15" fmla="*/ 1561668 h 2561350"/>
              <a:gd name="connsiteX16" fmla="*/ 249172 w 2085501"/>
              <a:gd name="connsiteY16" fmla="*/ 1045298 h 2561350"/>
              <a:gd name="connsiteX17" fmla="*/ 8510 w 2085501"/>
              <a:gd name="connsiteY17" fmla="*/ 1018431 h 2561350"/>
              <a:gd name="connsiteX18" fmla="*/ 110133 w 2085501"/>
              <a:gd name="connsiteY18" fmla="*/ 382371 h 2561350"/>
              <a:gd name="connsiteX19" fmla="*/ 827923 w 2085501"/>
              <a:gd name="connsiteY19" fmla="*/ 389002 h 2561350"/>
              <a:gd name="connsiteX20" fmla="*/ 793019 w 2085501"/>
              <a:gd name="connsiteY20" fmla="*/ 283670 h 2561350"/>
              <a:gd name="connsiteX21" fmla="*/ 1028762 w 2085501"/>
              <a:gd name="connsiteY21" fmla="*/ 3 h 2561350"/>
              <a:gd name="connsiteX0" fmla="*/ 1028762 w 2085501"/>
              <a:gd name="connsiteY0" fmla="*/ 3 h 2561350"/>
              <a:gd name="connsiteX1" fmla="*/ 1243075 w 2085501"/>
              <a:gd name="connsiteY1" fmla="*/ 286050 h 2561350"/>
              <a:gd name="connsiteX2" fmla="*/ 1220939 w 2085501"/>
              <a:gd name="connsiteY2" fmla="*/ 389002 h 2561350"/>
              <a:gd name="connsiteX3" fmla="*/ 1972227 w 2085501"/>
              <a:gd name="connsiteY3" fmla="*/ 369108 h 2561350"/>
              <a:gd name="connsiteX4" fmla="*/ 1965595 w 2085501"/>
              <a:gd name="connsiteY4" fmla="*/ 1096546 h 2561350"/>
              <a:gd name="connsiteX5" fmla="*/ 1863015 w 2085501"/>
              <a:gd name="connsiteY5" fmla="*/ 1037347 h 2561350"/>
              <a:gd name="connsiteX6" fmla="*/ 1847373 w 2085501"/>
              <a:gd name="connsiteY6" fmla="*/ 1520560 h 2561350"/>
              <a:gd name="connsiteX7" fmla="*/ 1998753 w 2085501"/>
              <a:gd name="connsiteY7" fmla="*/ 1456260 h 2561350"/>
              <a:gd name="connsiteX8" fmla="*/ 1952333 w 2085501"/>
              <a:gd name="connsiteY8" fmla="*/ 2180265 h 2561350"/>
              <a:gd name="connsiteX9" fmla="*/ 1223202 w 2085501"/>
              <a:gd name="connsiteY9" fmla="*/ 2167002 h 2561350"/>
              <a:gd name="connsiteX10" fmla="*/ 1243075 w 2085501"/>
              <a:gd name="connsiteY10" fmla="*/ 2275300 h 2561350"/>
              <a:gd name="connsiteX11" fmla="*/ 793019 w 2085501"/>
              <a:gd name="connsiteY11" fmla="*/ 2277680 h 2561350"/>
              <a:gd name="connsiteX12" fmla="*/ 822952 w 2085501"/>
              <a:gd name="connsiteY12" fmla="*/ 2167002 h 2561350"/>
              <a:gd name="connsiteX13" fmla="*/ 130027 w 2085501"/>
              <a:gd name="connsiteY13" fmla="*/ 2200159 h 2561350"/>
              <a:gd name="connsiteX14" fmla="*/ 1050 w 2085501"/>
              <a:gd name="connsiteY14" fmla="*/ 1657531 h 2561350"/>
              <a:gd name="connsiteX15" fmla="*/ 271446 w 2085501"/>
              <a:gd name="connsiteY15" fmla="*/ 1561668 h 2561350"/>
              <a:gd name="connsiteX16" fmla="*/ 249172 w 2085501"/>
              <a:gd name="connsiteY16" fmla="*/ 1045298 h 2561350"/>
              <a:gd name="connsiteX17" fmla="*/ 8510 w 2085501"/>
              <a:gd name="connsiteY17" fmla="*/ 1018431 h 2561350"/>
              <a:gd name="connsiteX18" fmla="*/ 110133 w 2085501"/>
              <a:gd name="connsiteY18" fmla="*/ 382371 h 2561350"/>
              <a:gd name="connsiteX19" fmla="*/ 827923 w 2085501"/>
              <a:gd name="connsiteY19" fmla="*/ 389002 h 2561350"/>
              <a:gd name="connsiteX20" fmla="*/ 793019 w 2085501"/>
              <a:gd name="connsiteY20" fmla="*/ 283670 h 2561350"/>
              <a:gd name="connsiteX21" fmla="*/ 1028762 w 2085501"/>
              <a:gd name="connsiteY21" fmla="*/ 3 h 2561350"/>
              <a:gd name="connsiteX0" fmla="*/ 1028762 w 2085501"/>
              <a:gd name="connsiteY0" fmla="*/ 3 h 2561350"/>
              <a:gd name="connsiteX1" fmla="*/ 1243075 w 2085501"/>
              <a:gd name="connsiteY1" fmla="*/ 286050 h 2561350"/>
              <a:gd name="connsiteX2" fmla="*/ 1220939 w 2085501"/>
              <a:gd name="connsiteY2" fmla="*/ 389002 h 2561350"/>
              <a:gd name="connsiteX3" fmla="*/ 1972227 w 2085501"/>
              <a:gd name="connsiteY3" fmla="*/ 369108 h 2561350"/>
              <a:gd name="connsiteX4" fmla="*/ 1965595 w 2085501"/>
              <a:gd name="connsiteY4" fmla="*/ 1096546 h 2561350"/>
              <a:gd name="connsiteX5" fmla="*/ 1863015 w 2085501"/>
              <a:gd name="connsiteY5" fmla="*/ 1037347 h 2561350"/>
              <a:gd name="connsiteX6" fmla="*/ 1847373 w 2085501"/>
              <a:gd name="connsiteY6" fmla="*/ 1520560 h 2561350"/>
              <a:gd name="connsiteX7" fmla="*/ 1998753 w 2085501"/>
              <a:gd name="connsiteY7" fmla="*/ 1456260 h 2561350"/>
              <a:gd name="connsiteX8" fmla="*/ 1952333 w 2085501"/>
              <a:gd name="connsiteY8" fmla="*/ 2180265 h 2561350"/>
              <a:gd name="connsiteX9" fmla="*/ 1223202 w 2085501"/>
              <a:gd name="connsiteY9" fmla="*/ 2167002 h 2561350"/>
              <a:gd name="connsiteX10" fmla="*/ 1243075 w 2085501"/>
              <a:gd name="connsiteY10" fmla="*/ 2275300 h 2561350"/>
              <a:gd name="connsiteX11" fmla="*/ 793019 w 2085501"/>
              <a:gd name="connsiteY11" fmla="*/ 2277680 h 2561350"/>
              <a:gd name="connsiteX12" fmla="*/ 822952 w 2085501"/>
              <a:gd name="connsiteY12" fmla="*/ 2167002 h 2561350"/>
              <a:gd name="connsiteX13" fmla="*/ 130027 w 2085501"/>
              <a:gd name="connsiteY13" fmla="*/ 2200159 h 2561350"/>
              <a:gd name="connsiteX14" fmla="*/ 1050 w 2085501"/>
              <a:gd name="connsiteY14" fmla="*/ 1657531 h 2561350"/>
              <a:gd name="connsiteX15" fmla="*/ 271446 w 2085501"/>
              <a:gd name="connsiteY15" fmla="*/ 1561668 h 2561350"/>
              <a:gd name="connsiteX16" fmla="*/ 249172 w 2085501"/>
              <a:gd name="connsiteY16" fmla="*/ 1045298 h 2561350"/>
              <a:gd name="connsiteX17" fmla="*/ 8510 w 2085501"/>
              <a:gd name="connsiteY17" fmla="*/ 1018431 h 2561350"/>
              <a:gd name="connsiteX18" fmla="*/ 110133 w 2085501"/>
              <a:gd name="connsiteY18" fmla="*/ 382371 h 2561350"/>
              <a:gd name="connsiteX19" fmla="*/ 827923 w 2085501"/>
              <a:gd name="connsiteY19" fmla="*/ 389002 h 2561350"/>
              <a:gd name="connsiteX20" fmla="*/ 793019 w 2085501"/>
              <a:gd name="connsiteY20" fmla="*/ 283670 h 2561350"/>
              <a:gd name="connsiteX21" fmla="*/ 1028762 w 2085501"/>
              <a:gd name="connsiteY21" fmla="*/ 3 h 2561350"/>
              <a:gd name="connsiteX0" fmla="*/ 1028762 w 2085501"/>
              <a:gd name="connsiteY0" fmla="*/ 3 h 2561350"/>
              <a:gd name="connsiteX1" fmla="*/ 1243075 w 2085501"/>
              <a:gd name="connsiteY1" fmla="*/ 286050 h 2561350"/>
              <a:gd name="connsiteX2" fmla="*/ 1220939 w 2085501"/>
              <a:gd name="connsiteY2" fmla="*/ 389002 h 2561350"/>
              <a:gd name="connsiteX3" fmla="*/ 1972227 w 2085501"/>
              <a:gd name="connsiteY3" fmla="*/ 369108 h 2561350"/>
              <a:gd name="connsiteX4" fmla="*/ 1965595 w 2085501"/>
              <a:gd name="connsiteY4" fmla="*/ 1096546 h 2561350"/>
              <a:gd name="connsiteX5" fmla="*/ 1863015 w 2085501"/>
              <a:gd name="connsiteY5" fmla="*/ 1037347 h 2561350"/>
              <a:gd name="connsiteX6" fmla="*/ 1847373 w 2085501"/>
              <a:gd name="connsiteY6" fmla="*/ 1520560 h 2561350"/>
              <a:gd name="connsiteX7" fmla="*/ 1998753 w 2085501"/>
              <a:gd name="connsiteY7" fmla="*/ 1456260 h 2561350"/>
              <a:gd name="connsiteX8" fmla="*/ 1952333 w 2085501"/>
              <a:gd name="connsiteY8" fmla="*/ 2180265 h 2561350"/>
              <a:gd name="connsiteX9" fmla="*/ 1223202 w 2085501"/>
              <a:gd name="connsiteY9" fmla="*/ 2167002 h 2561350"/>
              <a:gd name="connsiteX10" fmla="*/ 1243075 w 2085501"/>
              <a:gd name="connsiteY10" fmla="*/ 2275300 h 2561350"/>
              <a:gd name="connsiteX11" fmla="*/ 793019 w 2085501"/>
              <a:gd name="connsiteY11" fmla="*/ 2277680 h 2561350"/>
              <a:gd name="connsiteX12" fmla="*/ 822952 w 2085501"/>
              <a:gd name="connsiteY12" fmla="*/ 2167002 h 2561350"/>
              <a:gd name="connsiteX13" fmla="*/ 130027 w 2085501"/>
              <a:gd name="connsiteY13" fmla="*/ 2200159 h 2561350"/>
              <a:gd name="connsiteX14" fmla="*/ 1050 w 2085501"/>
              <a:gd name="connsiteY14" fmla="*/ 1657531 h 2561350"/>
              <a:gd name="connsiteX15" fmla="*/ 271446 w 2085501"/>
              <a:gd name="connsiteY15" fmla="*/ 1561668 h 2561350"/>
              <a:gd name="connsiteX16" fmla="*/ 249172 w 2085501"/>
              <a:gd name="connsiteY16" fmla="*/ 1045298 h 2561350"/>
              <a:gd name="connsiteX17" fmla="*/ 8510 w 2085501"/>
              <a:gd name="connsiteY17" fmla="*/ 1018431 h 2561350"/>
              <a:gd name="connsiteX18" fmla="*/ 110133 w 2085501"/>
              <a:gd name="connsiteY18" fmla="*/ 382371 h 2561350"/>
              <a:gd name="connsiteX19" fmla="*/ 827923 w 2085501"/>
              <a:gd name="connsiteY19" fmla="*/ 389002 h 2561350"/>
              <a:gd name="connsiteX20" fmla="*/ 793019 w 2085501"/>
              <a:gd name="connsiteY20" fmla="*/ 283670 h 2561350"/>
              <a:gd name="connsiteX21" fmla="*/ 1028762 w 2085501"/>
              <a:gd name="connsiteY21" fmla="*/ 3 h 2561350"/>
              <a:gd name="connsiteX0" fmla="*/ 1028762 w 2085501"/>
              <a:gd name="connsiteY0" fmla="*/ 3 h 2561350"/>
              <a:gd name="connsiteX1" fmla="*/ 1243075 w 2085501"/>
              <a:gd name="connsiteY1" fmla="*/ 286050 h 2561350"/>
              <a:gd name="connsiteX2" fmla="*/ 1220939 w 2085501"/>
              <a:gd name="connsiteY2" fmla="*/ 389002 h 2561350"/>
              <a:gd name="connsiteX3" fmla="*/ 1972227 w 2085501"/>
              <a:gd name="connsiteY3" fmla="*/ 369108 h 2561350"/>
              <a:gd name="connsiteX4" fmla="*/ 1965595 w 2085501"/>
              <a:gd name="connsiteY4" fmla="*/ 1096546 h 2561350"/>
              <a:gd name="connsiteX5" fmla="*/ 1863015 w 2085501"/>
              <a:gd name="connsiteY5" fmla="*/ 1037347 h 2561350"/>
              <a:gd name="connsiteX6" fmla="*/ 1847373 w 2085501"/>
              <a:gd name="connsiteY6" fmla="*/ 1520560 h 2561350"/>
              <a:gd name="connsiteX7" fmla="*/ 1998753 w 2085501"/>
              <a:gd name="connsiteY7" fmla="*/ 1456260 h 2561350"/>
              <a:gd name="connsiteX8" fmla="*/ 1952333 w 2085501"/>
              <a:gd name="connsiteY8" fmla="*/ 2180265 h 2561350"/>
              <a:gd name="connsiteX9" fmla="*/ 1223202 w 2085501"/>
              <a:gd name="connsiteY9" fmla="*/ 2167002 h 2561350"/>
              <a:gd name="connsiteX10" fmla="*/ 1243075 w 2085501"/>
              <a:gd name="connsiteY10" fmla="*/ 2275300 h 2561350"/>
              <a:gd name="connsiteX11" fmla="*/ 793019 w 2085501"/>
              <a:gd name="connsiteY11" fmla="*/ 2277680 h 2561350"/>
              <a:gd name="connsiteX12" fmla="*/ 822952 w 2085501"/>
              <a:gd name="connsiteY12" fmla="*/ 2167002 h 2561350"/>
              <a:gd name="connsiteX13" fmla="*/ 130027 w 2085501"/>
              <a:gd name="connsiteY13" fmla="*/ 2200159 h 2561350"/>
              <a:gd name="connsiteX14" fmla="*/ 1050 w 2085501"/>
              <a:gd name="connsiteY14" fmla="*/ 1657531 h 2561350"/>
              <a:gd name="connsiteX15" fmla="*/ 271446 w 2085501"/>
              <a:gd name="connsiteY15" fmla="*/ 1561668 h 2561350"/>
              <a:gd name="connsiteX16" fmla="*/ 249172 w 2085501"/>
              <a:gd name="connsiteY16" fmla="*/ 1045298 h 2561350"/>
              <a:gd name="connsiteX17" fmla="*/ 8510 w 2085501"/>
              <a:gd name="connsiteY17" fmla="*/ 1018431 h 2561350"/>
              <a:gd name="connsiteX18" fmla="*/ 110133 w 2085501"/>
              <a:gd name="connsiteY18" fmla="*/ 382371 h 2561350"/>
              <a:gd name="connsiteX19" fmla="*/ 827923 w 2085501"/>
              <a:gd name="connsiteY19" fmla="*/ 389002 h 2561350"/>
              <a:gd name="connsiteX20" fmla="*/ 793019 w 2085501"/>
              <a:gd name="connsiteY20" fmla="*/ 283670 h 2561350"/>
              <a:gd name="connsiteX21" fmla="*/ 1028762 w 2085501"/>
              <a:gd name="connsiteY21" fmla="*/ 3 h 2561350"/>
              <a:gd name="connsiteX0" fmla="*/ 1028762 w 2085501"/>
              <a:gd name="connsiteY0" fmla="*/ 3 h 2561350"/>
              <a:gd name="connsiteX1" fmla="*/ 1243075 w 2085501"/>
              <a:gd name="connsiteY1" fmla="*/ 286050 h 2561350"/>
              <a:gd name="connsiteX2" fmla="*/ 1220939 w 2085501"/>
              <a:gd name="connsiteY2" fmla="*/ 389002 h 2561350"/>
              <a:gd name="connsiteX3" fmla="*/ 1972227 w 2085501"/>
              <a:gd name="connsiteY3" fmla="*/ 369108 h 2561350"/>
              <a:gd name="connsiteX4" fmla="*/ 1965595 w 2085501"/>
              <a:gd name="connsiteY4" fmla="*/ 1096546 h 2561350"/>
              <a:gd name="connsiteX5" fmla="*/ 1863015 w 2085501"/>
              <a:gd name="connsiteY5" fmla="*/ 1037347 h 2561350"/>
              <a:gd name="connsiteX6" fmla="*/ 1847373 w 2085501"/>
              <a:gd name="connsiteY6" fmla="*/ 1520560 h 2561350"/>
              <a:gd name="connsiteX7" fmla="*/ 1998753 w 2085501"/>
              <a:gd name="connsiteY7" fmla="*/ 1456260 h 2561350"/>
              <a:gd name="connsiteX8" fmla="*/ 1952333 w 2085501"/>
              <a:gd name="connsiteY8" fmla="*/ 2180265 h 2561350"/>
              <a:gd name="connsiteX9" fmla="*/ 1223202 w 2085501"/>
              <a:gd name="connsiteY9" fmla="*/ 2167002 h 2561350"/>
              <a:gd name="connsiteX10" fmla="*/ 1243075 w 2085501"/>
              <a:gd name="connsiteY10" fmla="*/ 2275300 h 2561350"/>
              <a:gd name="connsiteX11" fmla="*/ 793019 w 2085501"/>
              <a:gd name="connsiteY11" fmla="*/ 2277680 h 2561350"/>
              <a:gd name="connsiteX12" fmla="*/ 822952 w 2085501"/>
              <a:gd name="connsiteY12" fmla="*/ 2167002 h 2561350"/>
              <a:gd name="connsiteX13" fmla="*/ 130027 w 2085501"/>
              <a:gd name="connsiteY13" fmla="*/ 2200159 h 2561350"/>
              <a:gd name="connsiteX14" fmla="*/ 1050 w 2085501"/>
              <a:gd name="connsiteY14" fmla="*/ 1657531 h 2561350"/>
              <a:gd name="connsiteX15" fmla="*/ 271446 w 2085501"/>
              <a:gd name="connsiteY15" fmla="*/ 1561668 h 2561350"/>
              <a:gd name="connsiteX16" fmla="*/ 249172 w 2085501"/>
              <a:gd name="connsiteY16" fmla="*/ 1045298 h 2561350"/>
              <a:gd name="connsiteX17" fmla="*/ 8510 w 2085501"/>
              <a:gd name="connsiteY17" fmla="*/ 1018431 h 2561350"/>
              <a:gd name="connsiteX18" fmla="*/ 110133 w 2085501"/>
              <a:gd name="connsiteY18" fmla="*/ 382371 h 2561350"/>
              <a:gd name="connsiteX19" fmla="*/ 827923 w 2085501"/>
              <a:gd name="connsiteY19" fmla="*/ 389002 h 2561350"/>
              <a:gd name="connsiteX20" fmla="*/ 793019 w 2085501"/>
              <a:gd name="connsiteY20" fmla="*/ 283670 h 2561350"/>
              <a:gd name="connsiteX21" fmla="*/ 1028762 w 2085501"/>
              <a:gd name="connsiteY21" fmla="*/ 3 h 2561350"/>
              <a:gd name="connsiteX0" fmla="*/ 1028762 w 2085501"/>
              <a:gd name="connsiteY0" fmla="*/ 3 h 2561350"/>
              <a:gd name="connsiteX1" fmla="*/ 1243075 w 2085501"/>
              <a:gd name="connsiteY1" fmla="*/ 286050 h 2561350"/>
              <a:gd name="connsiteX2" fmla="*/ 1220939 w 2085501"/>
              <a:gd name="connsiteY2" fmla="*/ 389002 h 2561350"/>
              <a:gd name="connsiteX3" fmla="*/ 1972227 w 2085501"/>
              <a:gd name="connsiteY3" fmla="*/ 369108 h 2561350"/>
              <a:gd name="connsiteX4" fmla="*/ 1965595 w 2085501"/>
              <a:gd name="connsiteY4" fmla="*/ 1096546 h 2561350"/>
              <a:gd name="connsiteX5" fmla="*/ 1863015 w 2085501"/>
              <a:gd name="connsiteY5" fmla="*/ 1037347 h 2561350"/>
              <a:gd name="connsiteX6" fmla="*/ 1847373 w 2085501"/>
              <a:gd name="connsiteY6" fmla="*/ 1520560 h 2561350"/>
              <a:gd name="connsiteX7" fmla="*/ 1998753 w 2085501"/>
              <a:gd name="connsiteY7" fmla="*/ 1456260 h 2561350"/>
              <a:gd name="connsiteX8" fmla="*/ 1952333 w 2085501"/>
              <a:gd name="connsiteY8" fmla="*/ 2180265 h 2561350"/>
              <a:gd name="connsiteX9" fmla="*/ 1223202 w 2085501"/>
              <a:gd name="connsiteY9" fmla="*/ 2167002 h 2561350"/>
              <a:gd name="connsiteX10" fmla="*/ 1243075 w 2085501"/>
              <a:gd name="connsiteY10" fmla="*/ 2275300 h 2561350"/>
              <a:gd name="connsiteX11" fmla="*/ 793019 w 2085501"/>
              <a:gd name="connsiteY11" fmla="*/ 2277680 h 2561350"/>
              <a:gd name="connsiteX12" fmla="*/ 822952 w 2085501"/>
              <a:gd name="connsiteY12" fmla="*/ 2167002 h 2561350"/>
              <a:gd name="connsiteX13" fmla="*/ 130027 w 2085501"/>
              <a:gd name="connsiteY13" fmla="*/ 2200159 h 2561350"/>
              <a:gd name="connsiteX14" fmla="*/ 1050 w 2085501"/>
              <a:gd name="connsiteY14" fmla="*/ 1657531 h 2561350"/>
              <a:gd name="connsiteX15" fmla="*/ 271446 w 2085501"/>
              <a:gd name="connsiteY15" fmla="*/ 1561668 h 2561350"/>
              <a:gd name="connsiteX16" fmla="*/ 249172 w 2085501"/>
              <a:gd name="connsiteY16" fmla="*/ 1045298 h 2561350"/>
              <a:gd name="connsiteX17" fmla="*/ 8510 w 2085501"/>
              <a:gd name="connsiteY17" fmla="*/ 1018431 h 2561350"/>
              <a:gd name="connsiteX18" fmla="*/ 110133 w 2085501"/>
              <a:gd name="connsiteY18" fmla="*/ 382371 h 2561350"/>
              <a:gd name="connsiteX19" fmla="*/ 827923 w 2085501"/>
              <a:gd name="connsiteY19" fmla="*/ 389002 h 2561350"/>
              <a:gd name="connsiteX20" fmla="*/ 793019 w 2085501"/>
              <a:gd name="connsiteY20" fmla="*/ 283670 h 2561350"/>
              <a:gd name="connsiteX21" fmla="*/ 1028762 w 2085501"/>
              <a:gd name="connsiteY21" fmla="*/ 3 h 2561350"/>
              <a:gd name="connsiteX0" fmla="*/ 1028762 w 2085501"/>
              <a:gd name="connsiteY0" fmla="*/ 3 h 2561350"/>
              <a:gd name="connsiteX1" fmla="*/ 1243075 w 2085501"/>
              <a:gd name="connsiteY1" fmla="*/ 286050 h 2561350"/>
              <a:gd name="connsiteX2" fmla="*/ 1220939 w 2085501"/>
              <a:gd name="connsiteY2" fmla="*/ 389002 h 2561350"/>
              <a:gd name="connsiteX3" fmla="*/ 1972227 w 2085501"/>
              <a:gd name="connsiteY3" fmla="*/ 369108 h 2561350"/>
              <a:gd name="connsiteX4" fmla="*/ 1965595 w 2085501"/>
              <a:gd name="connsiteY4" fmla="*/ 1096546 h 2561350"/>
              <a:gd name="connsiteX5" fmla="*/ 1863015 w 2085501"/>
              <a:gd name="connsiteY5" fmla="*/ 1037347 h 2561350"/>
              <a:gd name="connsiteX6" fmla="*/ 1847373 w 2085501"/>
              <a:gd name="connsiteY6" fmla="*/ 1520560 h 2561350"/>
              <a:gd name="connsiteX7" fmla="*/ 1998753 w 2085501"/>
              <a:gd name="connsiteY7" fmla="*/ 1456260 h 2561350"/>
              <a:gd name="connsiteX8" fmla="*/ 1952333 w 2085501"/>
              <a:gd name="connsiteY8" fmla="*/ 2180265 h 2561350"/>
              <a:gd name="connsiteX9" fmla="*/ 1223202 w 2085501"/>
              <a:gd name="connsiteY9" fmla="*/ 2167002 h 2561350"/>
              <a:gd name="connsiteX10" fmla="*/ 1243075 w 2085501"/>
              <a:gd name="connsiteY10" fmla="*/ 2275300 h 2561350"/>
              <a:gd name="connsiteX11" fmla="*/ 793019 w 2085501"/>
              <a:gd name="connsiteY11" fmla="*/ 2277680 h 2561350"/>
              <a:gd name="connsiteX12" fmla="*/ 822952 w 2085501"/>
              <a:gd name="connsiteY12" fmla="*/ 2167002 h 2561350"/>
              <a:gd name="connsiteX13" fmla="*/ 130027 w 2085501"/>
              <a:gd name="connsiteY13" fmla="*/ 2200159 h 2561350"/>
              <a:gd name="connsiteX14" fmla="*/ 1050 w 2085501"/>
              <a:gd name="connsiteY14" fmla="*/ 1657531 h 2561350"/>
              <a:gd name="connsiteX15" fmla="*/ 271446 w 2085501"/>
              <a:gd name="connsiteY15" fmla="*/ 1561668 h 2561350"/>
              <a:gd name="connsiteX16" fmla="*/ 249172 w 2085501"/>
              <a:gd name="connsiteY16" fmla="*/ 1045298 h 2561350"/>
              <a:gd name="connsiteX17" fmla="*/ 8510 w 2085501"/>
              <a:gd name="connsiteY17" fmla="*/ 1018431 h 2561350"/>
              <a:gd name="connsiteX18" fmla="*/ 110133 w 2085501"/>
              <a:gd name="connsiteY18" fmla="*/ 382371 h 2561350"/>
              <a:gd name="connsiteX19" fmla="*/ 827923 w 2085501"/>
              <a:gd name="connsiteY19" fmla="*/ 389002 h 2561350"/>
              <a:gd name="connsiteX20" fmla="*/ 793019 w 2085501"/>
              <a:gd name="connsiteY20" fmla="*/ 283670 h 2561350"/>
              <a:gd name="connsiteX21" fmla="*/ 1028762 w 2085501"/>
              <a:gd name="connsiteY21" fmla="*/ 3 h 2561350"/>
              <a:gd name="connsiteX0" fmla="*/ 1028762 w 2085501"/>
              <a:gd name="connsiteY0" fmla="*/ 3 h 2561350"/>
              <a:gd name="connsiteX1" fmla="*/ 1243075 w 2085501"/>
              <a:gd name="connsiteY1" fmla="*/ 286050 h 2561350"/>
              <a:gd name="connsiteX2" fmla="*/ 1220939 w 2085501"/>
              <a:gd name="connsiteY2" fmla="*/ 389002 h 2561350"/>
              <a:gd name="connsiteX3" fmla="*/ 1972227 w 2085501"/>
              <a:gd name="connsiteY3" fmla="*/ 369108 h 2561350"/>
              <a:gd name="connsiteX4" fmla="*/ 1965595 w 2085501"/>
              <a:gd name="connsiteY4" fmla="*/ 1096546 h 2561350"/>
              <a:gd name="connsiteX5" fmla="*/ 1863015 w 2085501"/>
              <a:gd name="connsiteY5" fmla="*/ 1037347 h 2561350"/>
              <a:gd name="connsiteX6" fmla="*/ 1847373 w 2085501"/>
              <a:gd name="connsiteY6" fmla="*/ 1520560 h 2561350"/>
              <a:gd name="connsiteX7" fmla="*/ 1998753 w 2085501"/>
              <a:gd name="connsiteY7" fmla="*/ 1456260 h 2561350"/>
              <a:gd name="connsiteX8" fmla="*/ 1952333 w 2085501"/>
              <a:gd name="connsiteY8" fmla="*/ 2180265 h 2561350"/>
              <a:gd name="connsiteX9" fmla="*/ 1223202 w 2085501"/>
              <a:gd name="connsiteY9" fmla="*/ 2167002 h 2561350"/>
              <a:gd name="connsiteX10" fmla="*/ 1243075 w 2085501"/>
              <a:gd name="connsiteY10" fmla="*/ 2275300 h 2561350"/>
              <a:gd name="connsiteX11" fmla="*/ 793019 w 2085501"/>
              <a:gd name="connsiteY11" fmla="*/ 2277680 h 2561350"/>
              <a:gd name="connsiteX12" fmla="*/ 822952 w 2085501"/>
              <a:gd name="connsiteY12" fmla="*/ 2167002 h 2561350"/>
              <a:gd name="connsiteX13" fmla="*/ 130027 w 2085501"/>
              <a:gd name="connsiteY13" fmla="*/ 2200159 h 2561350"/>
              <a:gd name="connsiteX14" fmla="*/ 1050 w 2085501"/>
              <a:gd name="connsiteY14" fmla="*/ 1657531 h 2561350"/>
              <a:gd name="connsiteX15" fmla="*/ 271446 w 2085501"/>
              <a:gd name="connsiteY15" fmla="*/ 1561668 h 2561350"/>
              <a:gd name="connsiteX16" fmla="*/ 249172 w 2085501"/>
              <a:gd name="connsiteY16" fmla="*/ 1045298 h 2561350"/>
              <a:gd name="connsiteX17" fmla="*/ 8510 w 2085501"/>
              <a:gd name="connsiteY17" fmla="*/ 1018431 h 2561350"/>
              <a:gd name="connsiteX18" fmla="*/ 110133 w 2085501"/>
              <a:gd name="connsiteY18" fmla="*/ 382371 h 2561350"/>
              <a:gd name="connsiteX19" fmla="*/ 827923 w 2085501"/>
              <a:gd name="connsiteY19" fmla="*/ 389002 h 2561350"/>
              <a:gd name="connsiteX20" fmla="*/ 793019 w 2085501"/>
              <a:gd name="connsiteY20" fmla="*/ 283670 h 2561350"/>
              <a:gd name="connsiteX21" fmla="*/ 1028762 w 2085501"/>
              <a:gd name="connsiteY21" fmla="*/ 3 h 2561350"/>
              <a:gd name="connsiteX0" fmla="*/ 1028762 w 2085501"/>
              <a:gd name="connsiteY0" fmla="*/ 3 h 2561350"/>
              <a:gd name="connsiteX1" fmla="*/ 1243075 w 2085501"/>
              <a:gd name="connsiteY1" fmla="*/ 286050 h 2561350"/>
              <a:gd name="connsiteX2" fmla="*/ 1220939 w 2085501"/>
              <a:gd name="connsiteY2" fmla="*/ 389002 h 2561350"/>
              <a:gd name="connsiteX3" fmla="*/ 1972227 w 2085501"/>
              <a:gd name="connsiteY3" fmla="*/ 369108 h 2561350"/>
              <a:gd name="connsiteX4" fmla="*/ 1965595 w 2085501"/>
              <a:gd name="connsiteY4" fmla="*/ 1096546 h 2561350"/>
              <a:gd name="connsiteX5" fmla="*/ 1863015 w 2085501"/>
              <a:gd name="connsiteY5" fmla="*/ 1037347 h 2561350"/>
              <a:gd name="connsiteX6" fmla="*/ 1847373 w 2085501"/>
              <a:gd name="connsiteY6" fmla="*/ 1520560 h 2561350"/>
              <a:gd name="connsiteX7" fmla="*/ 1998753 w 2085501"/>
              <a:gd name="connsiteY7" fmla="*/ 1456260 h 2561350"/>
              <a:gd name="connsiteX8" fmla="*/ 1952333 w 2085501"/>
              <a:gd name="connsiteY8" fmla="*/ 2180265 h 2561350"/>
              <a:gd name="connsiteX9" fmla="*/ 1223202 w 2085501"/>
              <a:gd name="connsiteY9" fmla="*/ 2167002 h 2561350"/>
              <a:gd name="connsiteX10" fmla="*/ 1243075 w 2085501"/>
              <a:gd name="connsiteY10" fmla="*/ 2275300 h 2561350"/>
              <a:gd name="connsiteX11" fmla="*/ 793019 w 2085501"/>
              <a:gd name="connsiteY11" fmla="*/ 2277680 h 2561350"/>
              <a:gd name="connsiteX12" fmla="*/ 822952 w 2085501"/>
              <a:gd name="connsiteY12" fmla="*/ 2167002 h 2561350"/>
              <a:gd name="connsiteX13" fmla="*/ 130027 w 2085501"/>
              <a:gd name="connsiteY13" fmla="*/ 2200159 h 2561350"/>
              <a:gd name="connsiteX14" fmla="*/ 1050 w 2085501"/>
              <a:gd name="connsiteY14" fmla="*/ 1657531 h 2561350"/>
              <a:gd name="connsiteX15" fmla="*/ 271446 w 2085501"/>
              <a:gd name="connsiteY15" fmla="*/ 1561668 h 2561350"/>
              <a:gd name="connsiteX16" fmla="*/ 249172 w 2085501"/>
              <a:gd name="connsiteY16" fmla="*/ 1045298 h 2561350"/>
              <a:gd name="connsiteX17" fmla="*/ 8510 w 2085501"/>
              <a:gd name="connsiteY17" fmla="*/ 1018431 h 2561350"/>
              <a:gd name="connsiteX18" fmla="*/ 110133 w 2085501"/>
              <a:gd name="connsiteY18" fmla="*/ 382371 h 2561350"/>
              <a:gd name="connsiteX19" fmla="*/ 827923 w 2085501"/>
              <a:gd name="connsiteY19" fmla="*/ 389002 h 2561350"/>
              <a:gd name="connsiteX20" fmla="*/ 793019 w 2085501"/>
              <a:gd name="connsiteY20" fmla="*/ 283670 h 2561350"/>
              <a:gd name="connsiteX21" fmla="*/ 1028762 w 2085501"/>
              <a:gd name="connsiteY21" fmla="*/ 3 h 2561350"/>
              <a:gd name="connsiteX0" fmla="*/ 1028762 w 2081039"/>
              <a:gd name="connsiteY0" fmla="*/ 3 h 2561350"/>
              <a:gd name="connsiteX1" fmla="*/ 1243075 w 2081039"/>
              <a:gd name="connsiteY1" fmla="*/ 286050 h 2561350"/>
              <a:gd name="connsiteX2" fmla="*/ 1220939 w 2081039"/>
              <a:gd name="connsiteY2" fmla="*/ 389002 h 2561350"/>
              <a:gd name="connsiteX3" fmla="*/ 1972227 w 2081039"/>
              <a:gd name="connsiteY3" fmla="*/ 369108 h 2561350"/>
              <a:gd name="connsiteX4" fmla="*/ 1863015 w 2081039"/>
              <a:gd name="connsiteY4" fmla="*/ 1037347 h 2561350"/>
              <a:gd name="connsiteX5" fmla="*/ 1847373 w 2081039"/>
              <a:gd name="connsiteY5" fmla="*/ 1520560 h 2561350"/>
              <a:gd name="connsiteX6" fmla="*/ 1998753 w 2081039"/>
              <a:gd name="connsiteY6" fmla="*/ 1456260 h 2561350"/>
              <a:gd name="connsiteX7" fmla="*/ 1952333 w 2081039"/>
              <a:gd name="connsiteY7" fmla="*/ 2180265 h 2561350"/>
              <a:gd name="connsiteX8" fmla="*/ 1223202 w 2081039"/>
              <a:gd name="connsiteY8" fmla="*/ 2167002 h 2561350"/>
              <a:gd name="connsiteX9" fmla="*/ 1243075 w 2081039"/>
              <a:gd name="connsiteY9" fmla="*/ 2275300 h 2561350"/>
              <a:gd name="connsiteX10" fmla="*/ 793019 w 2081039"/>
              <a:gd name="connsiteY10" fmla="*/ 2277680 h 2561350"/>
              <a:gd name="connsiteX11" fmla="*/ 822952 w 2081039"/>
              <a:gd name="connsiteY11" fmla="*/ 2167002 h 2561350"/>
              <a:gd name="connsiteX12" fmla="*/ 130027 w 2081039"/>
              <a:gd name="connsiteY12" fmla="*/ 2200159 h 2561350"/>
              <a:gd name="connsiteX13" fmla="*/ 1050 w 2081039"/>
              <a:gd name="connsiteY13" fmla="*/ 1657531 h 2561350"/>
              <a:gd name="connsiteX14" fmla="*/ 271446 w 2081039"/>
              <a:gd name="connsiteY14" fmla="*/ 1561668 h 2561350"/>
              <a:gd name="connsiteX15" fmla="*/ 249172 w 2081039"/>
              <a:gd name="connsiteY15" fmla="*/ 1045298 h 2561350"/>
              <a:gd name="connsiteX16" fmla="*/ 8510 w 2081039"/>
              <a:gd name="connsiteY16" fmla="*/ 1018431 h 2561350"/>
              <a:gd name="connsiteX17" fmla="*/ 110133 w 2081039"/>
              <a:gd name="connsiteY17" fmla="*/ 382371 h 2561350"/>
              <a:gd name="connsiteX18" fmla="*/ 827923 w 2081039"/>
              <a:gd name="connsiteY18" fmla="*/ 389002 h 2561350"/>
              <a:gd name="connsiteX19" fmla="*/ 793019 w 2081039"/>
              <a:gd name="connsiteY19" fmla="*/ 283670 h 2561350"/>
              <a:gd name="connsiteX20" fmla="*/ 1028762 w 2081039"/>
              <a:gd name="connsiteY20" fmla="*/ 3 h 2561350"/>
              <a:gd name="connsiteX0" fmla="*/ 1028762 w 2081039"/>
              <a:gd name="connsiteY0" fmla="*/ 3 h 2561350"/>
              <a:gd name="connsiteX1" fmla="*/ 1243075 w 2081039"/>
              <a:gd name="connsiteY1" fmla="*/ 286050 h 2561350"/>
              <a:gd name="connsiteX2" fmla="*/ 1220939 w 2081039"/>
              <a:gd name="connsiteY2" fmla="*/ 389002 h 2561350"/>
              <a:gd name="connsiteX3" fmla="*/ 1972227 w 2081039"/>
              <a:gd name="connsiteY3" fmla="*/ 369108 h 2561350"/>
              <a:gd name="connsiteX4" fmla="*/ 1933270 w 2081039"/>
              <a:gd name="connsiteY4" fmla="*/ 764780 h 2561350"/>
              <a:gd name="connsiteX5" fmla="*/ 1863015 w 2081039"/>
              <a:gd name="connsiteY5" fmla="*/ 1037347 h 2561350"/>
              <a:gd name="connsiteX6" fmla="*/ 1847373 w 2081039"/>
              <a:gd name="connsiteY6" fmla="*/ 1520560 h 2561350"/>
              <a:gd name="connsiteX7" fmla="*/ 1998753 w 2081039"/>
              <a:gd name="connsiteY7" fmla="*/ 1456260 h 2561350"/>
              <a:gd name="connsiteX8" fmla="*/ 1952333 w 2081039"/>
              <a:gd name="connsiteY8" fmla="*/ 2180265 h 2561350"/>
              <a:gd name="connsiteX9" fmla="*/ 1223202 w 2081039"/>
              <a:gd name="connsiteY9" fmla="*/ 2167002 h 2561350"/>
              <a:gd name="connsiteX10" fmla="*/ 1243075 w 2081039"/>
              <a:gd name="connsiteY10" fmla="*/ 2275300 h 2561350"/>
              <a:gd name="connsiteX11" fmla="*/ 793019 w 2081039"/>
              <a:gd name="connsiteY11" fmla="*/ 2277680 h 2561350"/>
              <a:gd name="connsiteX12" fmla="*/ 822952 w 2081039"/>
              <a:gd name="connsiteY12" fmla="*/ 2167002 h 2561350"/>
              <a:gd name="connsiteX13" fmla="*/ 130027 w 2081039"/>
              <a:gd name="connsiteY13" fmla="*/ 2200159 h 2561350"/>
              <a:gd name="connsiteX14" fmla="*/ 1050 w 2081039"/>
              <a:gd name="connsiteY14" fmla="*/ 1657531 h 2561350"/>
              <a:gd name="connsiteX15" fmla="*/ 271446 w 2081039"/>
              <a:gd name="connsiteY15" fmla="*/ 1561668 h 2561350"/>
              <a:gd name="connsiteX16" fmla="*/ 249172 w 2081039"/>
              <a:gd name="connsiteY16" fmla="*/ 1045298 h 2561350"/>
              <a:gd name="connsiteX17" fmla="*/ 8510 w 2081039"/>
              <a:gd name="connsiteY17" fmla="*/ 1018431 h 2561350"/>
              <a:gd name="connsiteX18" fmla="*/ 110133 w 2081039"/>
              <a:gd name="connsiteY18" fmla="*/ 382371 h 2561350"/>
              <a:gd name="connsiteX19" fmla="*/ 827923 w 2081039"/>
              <a:gd name="connsiteY19" fmla="*/ 389002 h 2561350"/>
              <a:gd name="connsiteX20" fmla="*/ 793019 w 2081039"/>
              <a:gd name="connsiteY20" fmla="*/ 283670 h 2561350"/>
              <a:gd name="connsiteX21" fmla="*/ 1028762 w 2081039"/>
              <a:gd name="connsiteY21" fmla="*/ 3 h 2561350"/>
              <a:gd name="connsiteX0" fmla="*/ 1028762 w 2081039"/>
              <a:gd name="connsiteY0" fmla="*/ 3 h 2561350"/>
              <a:gd name="connsiteX1" fmla="*/ 1243075 w 2081039"/>
              <a:gd name="connsiteY1" fmla="*/ 286050 h 2561350"/>
              <a:gd name="connsiteX2" fmla="*/ 1220939 w 2081039"/>
              <a:gd name="connsiteY2" fmla="*/ 389002 h 2561350"/>
              <a:gd name="connsiteX3" fmla="*/ 1972227 w 2081039"/>
              <a:gd name="connsiteY3" fmla="*/ 369108 h 2561350"/>
              <a:gd name="connsiteX4" fmla="*/ 2067556 w 2081039"/>
              <a:gd name="connsiteY4" fmla="*/ 961234 h 2561350"/>
              <a:gd name="connsiteX5" fmla="*/ 1863015 w 2081039"/>
              <a:gd name="connsiteY5" fmla="*/ 1037347 h 2561350"/>
              <a:gd name="connsiteX6" fmla="*/ 1847373 w 2081039"/>
              <a:gd name="connsiteY6" fmla="*/ 1520560 h 2561350"/>
              <a:gd name="connsiteX7" fmla="*/ 1998753 w 2081039"/>
              <a:gd name="connsiteY7" fmla="*/ 1456260 h 2561350"/>
              <a:gd name="connsiteX8" fmla="*/ 1952333 w 2081039"/>
              <a:gd name="connsiteY8" fmla="*/ 2180265 h 2561350"/>
              <a:gd name="connsiteX9" fmla="*/ 1223202 w 2081039"/>
              <a:gd name="connsiteY9" fmla="*/ 2167002 h 2561350"/>
              <a:gd name="connsiteX10" fmla="*/ 1243075 w 2081039"/>
              <a:gd name="connsiteY10" fmla="*/ 2275300 h 2561350"/>
              <a:gd name="connsiteX11" fmla="*/ 793019 w 2081039"/>
              <a:gd name="connsiteY11" fmla="*/ 2277680 h 2561350"/>
              <a:gd name="connsiteX12" fmla="*/ 822952 w 2081039"/>
              <a:gd name="connsiteY12" fmla="*/ 2167002 h 2561350"/>
              <a:gd name="connsiteX13" fmla="*/ 130027 w 2081039"/>
              <a:gd name="connsiteY13" fmla="*/ 2200159 h 2561350"/>
              <a:gd name="connsiteX14" fmla="*/ 1050 w 2081039"/>
              <a:gd name="connsiteY14" fmla="*/ 1657531 h 2561350"/>
              <a:gd name="connsiteX15" fmla="*/ 271446 w 2081039"/>
              <a:gd name="connsiteY15" fmla="*/ 1561668 h 2561350"/>
              <a:gd name="connsiteX16" fmla="*/ 249172 w 2081039"/>
              <a:gd name="connsiteY16" fmla="*/ 1045298 h 2561350"/>
              <a:gd name="connsiteX17" fmla="*/ 8510 w 2081039"/>
              <a:gd name="connsiteY17" fmla="*/ 1018431 h 2561350"/>
              <a:gd name="connsiteX18" fmla="*/ 110133 w 2081039"/>
              <a:gd name="connsiteY18" fmla="*/ 382371 h 2561350"/>
              <a:gd name="connsiteX19" fmla="*/ 827923 w 2081039"/>
              <a:gd name="connsiteY19" fmla="*/ 389002 h 2561350"/>
              <a:gd name="connsiteX20" fmla="*/ 793019 w 2081039"/>
              <a:gd name="connsiteY20" fmla="*/ 283670 h 2561350"/>
              <a:gd name="connsiteX21" fmla="*/ 1028762 w 2081039"/>
              <a:gd name="connsiteY21" fmla="*/ 3 h 2561350"/>
              <a:gd name="connsiteX0" fmla="*/ 1028762 w 2081039"/>
              <a:gd name="connsiteY0" fmla="*/ 3 h 2561350"/>
              <a:gd name="connsiteX1" fmla="*/ 1243075 w 2081039"/>
              <a:gd name="connsiteY1" fmla="*/ 286050 h 2561350"/>
              <a:gd name="connsiteX2" fmla="*/ 1220939 w 2081039"/>
              <a:gd name="connsiteY2" fmla="*/ 389002 h 2561350"/>
              <a:gd name="connsiteX3" fmla="*/ 1972227 w 2081039"/>
              <a:gd name="connsiteY3" fmla="*/ 369108 h 2561350"/>
              <a:gd name="connsiteX4" fmla="*/ 2067556 w 2081039"/>
              <a:gd name="connsiteY4" fmla="*/ 961234 h 2561350"/>
              <a:gd name="connsiteX5" fmla="*/ 1863015 w 2081039"/>
              <a:gd name="connsiteY5" fmla="*/ 1037347 h 2561350"/>
              <a:gd name="connsiteX6" fmla="*/ 1847373 w 2081039"/>
              <a:gd name="connsiteY6" fmla="*/ 1520560 h 2561350"/>
              <a:gd name="connsiteX7" fmla="*/ 1998753 w 2081039"/>
              <a:gd name="connsiteY7" fmla="*/ 1456260 h 2561350"/>
              <a:gd name="connsiteX8" fmla="*/ 1952333 w 2081039"/>
              <a:gd name="connsiteY8" fmla="*/ 2180265 h 2561350"/>
              <a:gd name="connsiteX9" fmla="*/ 1223202 w 2081039"/>
              <a:gd name="connsiteY9" fmla="*/ 2167002 h 2561350"/>
              <a:gd name="connsiteX10" fmla="*/ 1243075 w 2081039"/>
              <a:gd name="connsiteY10" fmla="*/ 2275300 h 2561350"/>
              <a:gd name="connsiteX11" fmla="*/ 793019 w 2081039"/>
              <a:gd name="connsiteY11" fmla="*/ 2277680 h 2561350"/>
              <a:gd name="connsiteX12" fmla="*/ 822952 w 2081039"/>
              <a:gd name="connsiteY12" fmla="*/ 2167002 h 2561350"/>
              <a:gd name="connsiteX13" fmla="*/ 130027 w 2081039"/>
              <a:gd name="connsiteY13" fmla="*/ 2200159 h 2561350"/>
              <a:gd name="connsiteX14" fmla="*/ 1050 w 2081039"/>
              <a:gd name="connsiteY14" fmla="*/ 1657531 h 2561350"/>
              <a:gd name="connsiteX15" fmla="*/ 271446 w 2081039"/>
              <a:gd name="connsiteY15" fmla="*/ 1561668 h 2561350"/>
              <a:gd name="connsiteX16" fmla="*/ 249172 w 2081039"/>
              <a:gd name="connsiteY16" fmla="*/ 1045298 h 2561350"/>
              <a:gd name="connsiteX17" fmla="*/ 8510 w 2081039"/>
              <a:gd name="connsiteY17" fmla="*/ 1018431 h 2561350"/>
              <a:gd name="connsiteX18" fmla="*/ 110133 w 2081039"/>
              <a:gd name="connsiteY18" fmla="*/ 382371 h 2561350"/>
              <a:gd name="connsiteX19" fmla="*/ 827923 w 2081039"/>
              <a:gd name="connsiteY19" fmla="*/ 389002 h 2561350"/>
              <a:gd name="connsiteX20" fmla="*/ 793019 w 2081039"/>
              <a:gd name="connsiteY20" fmla="*/ 283670 h 2561350"/>
              <a:gd name="connsiteX21" fmla="*/ 1028762 w 2081039"/>
              <a:gd name="connsiteY21" fmla="*/ 3 h 2561350"/>
              <a:gd name="connsiteX0" fmla="*/ 1028762 w 2081039"/>
              <a:gd name="connsiteY0" fmla="*/ 3 h 2561350"/>
              <a:gd name="connsiteX1" fmla="*/ 1243075 w 2081039"/>
              <a:gd name="connsiteY1" fmla="*/ 286050 h 2561350"/>
              <a:gd name="connsiteX2" fmla="*/ 1220939 w 2081039"/>
              <a:gd name="connsiteY2" fmla="*/ 389002 h 2561350"/>
              <a:gd name="connsiteX3" fmla="*/ 1957307 w 2081039"/>
              <a:gd name="connsiteY3" fmla="*/ 371595 h 2561350"/>
              <a:gd name="connsiteX4" fmla="*/ 2067556 w 2081039"/>
              <a:gd name="connsiteY4" fmla="*/ 961234 h 2561350"/>
              <a:gd name="connsiteX5" fmla="*/ 1863015 w 2081039"/>
              <a:gd name="connsiteY5" fmla="*/ 1037347 h 2561350"/>
              <a:gd name="connsiteX6" fmla="*/ 1847373 w 2081039"/>
              <a:gd name="connsiteY6" fmla="*/ 1520560 h 2561350"/>
              <a:gd name="connsiteX7" fmla="*/ 1998753 w 2081039"/>
              <a:gd name="connsiteY7" fmla="*/ 1456260 h 2561350"/>
              <a:gd name="connsiteX8" fmla="*/ 1952333 w 2081039"/>
              <a:gd name="connsiteY8" fmla="*/ 2180265 h 2561350"/>
              <a:gd name="connsiteX9" fmla="*/ 1223202 w 2081039"/>
              <a:gd name="connsiteY9" fmla="*/ 2167002 h 2561350"/>
              <a:gd name="connsiteX10" fmla="*/ 1243075 w 2081039"/>
              <a:gd name="connsiteY10" fmla="*/ 2275300 h 2561350"/>
              <a:gd name="connsiteX11" fmla="*/ 793019 w 2081039"/>
              <a:gd name="connsiteY11" fmla="*/ 2277680 h 2561350"/>
              <a:gd name="connsiteX12" fmla="*/ 822952 w 2081039"/>
              <a:gd name="connsiteY12" fmla="*/ 2167002 h 2561350"/>
              <a:gd name="connsiteX13" fmla="*/ 130027 w 2081039"/>
              <a:gd name="connsiteY13" fmla="*/ 2200159 h 2561350"/>
              <a:gd name="connsiteX14" fmla="*/ 1050 w 2081039"/>
              <a:gd name="connsiteY14" fmla="*/ 1657531 h 2561350"/>
              <a:gd name="connsiteX15" fmla="*/ 271446 w 2081039"/>
              <a:gd name="connsiteY15" fmla="*/ 1561668 h 2561350"/>
              <a:gd name="connsiteX16" fmla="*/ 249172 w 2081039"/>
              <a:gd name="connsiteY16" fmla="*/ 1045298 h 2561350"/>
              <a:gd name="connsiteX17" fmla="*/ 8510 w 2081039"/>
              <a:gd name="connsiteY17" fmla="*/ 1018431 h 2561350"/>
              <a:gd name="connsiteX18" fmla="*/ 110133 w 2081039"/>
              <a:gd name="connsiteY18" fmla="*/ 382371 h 2561350"/>
              <a:gd name="connsiteX19" fmla="*/ 827923 w 2081039"/>
              <a:gd name="connsiteY19" fmla="*/ 389002 h 2561350"/>
              <a:gd name="connsiteX20" fmla="*/ 793019 w 2081039"/>
              <a:gd name="connsiteY20" fmla="*/ 283670 h 2561350"/>
              <a:gd name="connsiteX21" fmla="*/ 1028762 w 2081039"/>
              <a:gd name="connsiteY21" fmla="*/ 3 h 2561350"/>
              <a:gd name="connsiteX0" fmla="*/ 1028762 w 2081039"/>
              <a:gd name="connsiteY0" fmla="*/ 3 h 2561350"/>
              <a:gd name="connsiteX1" fmla="*/ 1243075 w 2081039"/>
              <a:gd name="connsiteY1" fmla="*/ 286050 h 2561350"/>
              <a:gd name="connsiteX2" fmla="*/ 1220939 w 2081039"/>
              <a:gd name="connsiteY2" fmla="*/ 389002 h 2561350"/>
              <a:gd name="connsiteX3" fmla="*/ 1957307 w 2081039"/>
              <a:gd name="connsiteY3" fmla="*/ 371595 h 2561350"/>
              <a:gd name="connsiteX4" fmla="*/ 2067556 w 2081039"/>
              <a:gd name="connsiteY4" fmla="*/ 961234 h 2561350"/>
              <a:gd name="connsiteX5" fmla="*/ 1863015 w 2081039"/>
              <a:gd name="connsiteY5" fmla="*/ 1037347 h 2561350"/>
              <a:gd name="connsiteX6" fmla="*/ 1847373 w 2081039"/>
              <a:gd name="connsiteY6" fmla="*/ 1520560 h 2561350"/>
              <a:gd name="connsiteX7" fmla="*/ 1998753 w 2081039"/>
              <a:gd name="connsiteY7" fmla="*/ 1456260 h 2561350"/>
              <a:gd name="connsiteX8" fmla="*/ 1952333 w 2081039"/>
              <a:gd name="connsiteY8" fmla="*/ 2180265 h 2561350"/>
              <a:gd name="connsiteX9" fmla="*/ 1223202 w 2081039"/>
              <a:gd name="connsiteY9" fmla="*/ 2167002 h 2561350"/>
              <a:gd name="connsiteX10" fmla="*/ 1243075 w 2081039"/>
              <a:gd name="connsiteY10" fmla="*/ 2275300 h 2561350"/>
              <a:gd name="connsiteX11" fmla="*/ 793019 w 2081039"/>
              <a:gd name="connsiteY11" fmla="*/ 2277680 h 2561350"/>
              <a:gd name="connsiteX12" fmla="*/ 822952 w 2081039"/>
              <a:gd name="connsiteY12" fmla="*/ 2167002 h 2561350"/>
              <a:gd name="connsiteX13" fmla="*/ 130027 w 2081039"/>
              <a:gd name="connsiteY13" fmla="*/ 2200159 h 2561350"/>
              <a:gd name="connsiteX14" fmla="*/ 1050 w 2081039"/>
              <a:gd name="connsiteY14" fmla="*/ 1657531 h 2561350"/>
              <a:gd name="connsiteX15" fmla="*/ 271446 w 2081039"/>
              <a:gd name="connsiteY15" fmla="*/ 1561668 h 2561350"/>
              <a:gd name="connsiteX16" fmla="*/ 249172 w 2081039"/>
              <a:gd name="connsiteY16" fmla="*/ 1045298 h 2561350"/>
              <a:gd name="connsiteX17" fmla="*/ 8510 w 2081039"/>
              <a:gd name="connsiteY17" fmla="*/ 1018431 h 2561350"/>
              <a:gd name="connsiteX18" fmla="*/ 110133 w 2081039"/>
              <a:gd name="connsiteY18" fmla="*/ 382371 h 2561350"/>
              <a:gd name="connsiteX19" fmla="*/ 827923 w 2081039"/>
              <a:gd name="connsiteY19" fmla="*/ 389002 h 2561350"/>
              <a:gd name="connsiteX20" fmla="*/ 793019 w 2081039"/>
              <a:gd name="connsiteY20" fmla="*/ 283670 h 2561350"/>
              <a:gd name="connsiteX21" fmla="*/ 1028762 w 2081039"/>
              <a:gd name="connsiteY21" fmla="*/ 3 h 2561350"/>
              <a:gd name="connsiteX0" fmla="*/ 1028762 w 2081039"/>
              <a:gd name="connsiteY0" fmla="*/ 3 h 2561350"/>
              <a:gd name="connsiteX1" fmla="*/ 1243075 w 2081039"/>
              <a:gd name="connsiteY1" fmla="*/ 286050 h 2561350"/>
              <a:gd name="connsiteX2" fmla="*/ 1220939 w 2081039"/>
              <a:gd name="connsiteY2" fmla="*/ 389002 h 2561350"/>
              <a:gd name="connsiteX3" fmla="*/ 1959793 w 2081039"/>
              <a:gd name="connsiteY3" fmla="*/ 361648 h 2561350"/>
              <a:gd name="connsiteX4" fmla="*/ 2067556 w 2081039"/>
              <a:gd name="connsiteY4" fmla="*/ 961234 h 2561350"/>
              <a:gd name="connsiteX5" fmla="*/ 1863015 w 2081039"/>
              <a:gd name="connsiteY5" fmla="*/ 1037347 h 2561350"/>
              <a:gd name="connsiteX6" fmla="*/ 1847373 w 2081039"/>
              <a:gd name="connsiteY6" fmla="*/ 1520560 h 2561350"/>
              <a:gd name="connsiteX7" fmla="*/ 1998753 w 2081039"/>
              <a:gd name="connsiteY7" fmla="*/ 1456260 h 2561350"/>
              <a:gd name="connsiteX8" fmla="*/ 1952333 w 2081039"/>
              <a:gd name="connsiteY8" fmla="*/ 2180265 h 2561350"/>
              <a:gd name="connsiteX9" fmla="*/ 1223202 w 2081039"/>
              <a:gd name="connsiteY9" fmla="*/ 2167002 h 2561350"/>
              <a:gd name="connsiteX10" fmla="*/ 1243075 w 2081039"/>
              <a:gd name="connsiteY10" fmla="*/ 2275300 h 2561350"/>
              <a:gd name="connsiteX11" fmla="*/ 793019 w 2081039"/>
              <a:gd name="connsiteY11" fmla="*/ 2277680 h 2561350"/>
              <a:gd name="connsiteX12" fmla="*/ 822952 w 2081039"/>
              <a:gd name="connsiteY12" fmla="*/ 2167002 h 2561350"/>
              <a:gd name="connsiteX13" fmla="*/ 130027 w 2081039"/>
              <a:gd name="connsiteY13" fmla="*/ 2200159 h 2561350"/>
              <a:gd name="connsiteX14" fmla="*/ 1050 w 2081039"/>
              <a:gd name="connsiteY14" fmla="*/ 1657531 h 2561350"/>
              <a:gd name="connsiteX15" fmla="*/ 271446 w 2081039"/>
              <a:gd name="connsiteY15" fmla="*/ 1561668 h 2561350"/>
              <a:gd name="connsiteX16" fmla="*/ 249172 w 2081039"/>
              <a:gd name="connsiteY16" fmla="*/ 1045298 h 2561350"/>
              <a:gd name="connsiteX17" fmla="*/ 8510 w 2081039"/>
              <a:gd name="connsiteY17" fmla="*/ 1018431 h 2561350"/>
              <a:gd name="connsiteX18" fmla="*/ 110133 w 2081039"/>
              <a:gd name="connsiteY18" fmla="*/ 382371 h 2561350"/>
              <a:gd name="connsiteX19" fmla="*/ 827923 w 2081039"/>
              <a:gd name="connsiteY19" fmla="*/ 389002 h 2561350"/>
              <a:gd name="connsiteX20" fmla="*/ 793019 w 2081039"/>
              <a:gd name="connsiteY20" fmla="*/ 283670 h 2561350"/>
              <a:gd name="connsiteX21" fmla="*/ 1028762 w 2081039"/>
              <a:gd name="connsiteY21" fmla="*/ 3 h 2561350"/>
              <a:gd name="connsiteX0" fmla="*/ 1028762 w 2081039"/>
              <a:gd name="connsiteY0" fmla="*/ 3 h 2561350"/>
              <a:gd name="connsiteX1" fmla="*/ 1243075 w 2081039"/>
              <a:gd name="connsiteY1" fmla="*/ 286050 h 2561350"/>
              <a:gd name="connsiteX2" fmla="*/ 1220939 w 2081039"/>
              <a:gd name="connsiteY2" fmla="*/ 389002 h 2561350"/>
              <a:gd name="connsiteX3" fmla="*/ 1959793 w 2081039"/>
              <a:gd name="connsiteY3" fmla="*/ 361648 h 2561350"/>
              <a:gd name="connsiteX4" fmla="*/ 2067556 w 2081039"/>
              <a:gd name="connsiteY4" fmla="*/ 961234 h 2561350"/>
              <a:gd name="connsiteX5" fmla="*/ 1863015 w 2081039"/>
              <a:gd name="connsiteY5" fmla="*/ 1037347 h 2561350"/>
              <a:gd name="connsiteX6" fmla="*/ 1847373 w 2081039"/>
              <a:gd name="connsiteY6" fmla="*/ 1520560 h 2561350"/>
              <a:gd name="connsiteX7" fmla="*/ 1998753 w 2081039"/>
              <a:gd name="connsiteY7" fmla="*/ 1456260 h 2561350"/>
              <a:gd name="connsiteX8" fmla="*/ 1952333 w 2081039"/>
              <a:gd name="connsiteY8" fmla="*/ 2180265 h 2561350"/>
              <a:gd name="connsiteX9" fmla="*/ 1223202 w 2081039"/>
              <a:gd name="connsiteY9" fmla="*/ 2167002 h 2561350"/>
              <a:gd name="connsiteX10" fmla="*/ 1243075 w 2081039"/>
              <a:gd name="connsiteY10" fmla="*/ 2275300 h 2561350"/>
              <a:gd name="connsiteX11" fmla="*/ 793019 w 2081039"/>
              <a:gd name="connsiteY11" fmla="*/ 2277680 h 2561350"/>
              <a:gd name="connsiteX12" fmla="*/ 822952 w 2081039"/>
              <a:gd name="connsiteY12" fmla="*/ 2167002 h 2561350"/>
              <a:gd name="connsiteX13" fmla="*/ 130027 w 2081039"/>
              <a:gd name="connsiteY13" fmla="*/ 2200159 h 2561350"/>
              <a:gd name="connsiteX14" fmla="*/ 1050 w 2081039"/>
              <a:gd name="connsiteY14" fmla="*/ 1657531 h 2561350"/>
              <a:gd name="connsiteX15" fmla="*/ 271446 w 2081039"/>
              <a:gd name="connsiteY15" fmla="*/ 1561668 h 2561350"/>
              <a:gd name="connsiteX16" fmla="*/ 249172 w 2081039"/>
              <a:gd name="connsiteY16" fmla="*/ 1045298 h 2561350"/>
              <a:gd name="connsiteX17" fmla="*/ 8510 w 2081039"/>
              <a:gd name="connsiteY17" fmla="*/ 1018431 h 2561350"/>
              <a:gd name="connsiteX18" fmla="*/ 110133 w 2081039"/>
              <a:gd name="connsiteY18" fmla="*/ 382371 h 2561350"/>
              <a:gd name="connsiteX19" fmla="*/ 827923 w 2081039"/>
              <a:gd name="connsiteY19" fmla="*/ 389002 h 2561350"/>
              <a:gd name="connsiteX20" fmla="*/ 793019 w 2081039"/>
              <a:gd name="connsiteY20" fmla="*/ 283670 h 2561350"/>
              <a:gd name="connsiteX21" fmla="*/ 1028762 w 2081039"/>
              <a:gd name="connsiteY21" fmla="*/ 3 h 2561350"/>
              <a:gd name="connsiteX0" fmla="*/ 1028762 w 2072429"/>
              <a:gd name="connsiteY0" fmla="*/ 3 h 2561350"/>
              <a:gd name="connsiteX1" fmla="*/ 1243075 w 2072429"/>
              <a:gd name="connsiteY1" fmla="*/ 286050 h 2561350"/>
              <a:gd name="connsiteX2" fmla="*/ 1220939 w 2072429"/>
              <a:gd name="connsiteY2" fmla="*/ 389002 h 2561350"/>
              <a:gd name="connsiteX3" fmla="*/ 1959793 w 2072429"/>
              <a:gd name="connsiteY3" fmla="*/ 361648 h 2561350"/>
              <a:gd name="connsiteX4" fmla="*/ 2067556 w 2072429"/>
              <a:gd name="connsiteY4" fmla="*/ 961234 h 2561350"/>
              <a:gd name="connsiteX5" fmla="*/ 1863015 w 2072429"/>
              <a:gd name="connsiteY5" fmla="*/ 1037347 h 2561350"/>
              <a:gd name="connsiteX6" fmla="*/ 1847373 w 2072429"/>
              <a:gd name="connsiteY6" fmla="*/ 1520560 h 2561350"/>
              <a:gd name="connsiteX7" fmla="*/ 1952333 w 2072429"/>
              <a:gd name="connsiteY7" fmla="*/ 2180265 h 2561350"/>
              <a:gd name="connsiteX8" fmla="*/ 1223202 w 2072429"/>
              <a:gd name="connsiteY8" fmla="*/ 2167002 h 2561350"/>
              <a:gd name="connsiteX9" fmla="*/ 1243075 w 2072429"/>
              <a:gd name="connsiteY9" fmla="*/ 2275300 h 2561350"/>
              <a:gd name="connsiteX10" fmla="*/ 793019 w 2072429"/>
              <a:gd name="connsiteY10" fmla="*/ 2277680 h 2561350"/>
              <a:gd name="connsiteX11" fmla="*/ 822952 w 2072429"/>
              <a:gd name="connsiteY11" fmla="*/ 2167002 h 2561350"/>
              <a:gd name="connsiteX12" fmla="*/ 130027 w 2072429"/>
              <a:gd name="connsiteY12" fmla="*/ 2200159 h 2561350"/>
              <a:gd name="connsiteX13" fmla="*/ 1050 w 2072429"/>
              <a:gd name="connsiteY13" fmla="*/ 1657531 h 2561350"/>
              <a:gd name="connsiteX14" fmla="*/ 271446 w 2072429"/>
              <a:gd name="connsiteY14" fmla="*/ 1561668 h 2561350"/>
              <a:gd name="connsiteX15" fmla="*/ 249172 w 2072429"/>
              <a:gd name="connsiteY15" fmla="*/ 1045298 h 2561350"/>
              <a:gd name="connsiteX16" fmla="*/ 8510 w 2072429"/>
              <a:gd name="connsiteY16" fmla="*/ 1018431 h 2561350"/>
              <a:gd name="connsiteX17" fmla="*/ 110133 w 2072429"/>
              <a:gd name="connsiteY17" fmla="*/ 382371 h 2561350"/>
              <a:gd name="connsiteX18" fmla="*/ 827923 w 2072429"/>
              <a:gd name="connsiteY18" fmla="*/ 389002 h 2561350"/>
              <a:gd name="connsiteX19" fmla="*/ 793019 w 2072429"/>
              <a:gd name="connsiteY19" fmla="*/ 283670 h 2561350"/>
              <a:gd name="connsiteX20" fmla="*/ 1028762 w 2072429"/>
              <a:gd name="connsiteY20" fmla="*/ 3 h 2561350"/>
              <a:gd name="connsiteX0" fmla="*/ 1028762 w 2072429"/>
              <a:gd name="connsiteY0" fmla="*/ 3 h 2561350"/>
              <a:gd name="connsiteX1" fmla="*/ 1243075 w 2072429"/>
              <a:gd name="connsiteY1" fmla="*/ 286050 h 2561350"/>
              <a:gd name="connsiteX2" fmla="*/ 1220939 w 2072429"/>
              <a:gd name="connsiteY2" fmla="*/ 389002 h 2561350"/>
              <a:gd name="connsiteX3" fmla="*/ 1959793 w 2072429"/>
              <a:gd name="connsiteY3" fmla="*/ 361648 h 2561350"/>
              <a:gd name="connsiteX4" fmla="*/ 2067556 w 2072429"/>
              <a:gd name="connsiteY4" fmla="*/ 961234 h 2561350"/>
              <a:gd name="connsiteX5" fmla="*/ 1863015 w 2072429"/>
              <a:gd name="connsiteY5" fmla="*/ 1037347 h 2561350"/>
              <a:gd name="connsiteX6" fmla="*/ 1847373 w 2072429"/>
              <a:gd name="connsiteY6" fmla="*/ 1520560 h 2561350"/>
              <a:gd name="connsiteX7" fmla="*/ 1890996 w 2072429"/>
              <a:gd name="connsiteY7" fmla="*/ 1722186 h 2561350"/>
              <a:gd name="connsiteX8" fmla="*/ 1952333 w 2072429"/>
              <a:gd name="connsiteY8" fmla="*/ 2180265 h 2561350"/>
              <a:gd name="connsiteX9" fmla="*/ 1223202 w 2072429"/>
              <a:gd name="connsiteY9" fmla="*/ 2167002 h 2561350"/>
              <a:gd name="connsiteX10" fmla="*/ 1243075 w 2072429"/>
              <a:gd name="connsiteY10" fmla="*/ 2275300 h 2561350"/>
              <a:gd name="connsiteX11" fmla="*/ 793019 w 2072429"/>
              <a:gd name="connsiteY11" fmla="*/ 2277680 h 2561350"/>
              <a:gd name="connsiteX12" fmla="*/ 822952 w 2072429"/>
              <a:gd name="connsiteY12" fmla="*/ 2167002 h 2561350"/>
              <a:gd name="connsiteX13" fmla="*/ 130027 w 2072429"/>
              <a:gd name="connsiteY13" fmla="*/ 2200159 h 2561350"/>
              <a:gd name="connsiteX14" fmla="*/ 1050 w 2072429"/>
              <a:gd name="connsiteY14" fmla="*/ 1657531 h 2561350"/>
              <a:gd name="connsiteX15" fmla="*/ 271446 w 2072429"/>
              <a:gd name="connsiteY15" fmla="*/ 1561668 h 2561350"/>
              <a:gd name="connsiteX16" fmla="*/ 249172 w 2072429"/>
              <a:gd name="connsiteY16" fmla="*/ 1045298 h 2561350"/>
              <a:gd name="connsiteX17" fmla="*/ 8510 w 2072429"/>
              <a:gd name="connsiteY17" fmla="*/ 1018431 h 2561350"/>
              <a:gd name="connsiteX18" fmla="*/ 110133 w 2072429"/>
              <a:gd name="connsiteY18" fmla="*/ 382371 h 2561350"/>
              <a:gd name="connsiteX19" fmla="*/ 827923 w 2072429"/>
              <a:gd name="connsiteY19" fmla="*/ 389002 h 2561350"/>
              <a:gd name="connsiteX20" fmla="*/ 793019 w 2072429"/>
              <a:gd name="connsiteY20" fmla="*/ 283670 h 2561350"/>
              <a:gd name="connsiteX21" fmla="*/ 1028762 w 2072429"/>
              <a:gd name="connsiteY21" fmla="*/ 3 h 2561350"/>
              <a:gd name="connsiteX0" fmla="*/ 1028762 w 2072429"/>
              <a:gd name="connsiteY0" fmla="*/ 3 h 2561350"/>
              <a:gd name="connsiteX1" fmla="*/ 1243075 w 2072429"/>
              <a:gd name="connsiteY1" fmla="*/ 286050 h 2561350"/>
              <a:gd name="connsiteX2" fmla="*/ 1220939 w 2072429"/>
              <a:gd name="connsiteY2" fmla="*/ 389002 h 2561350"/>
              <a:gd name="connsiteX3" fmla="*/ 1959793 w 2072429"/>
              <a:gd name="connsiteY3" fmla="*/ 361648 h 2561350"/>
              <a:gd name="connsiteX4" fmla="*/ 2067556 w 2072429"/>
              <a:gd name="connsiteY4" fmla="*/ 961234 h 2561350"/>
              <a:gd name="connsiteX5" fmla="*/ 1863015 w 2072429"/>
              <a:gd name="connsiteY5" fmla="*/ 1037347 h 2561350"/>
              <a:gd name="connsiteX6" fmla="*/ 1847373 w 2072429"/>
              <a:gd name="connsiteY6" fmla="*/ 1520560 h 2561350"/>
              <a:gd name="connsiteX7" fmla="*/ 2065070 w 2072429"/>
              <a:gd name="connsiteY7" fmla="*/ 1597847 h 2561350"/>
              <a:gd name="connsiteX8" fmla="*/ 1952333 w 2072429"/>
              <a:gd name="connsiteY8" fmla="*/ 2180265 h 2561350"/>
              <a:gd name="connsiteX9" fmla="*/ 1223202 w 2072429"/>
              <a:gd name="connsiteY9" fmla="*/ 2167002 h 2561350"/>
              <a:gd name="connsiteX10" fmla="*/ 1243075 w 2072429"/>
              <a:gd name="connsiteY10" fmla="*/ 2275300 h 2561350"/>
              <a:gd name="connsiteX11" fmla="*/ 793019 w 2072429"/>
              <a:gd name="connsiteY11" fmla="*/ 2277680 h 2561350"/>
              <a:gd name="connsiteX12" fmla="*/ 822952 w 2072429"/>
              <a:gd name="connsiteY12" fmla="*/ 2167002 h 2561350"/>
              <a:gd name="connsiteX13" fmla="*/ 130027 w 2072429"/>
              <a:gd name="connsiteY13" fmla="*/ 2200159 h 2561350"/>
              <a:gd name="connsiteX14" fmla="*/ 1050 w 2072429"/>
              <a:gd name="connsiteY14" fmla="*/ 1657531 h 2561350"/>
              <a:gd name="connsiteX15" fmla="*/ 271446 w 2072429"/>
              <a:gd name="connsiteY15" fmla="*/ 1561668 h 2561350"/>
              <a:gd name="connsiteX16" fmla="*/ 249172 w 2072429"/>
              <a:gd name="connsiteY16" fmla="*/ 1045298 h 2561350"/>
              <a:gd name="connsiteX17" fmla="*/ 8510 w 2072429"/>
              <a:gd name="connsiteY17" fmla="*/ 1018431 h 2561350"/>
              <a:gd name="connsiteX18" fmla="*/ 110133 w 2072429"/>
              <a:gd name="connsiteY18" fmla="*/ 382371 h 2561350"/>
              <a:gd name="connsiteX19" fmla="*/ 827923 w 2072429"/>
              <a:gd name="connsiteY19" fmla="*/ 389002 h 2561350"/>
              <a:gd name="connsiteX20" fmla="*/ 793019 w 2072429"/>
              <a:gd name="connsiteY20" fmla="*/ 283670 h 2561350"/>
              <a:gd name="connsiteX21" fmla="*/ 1028762 w 2072429"/>
              <a:gd name="connsiteY21" fmla="*/ 3 h 2561350"/>
              <a:gd name="connsiteX0" fmla="*/ 1028762 w 2072429"/>
              <a:gd name="connsiteY0" fmla="*/ 3 h 2561350"/>
              <a:gd name="connsiteX1" fmla="*/ 1243075 w 2072429"/>
              <a:gd name="connsiteY1" fmla="*/ 286050 h 2561350"/>
              <a:gd name="connsiteX2" fmla="*/ 1220939 w 2072429"/>
              <a:gd name="connsiteY2" fmla="*/ 389002 h 2561350"/>
              <a:gd name="connsiteX3" fmla="*/ 1959793 w 2072429"/>
              <a:gd name="connsiteY3" fmla="*/ 361648 h 2561350"/>
              <a:gd name="connsiteX4" fmla="*/ 2067556 w 2072429"/>
              <a:gd name="connsiteY4" fmla="*/ 961234 h 2561350"/>
              <a:gd name="connsiteX5" fmla="*/ 1863015 w 2072429"/>
              <a:gd name="connsiteY5" fmla="*/ 1037347 h 2561350"/>
              <a:gd name="connsiteX6" fmla="*/ 1847373 w 2072429"/>
              <a:gd name="connsiteY6" fmla="*/ 1520560 h 2561350"/>
              <a:gd name="connsiteX7" fmla="*/ 2065070 w 2072429"/>
              <a:gd name="connsiteY7" fmla="*/ 1597847 h 2561350"/>
              <a:gd name="connsiteX8" fmla="*/ 1952333 w 2072429"/>
              <a:gd name="connsiteY8" fmla="*/ 2180265 h 2561350"/>
              <a:gd name="connsiteX9" fmla="*/ 1223202 w 2072429"/>
              <a:gd name="connsiteY9" fmla="*/ 2167002 h 2561350"/>
              <a:gd name="connsiteX10" fmla="*/ 1243075 w 2072429"/>
              <a:gd name="connsiteY10" fmla="*/ 2275300 h 2561350"/>
              <a:gd name="connsiteX11" fmla="*/ 793019 w 2072429"/>
              <a:gd name="connsiteY11" fmla="*/ 2277680 h 2561350"/>
              <a:gd name="connsiteX12" fmla="*/ 822952 w 2072429"/>
              <a:gd name="connsiteY12" fmla="*/ 2167002 h 2561350"/>
              <a:gd name="connsiteX13" fmla="*/ 130027 w 2072429"/>
              <a:gd name="connsiteY13" fmla="*/ 2200159 h 2561350"/>
              <a:gd name="connsiteX14" fmla="*/ 1050 w 2072429"/>
              <a:gd name="connsiteY14" fmla="*/ 1657531 h 2561350"/>
              <a:gd name="connsiteX15" fmla="*/ 271446 w 2072429"/>
              <a:gd name="connsiteY15" fmla="*/ 1561668 h 2561350"/>
              <a:gd name="connsiteX16" fmla="*/ 249172 w 2072429"/>
              <a:gd name="connsiteY16" fmla="*/ 1045298 h 2561350"/>
              <a:gd name="connsiteX17" fmla="*/ 8510 w 2072429"/>
              <a:gd name="connsiteY17" fmla="*/ 1018431 h 2561350"/>
              <a:gd name="connsiteX18" fmla="*/ 110133 w 2072429"/>
              <a:gd name="connsiteY18" fmla="*/ 382371 h 2561350"/>
              <a:gd name="connsiteX19" fmla="*/ 827923 w 2072429"/>
              <a:gd name="connsiteY19" fmla="*/ 389002 h 2561350"/>
              <a:gd name="connsiteX20" fmla="*/ 793019 w 2072429"/>
              <a:gd name="connsiteY20" fmla="*/ 283670 h 2561350"/>
              <a:gd name="connsiteX21" fmla="*/ 1028762 w 2072429"/>
              <a:gd name="connsiteY21" fmla="*/ 3 h 2561350"/>
              <a:gd name="connsiteX0" fmla="*/ 1028762 w 2072429"/>
              <a:gd name="connsiteY0" fmla="*/ 3 h 2561350"/>
              <a:gd name="connsiteX1" fmla="*/ 1243075 w 2072429"/>
              <a:gd name="connsiteY1" fmla="*/ 286050 h 2561350"/>
              <a:gd name="connsiteX2" fmla="*/ 1220939 w 2072429"/>
              <a:gd name="connsiteY2" fmla="*/ 389002 h 2561350"/>
              <a:gd name="connsiteX3" fmla="*/ 1959793 w 2072429"/>
              <a:gd name="connsiteY3" fmla="*/ 361648 h 2561350"/>
              <a:gd name="connsiteX4" fmla="*/ 2067556 w 2072429"/>
              <a:gd name="connsiteY4" fmla="*/ 961234 h 2561350"/>
              <a:gd name="connsiteX5" fmla="*/ 1863015 w 2072429"/>
              <a:gd name="connsiteY5" fmla="*/ 1037347 h 2561350"/>
              <a:gd name="connsiteX6" fmla="*/ 1847373 w 2072429"/>
              <a:gd name="connsiteY6" fmla="*/ 1520560 h 2561350"/>
              <a:gd name="connsiteX7" fmla="*/ 2065070 w 2072429"/>
              <a:gd name="connsiteY7" fmla="*/ 1597847 h 2561350"/>
              <a:gd name="connsiteX8" fmla="*/ 1952333 w 2072429"/>
              <a:gd name="connsiteY8" fmla="*/ 2180265 h 2561350"/>
              <a:gd name="connsiteX9" fmla="*/ 1223202 w 2072429"/>
              <a:gd name="connsiteY9" fmla="*/ 2167002 h 2561350"/>
              <a:gd name="connsiteX10" fmla="*/ 1243075 w 2072429"/>
              <a:gd name="connsiteY10" fmla="*/ 2275300 h 2561350"/>
              <a:gd name="connsiteX11" fmla="*/ 793019 w 2072429"/>
              <a:gd name="connsiteY11" fmla="*/ 2277680 h 2561350"/>
              <a:gd name="connsiteX12" fmla="*/ 822952 w 2072429"/>
              <a:gd name="connsiteY12" fmla="*/ 2167002 h 2561350"/>
              <a:gd name="connsiteX13" fmla="*/ 130027 w 2072429"/>
              <a:gd name="connsiteY13" fmla="*/ 2200159 h 2561350"/>
              <a:gd name="connsiteX14" fmla="*/ 1050 w 2072429"/>
              <a:gd name="connsiteY14" fmla="*/ 1657531 h 2561350"/>
              <a:gd name="connsiteX15" fmla="*/ 271446 w 2072429"/>
              <a:gd name="connsiteY15" fmla="*/ 1561668 h 2561350"/>
              <a:gd name="connsiteX16" fmla="*/ 249172 w 2072429"/>
              <a:gd name="connsiteY16" fmla="*/ 1045298 h 2561350"/>
              <a:gd name="connsiteX17" fmla="*/ 8510 w 2072429"/>
              <a:gd name="connsiteY17" fmla="*/ 1018431 h 2561350"/>
              <a:gd name="connsiteX18" fmla="*/ 110133 w 2072429"/>
              <a:gd name="connsiteY18" fmla="*/ 382371 h 2561350"/>
              <a:gd name="connsiteX19" fmla="*/ 827923 w 2072429"/>
              <a:gd name="connsiteY19" fmla="*/ 389002 h 2561350"/>
              <a:gd name="connsiteX20" fmla="*/ 793019 w 2072429"/>
              <a:gd name="connsiteY20" fmla="*/ 283670 h 2561350"/>
              <a:gd name="connsiteX21" fmla="*/ 1028762 w 2072429"/>
              <a:gd name="connsiteY21" fmla="*/ 3 h 2561350"/>
              <a:gd name="connsiteX0" fmla="*/ 1028762 w 2072429"/>
              <a:gd name="connsiteY0" fmla="*/ 3 h 2561350"/>
              <a:gd name="connsiteX1" fmla="*/ 1243075 w 2072429"/>
              <a:gd name="connsiteY1" fmla="*/ 286050 h 2561350"/>
              <a:gd name="connsiteX2" fmla="*/ 1220939 w 2072429"/>
              <a:gd name="connsiteY2" fmla="*/ 389002 h 2561350"/>
              <a:gd name="connsiteX3" fmla="*/ 1959793 w 2072429"/>
              <a:gd name="connsiteY3" fmla="*/ 361648 h 2561350"/>
              <a:gd name="connsiteX4" fmla="*/ 2067556 w 2072429"/>
              <a:gd name="connsiteY4" fmla="*/ 961234 h 2561350"/>
              <a:gd name="connsiteX5" fmla="*/ 1863015 w 2072429"/>
              <a:gd name="connsiteY5" fmla="*/ 1037347 h 2561350"/>
              <a:gd name="connsiteX6" fmla="*/ 1847373 w 2072429"/>
              <a:gd name="connsiteY6" fmla="*/ 1535481 h 2561350"/>
              <a:gd name="connsiteX7" fmla="*/ 2065070 w 2072429"/>
              <a:gd name="connsiteY7" fmla="*/ 1597847 h 2561350"/>
              <a:gd name="connsiteX8" fmla="*/ 1952333 w 2072429"/>
              <a:gd name="connsiteY8" fmla="*/ 2180265 h 2561350"/>
              <a:gd name="connsiteX9" fmla="*/ 1223202 w 2072429"/>
              <a:gd name="connsiteY9" fmla="*/ 2167002 h 2561350"/>
              <a:gd name="connsiteX10" fmla="*/ 1243075 w 2072429"/>
              <a:gd name="connsiteY10" fmla="*/ 2275300 h 2561350"/>
              <a:gd name="connsiteX11" fmla="*/ 793019 w 2072429"/>
              <a:gd name="connsiteY11" fmla="*/ 2277680 h 2561350"/>
              <a:gd name="connsiteX12" fmla="*/ 822952 w 2072429"/>
              <a:gd name="connsiteY12" fmla="*/ 2167002 h 2561350"/>
              <a:gd name="connsiteX13" fmla="*/ 130027 w 2072429"/>
              <a:gd name="connsiteY13" fmla="*/ 2200159 h 2561350"/>
              <a:gd name="connsiteX14" fmla="*/ 1050 w 2072429"/>
              <a:gd name="connsiteY14" fmla="*/ 1657531 h 2561350"/>
              <a:gd name="connsiteX15" fmla="*/ 271446 w 2072429"/>
              <a:gd name="connsiteY15" fmla="*/ 1561668 h 2561350"/>
              <a:gd name="connsiteX16" fmla="*/ 249172 w 2072429"/>
              <a:gd name="connsiteY16" fmla="*/ 1045298 h 2561350"/>
              <a:gd name="connsiteX17" fmla="*/ 8510 w 2072429"/>
              <a:gd name="connsiteY17" fmla="*/ 1018431 h 2561350"/>
              <a:gd name="connsiteX18" fmla="*/ 110133 w 2072429"/>
              <a:gd name="connsiteY18" fmla="*/ 382371 h 2561350"/>
              <a:gd name="connsiteX19" fmla="*/ 827923 w 2072429"/>
              <a:gd name="connsiteY19" fmla="*/ 389002 h 2561350"/>
              <a:gd name="connsiteX20" fmla="*/ 793019 w 2072429"/>
              <a:gd name="connsiteY20" fmla="*/ 283670 h 2561350"/>
              <a:gd name="connsiteX21" fmla="*/ 1028762 w 2072429"/>
              <a:gd name="connsiteY21" fmla="*/ 3 h 2561350"/>
              <a:gd name="connsiteX0" fmla="*/ 1028762 w 2072429"/>
              <a:gd name="connsiteY0" fmla="*/ 3 h 2561350"/>
              <a:gd name="connsiteX1" fmla="*/ 1243075 w 2072429"/>
              <a:gd name="connsiteY1" fmla="*/ 286050 h 2561350"/>
              <a:gd name="connsiteX2" fmla="*/ 1220939 w 2072429"/>
              <a:gd name="connsiteY2" fmla="*/ 389002 h 2561350"/>
              <a:gd name="connsiteX3" fmla="*/ 1959793 w 2072429"/>
              <a:gd name="connsiteY3" fmla="*/ 361648 h 2561350"/>
              <a:gd name="connsiteX4" fmla="*/ 2067556 w 2072429"/>
              <a:gd name="connsiteY4" fmla="*/ 961234 h 2561350"/>
              <a:gd name="connsiteX5" fmla="*/ 1863015 w 2072429"/>
              <a:gd name="connsiteY5" fmla="*/ 1037347 h 2561350"/>
              <a:gd name="connsiteX6" fmla="*/ 1847373 w 2072429"/>
              <a:gd name="connsiteY6" fmla="*/ 1535481 h 2561350"/>
              <a:gd name="connsiteX7" fmla="*/ 2065070 w 2072429"/>
              <a:gd name="connsiteY7" fmla="*/ 1597847 h 2561350"/>
              <a:gd name="connsiteX8" fmla="*/ 1952333 w 2072429"/>
              <a:gd name="connsiteY8" fmla="*/ 2180265 h 2561350"/>
              <a:gd name="connsiteX9" fmla="*/ 1223202 w 2072429"/>
              <a:gd name="connsiteY9" fmla="*/ 2167002 h 2561350"/>
              <a:gd name="connsiteX10" fmla="*/ 1243075 w 2072429"/>
              <a:gd name="connsiteY10" fmla="*/ 2275300 h 2561350"/>
              <a:gd name="connsiteX11" fmla="*/ 793019 w 2072429"/>
              <a:gd name="connsiteY11" fmla="*/ 2277680 h 2561350"/>
              <a:gd name="connsiteX12" fmla="*/ 822952 w 2072429"/>
              <a:gd name="connsiteY12" fmla="*/ 2167002 h 2561350"/>
              <a:gd name="connsiteX13" fmla="*/ 130027 w 2072429"/>
              <a:gd name="connsiteY13" fmla="*/ 2200159 h 2561350"/>
              <a:gd name="connsiteX14" fmla="*/ 1050 w 2072429"/>
              <a:gd name="connsiteY14" fmla="*/ 1657531 h 2561350"/>
              <a:gd name="connsiteX15" fmla="*/ 271446 w 2072429"/>
              <a:gd name="connsiteY15" fmla="*/ 1561668 h 2561350"/>
              <a:gd name="connsiteX16" fmla="*/ 249172 w 2072429"/>
              <a:gd name="connsiteY16" fmla="*/ 1045298 h 2561350"/>
              <a:gd name="connsiteX17" fmla="*/ 8510 w 2072429"/>
              <a:gd name="connsiteY17" fmla="*/ 1018431 h 2561350"/>
              <a:gd name="connsiteX18" fmla="*/ 110133 w 2072429"/>
              <a:gd name="connsiteY18" fmla="*/ 382371 h 2561350"/>
              <a:gd name="connsiteX19" fmla="*/ 827923 w 2072429"/>
              <a:gd name="connsiteY19" fmla="*/ 389002 h 2561350"/>
              <a:gd name="connsiteX20" fmla="*/ 793019 w 2072429"/>
              <a:gd name="connsiteY20" fmla="*/ 283670 h 2561350"/>
              <a:gd name="connsiteX21" fmla="*/ 1028762 w 2072429"/>
              <a:gd name="connsiteY21" fmla="*/ 3 h 2561350"/>
              <a:gd name="connsiteX0" fmla="*/ 1028762 w 2072429"/>
              <a:gd name="connsiteY0" fmla="*/ 3 h 2561350"/>
              <a:gd name="connsiteX1" fmla="*/ 1243075 w 2072429"/>
              <a:gd name="connsiteY1" fmla="*/ 286050 h 2561350"/>
              <a:gd name="connsiteX2" fmla="*/ 1220939 w 2072429"/>
              <a:gd name="connsiteY2" fmla="*/ 389002 h 2561350"/>
              <a:gd name="connsiteX3" fmla="*/ 1959793 w 2072429"/>
              <a:gd name="connsiteY3" fmla="*/ 361648 h 2561350"/>
              <a:gd name="connsiteX4" fmla="*/ 2067556 w 2072429"/>
              <a:gd name="connsiteY4" fmla="*/ 961234 h 2561350"/>
              <a:gd name="connsiteX5" fmla="*/ 1863015 w 2072429"/>
              <a:gd name="connsiteY5" fmla="*/ 1037347 h 2561350"/>
              <a:gd name="connsiteX6" fmla="*/ 1847373 w 2072429"/>
              <a:gd name="connsiteY6" fmla="*/ 1535481 h 2561350"/>
              <a:gd name="connsiteX7" fmla="*/ 2065070 w 2072429"/>
              <a:gd name="connsiteY7" fmla="*/ 1597847 h 2561350"/>
              <a:gd name="connsiteX8" fmla="*/ 1952333 w 2072429"/>
              <a:gd name="connsiteY8" fmla="*/ 2180265 h 2561350"/>
              <a:gd name="connsiteX9" fmla="*/ 1223202 w 2072429"/>
              <a:gd name="connsiteY9" fmla="*/ 2167002 h 2561350"/>
              <a:gd name="connsiteX10" fmla="*/ 1243075 w 2072429"/>
              <a:gd name="connsiteY10" fmla="*/ 2275300 h 2561350"/>
              <a:gd name="connsiteX11" fmla="*/ 793019 w 2072429"/>
              <a:gd name="connsiteY11" fmla="*/ 2277680 h 2561350"/>
              <a:gd name="connsiteX12" fmla="*/ 822952 w 2072429"/>
              <a:gd name="connsiteY12" fmla="*/ 2167002 h 2561350"/>
              <a:gd name="connsiteX13" fmla="*/ 130027 w 2072429"/>
              <a:gd name="connsiteY13" fmla="*/ 2200159 h 2561350"/>
              <a:gd name="connsiteX14" fmla="*/ 1050 w 2072429"/>
              <a:gd name="connsiteY14" fmla="*/ 1657531 h 2561350"/>
              <a:gd name="connsiteX15" fmla="*/ 271446 w 2072429"/>
              <a:gd name="connsiteY15" fmla="*/ 1561668 h 2561350"/>
              <a:gd name="connsiteX16" fmla="*/ 249172 w 2072429"/>
              <a:gd name="connsiteY16" fmla="*/ 1045298 h 2561350"/>
              <a:gd name="connsiteX17" fmla="*/ 8510 w 2072429"/>
              <a:gd name="connsiteY17" fmla="*/ 1018431 h 2561350"/>
              <a:gd name="connsiteX18" fmla="*/ 110133 w 2072429"/>
              <a:gd name="connsiteY18" fmla="*/ 382371 h 2561350"/>
              <a:gd name="connsiteX19" fmla="*/ 827923 w 2072429"/>
              <a:gd name="connsiteY19" fmla="*/ 389002 h 2561350"/>
              <a:gd name="connsiteX20" fmla="*/ 793019 w 2072429"/>
              <a:gd name="connsiteY20" fmla="*/ 283670 h 2561350"/>
              <a:gd name="connsiteX21" fmla="*/ 1028762 w 2072429"/>
              <a:gd name="connsiteY21" fmla="*/ 3 h 2561350"/>
              <a:gd name="connsiteX0" fmla="*/ 1028762 w 2072429"/>
              <a:gd name="connsiteY0" fmla="*/ 3 h 2561350"/>
              <a:gd name="connsiteX1" fmla="*/ 1243075 w 2072429"/>
              <a:gd name="connsiteY1" fmla="*/ 286050 h 2561350"/>
              <a:gd name="connsiteX2" fmla="*/ 1220939 w 2072429"/>
              <a:gd name="connsiteY2" fmla="*/ 389002 h 2561350"/>
              <a:gd name="connsiteX3" fmla="*/ 1959793 w 2072429"/>
              <a:gd name="connsiteY3" fmla="*/ 361648 h 2561350"/>
              <a:gd name="connsiteX4" fmla="*/ 2067556 w 2072429"/>
              <a:gd name="connsiteY4" fmla="*/ 961234 h 2561350"/>
              <a:gd name="connsiteX5" fmla="*/ 1863015 w 2072429"/>
              <a:gd name="connsiteY5" fmla="*/ 1037347 h 2561350"/>
              <a:gd name="connsiteX6" fmla="*/ 1847373 w 2072429"/>
              <a:gd name="connsiteY6" fmla="*/ 1535481 h 2561350"/>
              <a:gd name="connsiteX7" fmla="*/ 2065070 w 2072429"/>
              <a:gd name="connsiteY7" fmla="*/ 1597847 h 2561350"/>
              <a:gd name="connsiteX8" fmla="*/ 1952333 w 2072429"/>
              <a:gd name="connsiteY8" fmla="*/ 2180265 h 2561350"/>
              <a:gd name="connsiteX9" fmla="*/ 1223202 w 2072429"/>
              <a:gd name="connsiteY9" fmla="*/ 2167002 h 2561350"/>
              <a:gd name="connsiteX10" fmla="*/ 1243075 w 2072429"/>
              <a:gd name="connsiteY10" fmla="*/ 2275300 h 2561350"/>
              <a:gd name="connsiteX11" fmla="*/ 793019 w 2072429"/>
              <a:gd name="connsiteY11" fmla="*/ 2277680 h 2561350"/>
              <a:gd name="connsiteX12" fmla="*/ 822952 w 2072429"/>
              <a:gd name="connsiteY12" fmla="*/ 2167002 h 2561350"/>
              <a:gd name="connsiteX13" fmla="*/ 130027 w 2072429"/>
              <a:gd name="connsiteY13" fmla="*/ 2200159 h 2561350"/>
              <a:gd name="connsiteX14" fmla="*/ 1050 w 2072429"/>
              <a:gd name="connsiteY14" fmla="*/ 1657531 h 2561350"/>
              <a:gd name="connsiteX15" fmla="*/ 271446 w 2072429"/>
              <a:gd name="connsiteY15" fmla="*/ 1561668 h 2561350"/>
              <a:gd name="connsiteX16" fmla="*/ 249172 w 2072429"/>
              <a:gd name="connsiteY16" fmla="*/ 1045298 h 2561350"/>
              <a:gd name="connsiteX17" fmla="*/ 8510 w 2072429"/>
              <a:gd name="connsiteY17" fmla="*/ 1018431 h 2561350"/>
              <a:gd name="connsiteX18" fmla="*/ 110133 w 2072429"/>
              <a:gd name="connsiteY18" fmla="*/ 382371 h 2561350"/>
              <a:gd name="connsiteX19" fmla="*/ 827923 w 2072429"/>
              <a:gd name="connsiteY19" fmla="*/ 389002 h 2561350"/>
              <a:gd name="connsiteX20" fmla="*/ 793019 w 2072429"/>
              <a:gd name="connsiteY20" fmla="*/ 283670 h 2561350"/>
              <a:gd name="connsiteX21" fmla="*/ 1028762 w 2072429"/>
              <a:gd name="connsiteY21" fmla="*/ 3 h 2561350"/>
              <a:gd name="connsiteX0" fmla="*/ 1028762 w 2072429"/>
              <a:gd name="connsiteY0" fmla="*/ 3 h 2561350"/>
              <a:gd name="connsiteX1" fmla="*/ 1243075 w 2072429"/>
              <a:gd name="connsiteY1" fmla="*/ 286050 h 2561350"/>
              <a:gd name="connsiteX2" fmla="*/ 1220939 w 2072429"/>
              <a:gd name="connsiteY2" fmla="*/ 389002 h 2561350"/>
              <a:gd name="connsiteX3" fmla="*/ 1959793 w 2072429"/>
              <a:gd name="connsiteY3" fmla="*/ 361648 h 2561350"/>
              <a:gd name="connsiteX4" fmla="*/ 2067556 w 2072429"/>
              <a:gd name="connsiteY4" fmla="*/ 961234 h 2561350"/>
              <a:gd name="connsiteX5" fmla="*/ 1863015 w 2072429"/>
              <a:gd name="connsiteY5" fmla="*/ 1037347 h 2561350"/>
              <a:gd name="connsiteX6" fmla="*/ 1847373 w 2072429"/>
              <a:gd name="connsiteY6" fmla="*/ 1535481 h 2561350"/>
              <a:gd name="connsiteX7" fmla="*/ 2065070 w 2072429"/>
              <a:gd name="connsiteY7" fmla="*/ 1597847 h 2561350"/>
              <a:gd name="connsiteX8" fmla="*/ 1952333 w 2072429"/>
              <a:gd name="connsiteY8" fmla="*/ 2180265 h 2561350"/>
              <a:gd name="connsiteX9" fmla="*/ 1223202 w 2072429"/>
              <a:gd name="connsiteY9" fmla="*/ 2167002 h 2561350"/>
              <a:gd name="connsiteX10" fmla="*/ 1243075 w 2072429"/>
              <a:gd name="connsiteY10" fmla="*/ 2275300 h 2561350"/>
              <a:gd name="connsiteX11" fmla="*/ 793019 w 2072429"/>
              <a:gd name="connsiteY11" fmla="*/ 2277680 h 2561350"/>
              <a:gd name="connsiteX12" fmla="*/ 822952 w 2072429"/>
              <a:gd name="connsiteY12" fmla="*/ 2167002 h 2561350"/>
              <a:gd name="connsiteX13" fmla="*/ 130027 w 2072429"/>
              <a:gd name="connsiteY13" fmla="*/ 2200159 h 2561350"/>
              <a:gd name="connsiteX14" fmla="*/ 1050 w 2072429"/>
              <a:gd name="connsiteY14" fmla="*/ 1657531 h 2561350"/>
              <a:gd name="connsiteX15" fmla="*/ 271446 w 2072429"/>
              <a:gd name="connsiteY15" fmla="*/ 1561668 h 2561350"/>
              <a:gd name="connsiteX16" fmla="*/ 249172 w 2072429"/>
              <a:gd name="connsiteY16" fmla="*/ 1045298 h 2561350"/>
              <a:gd name="connsiteX17" fmla="*/ 8510 w 2072429"/>
              <a:gd name="connsiteY17" fmla="*/ 1018431 h 2561350"/>
              <a:gd name="connsiteX18" fmla="*/ 110133 w 2072429"/>
              <a:gd name="connsiteY18" fmla="*/ 382371 h 2561350"/>
              <a:gd name="connsiteX19" fmla="*/ 827923 w 2072429"/>
              <a:gd name="connsiteY19" fmla="*/ 389002 h 2561350"/>
              <a:gd name="connsiteX20" fmla="*/ 793019 w 2072429"/>
              <a:gd name="connsiteY20" fmla="*/ 283670 h 2561350"/>
              <a:gd name="connsiteX21" fmla="*/ 1028762 w 2072429"/>
              <a:gd name="connsiteY21" fmla="*/ 3 h 2561350"/>
              <a:gd name="connsiteX0" fmla="*/ 1028762 w 2072429"/>
              <a:gd name="connsiteY0" fmla="*/ 3 h 2561350"/>
              <a:gd name="connsiteX1" fmla="*/ 1243075 w 2072429"/>
              <a:gd name="connsiteY1" fmla="*/ 286050 h 2561350"/>
              <a:gd name="connsiteX2" fmla="*/ 1220939 w 2072429"/>
              <a:gd name="connsiteY2" fmla="*/ 389002 h 2561350"/>
              <a:gd name="connsiteX3" fmla="*/ 1959793 w 2072429"/>
              <a:gd name="connsiteY3" fmla="*/ 361648 h 2561350"/>
              <a:gd name="connsiteX4" fmla="*/ 2067556 w 2072429"/>
              <a:gd name="connsiteY4" fmla="*/ 961234 h 2561350"/>
              <a:gd name="connsiteX5" fmla="*/ 1863015 w 2072429"/>
              <a:gd name="connsiteY5" fmla="*/ 1037347 h 2561350"/>
              <a:gd name="connsiteX6" fmla="*/ 1847373 w 2072429"/>
              <a:gd name="connsiteY6" fmla="*/ 1535481 h 2561350"/>
              <a:gd name="connsiteX7" fmla="*/ 2065070 w 2072429"/>
              <a:gd name="connsiteY7" fmla="*/ 1597847 h 2561350"/>
              <a:gd name="connsiteX8" fmla="*/ 1952333 w 2072429"/>
              <a:gd name="connsiteY8" fmla="*/ 2180265 h 2561350"/>
              <a:gd name="connsiteX9" fmla="*/ 1223202 w 2072429"/>
              <a:gd name="connsiteY9" fmla="*/ 2167002 h 2561350"/>
              <a:gd name="connsiteX10" fmla="*/ 1243075 w 2072429"/>
              <a:gd name="connsiteY10" fmla="*/ 2275300 h 2561350"/>
              <a:gd name="connsiteX11" fmla="*/ 793019 w 2072429"/>
              <a:gd name="connsiteY11" fmla="*/ 2277680 h 2561350"/>
              <a:gd name="connsiteX12" fmla="*/ 822952 w 2072429"/>
              <a:gd name="connsiteY12" fmla="*/ 2167002 h 2561350"/>
              <a:gd name="connsiteX13" fmla="*/ 130027 w 2072429"/>
              <a:gd name="connsiteY13" fmla="*/ 2200159 h 2561350"/>
              <a:gd name="connsiteX14" fmla="*/ 1050 w 2072429"/>
              <a:gd name="connsiteY14" fmla="*/ 1657531 h 2561350"/>
              <a:gd name="connsiteX15" fmla="*/ 271446 w 2072429"/>
              <a:gd name="connsiteY15" fmla="*/ 1561668 h 2561350"/>
              <a:gd name="connsiteX16" fmla="*/ 249172 w 2072429"/>
              <a:gd name="connsiteY16" fmla="*/ 1045298 h 2561350"/>
              <a:gd name="connsiteX17" fmla="*/ 8510 w 2072429"/>
              <a:gd name="connsiteY17" fmla="*/ 1018431 h 2561350"/>
              <a:gd name="connsiteX18" fmla="*/ 110133 w 2072429"/>
              <a:gd name="connsiteY18" fmla="*/ 382371 h 2561350"/>
              <a:gd name="connsiteX19" fmla="*/ 827923 w 2072429"/>
              <a:gd name="connsiteY19" fmla="*/ 389002 h 2561350"/>
              <a:gd name="connsiteX20" fmla="*/ 793019 w 2072429"/>
              <a:gd name="connsiteY20" fmla="*/ 283670 h 2561350"/>
              <a:gd name="connsiteX21" fmla="*/ 1028762 w 2072429"/>
              <a:gd name="connsiteY21" fmla="*/ 3 h 2561350"/>
              <a:gd name="connsiteX0" fmla="*/ 1028762 w 2072429"/>
              <a:gd name="connsiteY0" fmla="*/ 3 h 2561350"/>
              <a:gd name="connsiteX1" fmla="*/ 1243075 w 2072429"/>
              <a:gd name="connsiteY1" fmla="*/ 286050 h 2561350"/>
              <a:gd name="connsiteX2" fmla="*/ 1220939 w 2072429"/>
              <a:gd name="connsiteY2" fmla="*/ 389002 h 2561350"/>
              <a:gd name="connsiteX3" fmla="*/ 1959793 w 2072429"/>
              <a:gd name="connsiteY3" fmla="*/ 361648 h 2561350"/>
              <a:gd name="connsiteX4" fmla="*/ 2067556 w 2072429"/>
              <a:gd name="connsiteY4" fmla="*/ 961234 h 2561350"/>
              <a:gd name="connsiteX5" fmla="*/ 1863015 w 2072429"/>
              <a:gd name="connsiteY5" fmla="*/ 1037347 h 2561350"/>
              <a:gd name="connsiteX6" fmla="*/ 1847373 w 2072429"/>
              <a:gd name="connsiteY6" fmla="*/ 1535481 h 2561350"/>
              <a:gd name="connsiteX7" fmla="*/ 2065070 w 2072429"/>
              <a:gd name="connsiteY7" fmla="*/ 1597847 h 2561350"/>
              <a:gd name="connsiteX8" fmla="*/ 1952333 w 2072429"/>
              <a:gd name="connsiteY8" fmla="*/ 2180265 h 2561350"/>
              <a:gd name="connsiteX9" fmla="*/ 1223202 w 2072429"/>
              <a:gd name="connsiteY9" fmla="*/ 2167002 h 2561350"/>
              <a:gd name="connsiteX10" fmla="*/ 1243075 w 2072429"/>
              <a:gd name="connsiteY10" fmla="*/ 2275300 h 2561350"/>
              <a:gd name="connsiteX11" fmla="*/ 793019 w 2072429"/>
              <a:gd name="connsiteY11" fmla="*/ 2277680 h 2561350"/>
              <a:gd name="connsiteX12" fmla="*/ 822952 w 2072429"/>
              <a:gd name="connsiteY12" fmla="*/ 2167002 h 2561350"/>
              <a:gd name="connsiteX13" fmla="*/ 130027 w 2072429"/>
              <a:gd name="connsiteY13" fmla="*/ 2200159 h 2561350"/>
              <a:gd name="connsiteX14" fmla="*/ 1050 w 2072429"/>
              <a:gd name="connsiteY14" fmla="*/ 1657531 h 2561350"/>
              <a:gd name="connsiteX15" fmla="*/ 271446 w 2072429"/>
              <a:gd name="connsiteY15" fmla="*/ 1561668 h 2561350"/>
              <a:gd name="connsiteX16" fmla="*/ 249172 w 2072429"/>
              <a:gd name="connsiteY16" fmla="*/ 1045298 h 2561350"/>
              <a:gd name="connsiteX17" fmla="*/ 8510 w 2072429"/>
              <a:gd name="connsiteY17" fmla="*/ 1018431 h 2561350"/>
              <a:gd name="connsiteX18" fmla="*/ 110133 w 2072429"/>
              <a:gd name="connsiteY18" fmla="*/ 382371 h 2561350"/>
              <a:gd name="connsiteX19" fmla="*/ 827923 w 2072429"/>
              <a:gd name="connsiteY19" fmla="*/ 389002 h 2561350"/>
              <a:gd name="connsiteX20" fmla="*/ 793019 w 2072429"/>
              <a:gd name="connsiteY20" fmla="*/ 283670 h 2561350"/>
              <a:gd name="connsiteX21" fmla="*/ 1028762 w 2072429"/>
              <a:gd name="connsiteY21" fmla="*/ 3 h 2561350"/>
              <a:gd name="connsiteX0" fmla="*/ 1028762 w 2072429"/>
              <a:gd name="connsiteY0" fmla="*/ 3 h 2561350"/>
              <a:gd name="connsiteX1" fmla="*/ 1243075 w 2072429"/>
              <a:gd name="connsiteY1" fmla="*/ 286050 h 2561350"/>
              <a:gd name="connsiteX2" fmla="*/ 1220939 w 2072429"/>
              <a:gd name="connsiteY2" fmla="*/ 389002 h 2561350"/>
              <a:gd name="connsiteX3" fmla="*/ 1959793 w 2072429"/>
              <a:gd name="connsiteY3" fmla="*/ 361648 h 2561350"/>
              <a:gd name="connsiteX4" fmla="*/ 2067556 w 2072429"/>
              <a:gd name="connsiteY4" fmla="*/ 961234 h 2561350"/>
              <a:gd name="connsiteX5" fmla="*/ 1863015 w 2072429"/>
              <a:gd name="connsiteY5" fmla="*/ 1037347 h 2561350"/>
              <a:gd name="connsiteX6" fmla="*/ 1847373 w 2072429"/>
              <a:gd name="connsiteY6" fmla="*/ 1535481 h 2561350"/>
              <a:gd name="connsiteX7" fmla="*/ 2065070 w 2072429"/>
              <a:gd name="connsiteY7" fmla="*/ 1597847 h 2561350"/>
              <a:gd name="connsiteX8" fmla="*/ 1952333 w 2072429"/>
              <a:gd name="connsiteY8" fmla="*/ 2180265 h 2561350"/>
              <a:gd name="connsiteX9" fmla="*/ 1223202 w 2072429"/>
              <a:gd name="connsiteY9" fmla="*/ 2167002 h 2561350"/>
              <a:gd name="connsiteX10" fmla="*/ 1243075 w 2072429"/>
              <a:gd name="connsiteY10" fmla="*/ 2275300 h 2561350"/>
              <a:gd name="connsiteX11" fmla="*/ 793019 w 2072429"/>
              <a:gd name="connsiteY11" fmla="*/ 2277680 h 2561350"/>
              <a:gd name="connsiteX12" fmla="*/ 822952 w 2072429"/>
              <a:gd name="connsiteY12" fmla="*/ 2167002 h 2561350"/>
              <a:gd name="connsiteX13" fmla="*/ 130027 w 2072429"/>
              <a:gd name="connsiteY13" fmla="*/ 2200159 h 2561350"/>
              <a:gd name="connsiteX14" fmla="*/ 1050 w 2072429"/>
              <a:gd name="connsiteY14" fmla="*/ 1657531 h 2561350"/>
              <a:gd name="connsiteX15" fmla="*/ 271446 w 2072429"/>
              <a:gd name="connsiteY15" fmla="*/ 1561668 h 2561350"/>
              <a:gd name="connsiteX16" fmla="*/ 249172 w 2072429"/>
              <a:gd name="connsiteY16" fmla="*/ 1045298 h 2561350"/>
              <a:gd name="connsiteX17" fmla="*/ 8510 w 2072429"/>
              <a:gd name="connsiteY17" fmla="*/ 1018431 h 2561350"/>
              <a:gd name="connsiteX18" fmla="*/ 110133 w 2072429"/>
              <a:gd name="connsiteY18" fmla="*/ 382371 h 2561350"/>
              <a:gd name="connsiteX19" fmla="*/ 827923 w 2072429"/>
              <a:gd name="connsiteY19" fmla="*/ 389002 h 2561350"/>
              <a:gd name="connsiteX20" fmla="*/ 793019 w 2072429"/>
              <a:gd name="connsiteY20" fmla="*/ 283670 h 2561350"/>
              <a:gd name="connsiteX21" fmla="*/ 1028762 w 2072429"/>
              <a:gd name="connsiteY21" fmla="*/ 3 h 2561350"/>
              <a:gd name="connsiteX0" fmla="*/ 1028762 w 2072429"/>
              <a:gd name="connsiteY0" fmla="*/ 3 h 2561350"/>
              <a:gd name="connsiteX1" fmla="*/ 1243075 w 2072429"/>
              <a:gd name="connsiteY1" fmla="*/ 286050 h 2561350"/>
              <a:gd name="connsiteX2" fmla="*/ 1220939 w 2072429"/>
              <a:gd name="connsiteY2" fmla="*/ 389002 h 2561350"/>
              <a:gd name="connsiteX3" fmla="*/ 1959793 w 2072429"/>
              <a:gd name="connsiteY3" fmla="*/ 361648 h 2561350"/>
              <a:gd name="connsiteX4" fmla="*/ 2067556 w 2072429"/>
              <a:gd name="connsiteY4" fmla="*/ 961234 h 2561350"/>
              <a:gd name="connsiteX5" fmla="*/ 1847373 w 2072429"/>
              <a:gd name="connsiteY5" fmla="*/ 1535481 h 2561350"/>
              <a:gd name="connsiteX6" fmla="*/ 2065070 w 2072429"/>
              <a:gd name="connsiteY6" fmla="*/ 1597847 h 2561350"/>
              <a:gd name="connsiteX7" fmla="*/ 1952333 w 2072429"/>
              <a:gd name="connsiteY7" fmla="*/ 2180265 h 2561350"/>
              <a:gd name="connsiteX8" fmla="*/ 1223202 w 2072429"/>
              <a:gd name="connsiteY8" fmla="*/ 2167002 h 2561350"/>
              <a:gd name="connsiteX9" fmla="*/ 1243075 w 2072429"/>
              <a:gd name="connsiteY9" fmla="*/ 2275300 h 2561350"/>
              <a:gd name="connsiteX10" fmla="*/ 793019 w 2072429"/>
              <a:gd name="connsiteY10" fmla="*/ 2277680 h 2561350"/>
              <a:gd name="connsiteX11" fmla="*/ 822952 w 2072429"/>
              <a:gd name="connsiteY11" fmla="*/ 2167002 h 2561350"/>
              <a:gd name="connsiteX12" fmla="*/ 130027 w 2072429"/>
              <a:gd name="connsiteY12" fmla="*/ 2200159 h 2561350"/>
              <a:gd name="connsiteX13" fmla="*/ 1050 w 2072429"/>
              <a:gd name="connsiteY13" fmla="*/ 1657531 h 2561350"/>
              <a:gd name="connsiteX14" fmla="*/ 271446 w 2072429"/>
              <a:gd name="connsiteY14" fmla="*/ 1561668 h 2561350"/>
              <a:gd name="connsiteX15" fmla="*/ 249172 w 2072429"/>
              <a:gd name="connsiteY15" fmla="*/ 1045298 h 2561350"/>
              <a:gd name="connsiteX16" fmla="*/ 8510 w 2072429"/>
              <a:gd name="connsiteY16" fmla="*/ 1018431 h 2561350"/>
              <a:gd name="connsiteX17" fmla="*/ 110133 w 2072429"/>
              <a:gd name="connsiteY17" fmla="*/ 382371 h 2561350"/>
              <a:gd name="connsiteX18" fmla="*/ 827923 w 2072429"/>
              <a:gd name="connsiteY18" fmla="*/ 389002 h 2561350"/>
              <a:gd name="connsiteX19" fmla="*/ 793019 w 2072429"/>
              <a:gd name="connsiteY19" fmla="*/ 283670 h 2561350"/>
              <a:gd name="connsiteX20" fmla="*/ 1028762 w 2072429"/>
              <a:gd name="connsiteY20" fmla="*/ 3 h 2561350"/>
              <a:gd name="connsiteX0" fmla="*/ 1028762 w 2072429"/>
              <a:gd name="connsiteY0" fmla="*/ 3 h 2561350"/>
              <a:gd name="connsiteX1" fmla="*/ 1243075 w 2072429"/>
              <a:gd name="connsiteY1" fmla="*/ 286050 h 2561350"/>
              <a:gd name="connsiteX2" fmla="*/ 1220939 w 2072429"/>
              <a:gd name="connsiteY2" fmla="*/ 389002 h 2561350"/>
              <a:gd name="connsiteX3" fmla="*/ 1959793 w 2072429"/>
              <a:gd name="connsiteY3" fmla="*/ 361648 h 2561350"/>
              <a:gd name="connsiteX4" fmla="*/ 2067556 w 2072429"/>
              <a:gd name="connsiteY4" fmla="*/ 961234 h 2561350"/>
              <a:gd name="connsiteX5" fmla="*/ 1997927 w 2072429"/>
              <a:gd name="connsiteY5" fmla="*/ 1180071 h 2561350"/>
              <a:gd name="connsiteX6" fmla="*/ 1847373 w 2072429"/>
              <a:gd name="connsiteY6" fmla="*/ 1535481 h 2561350"/>
              <a:gd name="connsiteX7" fmla="*/ 2065070 w 2072429"/>
              <a:gd name="connsiteY7" fmla="*/ 1597847 h 2561350"/>
              <a:gd name="connsiteX8" fmla="*/ 1952333 w 2072429"/>
              <a:gd name="connsiteY8" fmla="*/ 2180265 h 2561350"/>
              <a:gd name="connsiteX9" fmla="*/ 1223202 w 2072429"/>
              <a:gd name="connsiteY9" fmla="*/ 2167002 h 2561350"/>
              <a:gd name="connsiteX10" fmla="*/ 1243075 w 2072429"/>
              <a:gd name="connsiteY10" fmla="*/ 2275300 h 2561350"/>
              <a:gd name="connsiteX11" fmla="*/ 793019 w 2072429"/>
              <a:gd name="connsiteY11" fmla="*/ 2277680 h 2561350"/>
              <a:gd name="connsiteX12" fmla="*/ 822952 w 2072429"/>
              <a:gd name="connsiteY12" fmla="*/ 2167002 h 2561350"/>
              <a:gd name="connsiteX13" fmla="*/ 130027 w 2072429"/>
              <a:gd name="connsiteY13" fmla="*/ 2200159 h 2561350"/>
              <a:gd name="connsiteX14" fmla="*/ 1050 w 2072429"/>
              <a:gd name="connsiteY14" fmla="*/ 1657531 h 2561350"/>
              <a:gd name="connsiteX15" fmla="*/ 271446 w 2072429"/>
              <a:gd name="connsiteY15" fmla="*/ 1561668 h 2561350"/>
              <a:gd name="connsiteX16" fmla="*/ 249172 w 2072429"/>
              <a:gd name="connsiteY16" fmla="*/ 1045298 h 2561350"/>
              <a:gd name="connsiteX17" fmla="*/ 8510 w 2072429"/>
              <a:gd name="connsiteY17" fmla="*/ 1018431 h 2561350"/>
              <a:gd name="connsiteX18" fmla="*/ 110133 w 2072429"/>
              <a:gd name="connsiteY18" fmla="*/ 382371 h 2561350"/>
              <a:gd name="connsiteX19" fmla="*/ 827923 w 2072429"/>
              <a:gd name="connsiteY19" fmla="*/ 389002 h 2561350"/>
              <a:gd name="connsiteX20" fmla="*/ 793019 w 2072429"/>
              <a:gd name="connsiteY20" fmla="*/ 283670 h 2561350"/>
              <a:gd name="connsiteX21" fmla="*/ 1028762 w 2072429"/>
              <a:gd name="connsiteY21" fmla="*/ 3 h 2561350"/>
              <a:gd name="connsiteX0" fmla="*/ 1028762 w 2072429"/>
              <a:gd name="connsiteY0" fmla="*/ 3 h 2561350"/>
              <a:gd name="connsiteX1" fmla="*/ 1243075 w 2072429"/>
              <a:gd name="connsiteY1" fmla="*/ 286050 h 2561350"/>
              <a:gd name="connsiteX2" fmla="*/ 1220939 w 2072429"/>
              <a:gd name="connsiteY2" fmla="*/ 389002 h 2561350"/>
              <a:gd name="connsiteX3" fmla="*/ 1959793 w 2072429"/>
              <a:gd name="connsiteY3" fmla="*/ 361648 h 2561350"/>
              <a:gd name="connsiteX4" fmla="*/ 2067556 w 2072429"/>
              <a:gd name="connsiteY4" fmla="*/ 961234 h 2561350"/>
              <a:gd name="connsiteX5" fmla="*/ 1883536 w 2072429"/>
              <a:gd name="connsiteY5" fmla="*/ 1025891 h 2561350"/>
              <a:gd name="connsiteX6" fmla="*/ 1847373 w 2072429"/>
              <a:gd name="connsiteY6" fmla="*/ 1535481 h 2561350"/>
              <a:gd name="connsiteX7" fmla="*/ 2065070 w 2072429"/>
              <a:gd name="connsiteY7" fmla="*/ 1597847 h 2561350"/>
              <a:gd name="connsiteX8" fmla="*/ 1952333 w 2072429"/>
              <a:gd name="connsiteY8" fmla="*/ 2180265 h 2561350"/>
              <a:gd name="connsiteX9" fmla="*/ 1223202 w 2072429"/>
              <a:gd name="connsiteY9" fmla="*/ 2167002 h 2561350"/>
              <a:gd name="connsiteX10" fmla="*/ 1243075 w 2072429"/>
              <a:gd name="connsiteY10" fmla="*/ 2275300 h 2561350"/>
              <a:gd name="connsiteX11" fmla="*/ 793019 w 2072429"/>
              <a:gd name="connsiteY11" fmla="*/ 2277680 h 2561350"/>
              <a:gd name="connsiteX12" fmla="*/ 822952 w 2072429"/>
              <a:gd name="connsiteY12" fmla="*/ 2167002 h 2561350"/>
              <a:gd name="connsiteX13" fmla="*/ 130027 w 2072429"/>
              <a:gd name="connsiteY13" fmla="*/ 2200159 h 2561350"/>
              <a:gd name="connsiteX14" fmla="*/ 1050 w 2072429"/>
              <a:gd name="connsiteY14" fmla="*/ 1657531 h 2561350"/>
              <a:gd name="connsiteX15" fmla="*/ 271446 w 2072429"/>
              <a:gd name="connsiteY15" fmla="*/ 1561668 h 2561350"/>
              <a:gd name="connsiteX16" fmla="*/ 249172 w 2072429"/>
              <a:gd name="connsiteY16" fmla="*/ 1045298 h 2561350"/>
              <a:gd name="connsiteX17" fmla="*/ 8510 w 2072429"/>
              <a:gd name="connsiteY17" fmla="*/ 1018431 h 2561350"/>
              <a:gd name="connsiteX18" fmla="*/ 110133 w 2072429"/>
              <a:gd name="connsiteY18" fmla="*/ 382371 h 2561350"/>
              <a:gd name="connsiteX19" fmla="*/ 827923 w 2072429"/>
              <a:gd name="connsiteY19" fmla="*/ 389002 h 2561350"/>
              <a:gd name="connsiteX20" fmla="*/ 793019 w 2072429"/>
              <a:gd name="connsiteY20" fmla="*/ 283670 h 2561350"/>
              <a:gd name="connsiteX21" fmla="*/ 1028762 w 2072429"/>
              <a:gd name="connsiteY21" fmla="*/ 3 h 2561350"/>
              <a:gd name="connsiteX0" fmla="*/ 1028762 w 2072429"/>
              <a:gd name="connsiteY0" fmla="*/ 3 h 2561350"/>
              <a:gd name="connsiteX1" fmla="*/ 1243075 w 2072429"/>
              <a:gd name="connsiteY1" fmla="*/ 286050 h 2561350"/>
              <a:gd name="connsiteX2" fmla="*/ 1220939 w 2072429"/>
              <a:gd name="connsiteY2" fmla="*/ 389002 h 2561350"/>
              <a:gd name="connsiteX3" fmla="*/ 1959793 w 2072429"/>
              <a:gd name="connsiteY3" fmla="*/ 361648 h 2561350"/>
              <a:gd name="connsiteX4" fmla="*/ 2067556 w 2072429"/>
              <a:gd name="connsiteY4" fmla="*/ 961234 h 2561350"/>
              <a:gd name="connsiteX5" fmla="*/ 1883536 w 2072429"/>
              <a:gd name="connsiteY5" fmla="*/ 1025891 h 2561350"/>
              <a:gd name="connsiteX6" fmla="*/ 1847373 w 2072429"/>
              <a:gd name="connsiteY6" fmla="*/ 1535481 h 2561350"/>
              <a:gd name="connsiteX7" fmla="*/ 2065070 w 2072429"/>
              <a:gd name="connsiteY7" fmla="*/ 1597847 h 2561350"/>
              <a:gd name="connsiteX8" fmla="*/ 1952333 w 2072429"/>
              <a:gd name="connsiteY8" fmla="*/ 2180265 h 2561350"/>
              <a:gd name="connsiteX9" fmla="*/ 1223202 w 2072429"/>
              <a:gd name="connsiteY9" fmla="*/ 2167002 h 2561350"/>
              <a:gd name="connsiteX10" fmla="*/ 1243075 w 2072429"/>
              <a:gd name="connsiteY10" fmla="*/ 2275300 h 2561350"/>
              <a:gd name="connsiteX11" fmla="*/ 793019 w 2072429"/>
              <a:gd name="connsiteY11" fmla="*/ 2277680 h 2561350"/>
              <a:gd name="connsiteX12" fmla="*/ 822952 w 2072429"/>
              <a:gd name="connsiteY12" fmla="*/ 2167002 h 2561350"/>
              <a:gd name="connsiteX13" fmla="*/ 130027 w 2072429"/>
              <a:gd name="connsiteY13" fmla="*/ 2200159 h 2561350"/>
              <a:gd name="connsiteX14" fmla="*/ 1050 w 2072429"/>
              <a:gd name="connsiteY14" fmla="*/ 1657531 h 2561350"/>
              <a:gd name="connsiteX15" fmla="*/ 271446 w 2072429"/>
              <a:gd name="connsiteY15" fmla="*/ 1561668 h 2561350"/>
              <a:gd name="connsiteX16" fmla="*/ 249172 w 2072429"/>
              <a:gd name="connsiteY16" fmla="*/ 1045298 h 2561350"/>
              <a:gd name="connsiteX17" fmla="*/ 8510 w 2072429"/>
              <a:gd name="connsiteY17" fmla="*/ 1018431 h 2561350"/>
              <a:gd name="connsiteX18" fmla="*/ 110133 w 2072429"/>
              <a:gd name="connsiteY18" fmla="*/ 382371 h 2561350"/>
              <a:gd name="connsiteX19" fmla="*/ 827923 w 2072429"/>
              <a:gd name="connsiteY19" fmla="*/ 389002 h 2561350"/>
              <a:gd name="connsiteX20" fmla="*/ 793019 w 2072429"/>
              <a:gd name="connsiteY20" fmla="*/ 283670 h 2561350"/>
              <a:gd name="connsiteX21" fmla="*/ 1028762 w 2072429"/>
              <a:gd name="connsiteY21" fmla="*/ 3 h 2561350"/>
              <a:gd name="connsiteX0" fmla="*/ 1028762 w 2072429"/>
              <a:gd name="connsiteY0" fmla="*/ 3 h 2561350"/>
              <a:gd name="connsiteX1" fmla="*/ 1243075 w 2072429"/>
              <a:gd name="connsiteY1" fmla="*/ 286050 h 2561350"/>
              <a:gd name="connsiteX2" fmla="*/ 1220939 w 2072429"/>
              <a:gd name="connsiteY2" fmla="*/ 389002 h 2561350"/>
              <a:gd name="connsiteX3" fmla="*/ 1959793 w 2072429"/>
              <a:gd name="connsiteY3" fmla="*/ 361648 h 2561350"/>
              <a:gd name="connsiteX4" fmla="*/ 2067556 w 2072429"/>
              <a:gd name="connsiteY4" fmla="*/ 961234 h 2561350"/>
              <a:gd name="connsiteX5" fmla="*/ 1883536 w 2072429"/>
              <a:gd name="connsiteY5" fmla="*/ 1025891 h 2561350"/>
              <a:gd name="connsiteX6" fmla="*/ 1847373 w 2072429"/>
              <a:gd name="connsiteY6" fmla="*/ 1535481 h 2561350"/>
              <a:gd name="connsiteX7" fmla="*/ 2065070 w 2072429"/>
              <a:gd name="connsiteY7" fmla="*/ 1597847 h 2561350"/>
              <a:gd name="connsiteX8" fmla="*/ 1952333 w 2072429"/>
              <a:gd name="connsiteY8" fmla="*/ 2180265 h 2561350"/>
              <a:gd name="connsiteX9" fmla="*/ 1223202 w 2072429"/>
              <a:gd name="connsiteY9" fmla="*/ 2167002 h 2561350"/>
              <a:gd name="connsiteX10" fmla="*/ 1243075 w 2072429"/>
              <a:gd name="connsiteY10" fmla="*/ 2275300 h 2561350"/>
              <a:gd name="connsiteX11" fmla="*/ 793019 w 2072429"/>
              <a:gd name="connsiteY11" fmla="*/ 2277680 h 2561350"/>
              <a:gd name="connsiteX12" fmla="*/ 822952 w 2072429"/>
              <a:gd name="connsiteY12" fmla="*/ 2167002 h 2561350"/>
              <a:gd name="connsiteX13" fmla="*/ 130027 w 2072429"/>
              <a:gd name="connsiteY13" fmla="*/ 2200159 h 2561350"/>
              <a:gd name="connsiteX14" fmla="*/ 1050 w 2072429"/>
              <a:gd name="connsiteY14" fmla="*/ 1657531 h 2561350"/>
              <a:gd name="connsiteX15" fmla="*/ 271446 w 2072429"/>
              <a:gd name="connsiteY15" fmla="*/ 1561668 h 2561350"/>
              <a:gd name="connsiteX16" fmla="*/ 249172 w 2072429"/>
              <a:gd name="connsiteY16" fmla="*/ 1045298 h 2561350"/>
              <a:gd name="connsiteX17" fmla="*/ 8510 w 2072429"/>
              <a:gd name="connsiteY17" fmla="*/ 1018431 h 2561350"/>
              <a:gd name="connsiteX18" fmla="*/ 110133 w 2072429"/>
              <a:gd name="connsiteY18" fmla="*/ 382371 h 2561350"/>
              <a:gd name="connsiteX19" fmla="*/ 827923 w 2072429"/>
              <a:gd name="connsiteY19" fmla="*/ 389002 h 2561350"/>
              <a:gd name="connsiteX20" fmla="*/ 793019 w 2072429"/>
              <a:gd name="connsiteY20" fmla="*/ 283670 h 2561350"/>
              <a:gd name="connsiteX21" fmla="*/ 1028762 w 2072429"/>
              <a:gd name="connsiteY21" fmla="*/ 3 h 2561350"/>
              <a:gd name="connsiteX0" fmla="*/ 1028762 w 2072429"/>
              <a:gd name="connsiteY0" fmla="*/ 3 h 2561350"/>
              <a:gd name="connsiteX1" fmla="*/ 1243075 w 2072429"/>
              <a:gd name="connsiteY1" fmla="*/ 286050 h 2561350"/>
              <a:gd name="connsiteX2" fmla="*/ 1220939 w 2072429"/>
              <a:gd name="connsiteY2" fmla="*/ 389002 h 2561350"/>
              <a:gd name="connsiteX3" fmla="*/ 1959793 w 2072429"/>
              <a:gd name="connsiteY3" fmla="*/ 361648 h 2561350"/>
              <a:gd name="connsiteX4" fmla="*/ 2067556 w 2072429"/>
              <a:gd name="connsiteY4" fmla="*/ 961234 h 2561350"/>
              <a:gd name="connsiteX5" fmla="*/ 1883536 w 2072429"/>
              <a:gd name="connsiteY5" fmla="*/ 1025891 h 2561350"/>
              <a:gd name="connsiteX6" fmla="*/ 1847373 w 2072429"/>
              <a:gd name="connsiteY6" fmla="*/ 1535481 h 2561350"/>
              <a:gd name="connsiteX7" fmla="*/ 2065070 w 2072429"/>
              <a:gd name="connsiteY7" fmla="*/ 1597847 h 2561350"/>
              <a:gd name="connsiteX8" fmla="*/ 1952333 w 2072429"/>
              <a:gd name="connsiteY8" fmla="*/ 2180265 h 2561350"/>
              <a:gd name="connsiteX9" fmla="*/ 1223202 w 2072429"/>
              <a:gd name="connsiteY9" fmla="*/ 2167002 h 2561350"/>
              <a:gd name="connsiteX10" fmla="*/ 1243075 w 2072429"/>
              <a:gd name="connsiteY10" fmla="*/ 2275300 h 2561350"/>
              <a:gd name="connsiteX11" fmla="*/ 793019 w 2072429"/>
              <a:gd name="connsiteY11" fmla="*/ 2277680 h 2561350"/>
              <a:gd name="connsiteX12" fmla="*/ 822952 w 2072429"/>
              <a:gd name="connsiteY12" fmla="*/ 2167002 h 2561350"/>
              <a:gd name="connsiteX13" fmla="*/ 130027 w 2072429"/>
              <a:gd name="connsiteY13" fmla="*/ 2200159 h 2561350"/>
              <a:gd name="connsiteX14" fmla="*/ 1050 w 2072429"/>
              <a:gd name="connsiteY14" fmla="*/ 1657531 h 2561350"/>
              <a:gd name="connsiteX15" fmla="*/ 271446 w 2072429"/>
              <a:gd name="connsiteY15" fmla="*/ 1561668 h 2561350"/>
              <a:gd name="connsiteX16" fmla="*/ 249172 w 2072429"/>
              <a:gd name="connsiteY16" fmla="*/ 1045298 h 2561350"/>
              <a:gd name="connsiteX17" fmla="*/ 8510 w 2072429"/>
              <a:gd name="connsiteY17" fmla="*/ 1018431 h 2561350"/>
              <a:gd name="connsiteX18" fmla="*/ 110133 w 2072429"/>
              <a:gd name="connsiteY18" fmla="*/ 382371 h 2561350"/>
              <a:gd name="connsiteX19" fmla="*/ 827923 w 2072429"/>
              <a:gd name="connsiteY19" fmla="*/ 389002 h 2561350"/>
              <a:gd name="connsiteX20" fmla="*/ 793019 w 2072429"/>
              <a:gd name="connsiteY20" fmla="*/ 283670 h 2561350"/>
              <a:gd name="connsiteX21" fmla="*/ 1028762 w 2072429"/>
              <a:gd name="connsiteY21" fmla="*/ 3 h 2561350"/>
              <a:gd name="connsiteX0" fmla="*/ 1028762 w 2072429"/>
              <a:gd name="connsiteY0" fmla="*/ 3 h 2561350"/>
              <a:gd name="connsiteX1" fmla="*/ 1243075 w 2072429"/>
              <a:gd name="connsiteY1" fmla="*/ 286050 h 2561350"/>
              <a:gd name="connsiteX2" fmla="*/ 1220939 w 2072429"/>
              <a:gd name="connsiteY2" fmla="*/ 389002 h 2561350"/>
              <a:gd name="connsiteX3" fmla="*/ 1959793 w 2072429"/>
              <a:gd name="connsiteY3" fmla="*/ 361648 h 2561350"/>
              <a:gd name="connsiteX4" fmla="*/ 2067556 w 2072429"/>
              <a:gd name="connsiteY4" fmla="*/ 961234 h 2561350"/>
              <a:gd name="connsiteX5" fmla="*/ 1883536 w 2072429"/>
              <a:gd name="connsiteY5" fmla="*/ 1025891 h 2561350"/>
              <a:gd name="connsiteX6" fmla="*/ 1847373 w 2072429"/>
              <a:gd name="connsiteY6" fmla="*/ 1535481 h 2561350"/>
              <a:gd name="connsiteX7" fmla="*/ 2065070 w 2072429"/>
              <a:gd name="connsiteY7" fmla="*/ 1597847 h 2561350"/>
              <a:gd name="connsiteX8" fmla="*/ 1952333 w 2072429"/>
              <a:gd name="connsiteY8" fmla="*/ 2180265 h 2561350"/>
              <a:gd name="connsiteX9" fmla="*/ 1223202 w 2072429"/>
              <a:gd name="connsiteY9" fmla="*/ 2167002 h 2561350"/>
              <a:gd name="connsiteX10" fmla="*/ 1243075 w 2072429"/>
              <a:gd name="connsiteY10" fmla="*/ 2275300 h 2561350"/>
              <a:gd name="connsiteX11" fmla="*/ 793019 w 2072429"/>
              <a:gd name="connsiteY11" fmla="*/ 2277680 h 2561350"/>
              <a:gd name="connsiteX12" fmla="*/ 822952 w 2072429"/>
              <a:gd name="connsiteY12" fmla="*/ 2167002 h 2561350"/>
              <a:gd name="connsiteX13" fmla="*/ 130027 w 2072429"/>
              <a:gd name="connsiteY13" fmla="*/ 2200159 h 2561350"/>
              <a:gd name="connsiteX14" fmla="*/ 1050 w 2072429"/>
              <a:gd name="connsiteY14" fmla="*/ 1657531 h 2561350"/>
              <a:gd name="connsiteX15" fmla="*/ 271446 w 2072429"/>
              <a:gd name="connsiteY15" fmla="*/ 1561668 h 2561350"/>
              <a:gd name="connsiteX16" fmla="*/ 249172 w 2072429"/>
              <a:gd name="connsiteY16" fmla="*/ 1045298 h 2561350"/>
              <a:gd name="connsiteX17" fmla="*/ 8510 w 2072429"/>
              <a:gd name="connsiteY17" fmla="*/ 1018431 h 2561350"/>
              <a:gd name="connsiteX18" fmla="*/ 110133 w 2072429"/>
              <a:gd name="connsiteY18" fmla="*/ 382371 h 2561350"/>
              <a:gd name="connsiteX19" fmla="*/ 827923 w 2072429"/>
              <a:gd name="connsiteY19" fmla="*/ 389002 h 2561350"/>
              <a:gd name="connsiteX20" fmla="*/ 793019 w 2072429"/>
              <a:gd name="connsiteY20" fmla="*/ 283670 h 2561350"/>
              <a:gd name="connsiteX21" fmla="*/ 1028762 w 2072429"/>
              <a:gd name="connsiteY21" fmla="*/ 3 h 2561350"/>
              <a:gd name="connsiteX0" fmla="*/ 1028762 w 2072429"/>
              <a:gd name="connsiteY0" fmla="*/ 3 h 2561350"/>
              <a:gd name="connsiteX1" fmla="*/ 1243075 w 2072429"/>
              <a:gd name="connsiteY1" fmla="*/ 286050 h 2561350"/>
              <a:gd name="connsiteX2" fmla="*/ 1220939 w 2072429"/>
              <a:gd name="connsiteY2" fmla="*/ 389002 h 2561350"/>
              <a:gd name="connsiteX3" fmla="*/ 1959793 w 2072429"/>
              <a:gd name="connsiteY3" fmla="*/ 361648 h 2561350"/>
              <a:gd name="connsiteX4" fmla="*/ 2067556 w 2072429"/>
              <a:gd name="connsiteY4" fmla="*/ 961234 h 2561350"/>
              <a:gd name="connsiteX5" fmla="*/ 1883536 w 2072429"/>
              <a:gd name="connsiteY5" fmla="*/ 1025891 h 2561350"/>
              <a:gd name="connsiteX6" fmla="*/ 1847373 w 2072429"/>
              <a:gd name="connsiteY6" fmla="*/ 1535481 h 2561350"/>
              <a:gd name="connsiteX7" fmla="*/ 2065070 w 2072429"/>
              <a:gd name="connsiteY7" fmla="*/ 1597847 h 2561350"/>
              <a:gd name="connsiteX8" fmla="*/ 1952333 w 2072429"/>
              <a:gd name="connsiteY8" fmla="*/ 2180265 h 2561350"/>
              <a:gd name="connsiteX9" fmla="*/ 1223202 w 2072429"/>
              <a:gd name="connsiteY9" fmla="*/ 2167002 h 2561350"/>
              <a:gd name="connsiteX10" fmla="*/ 1243075 w 2072429"/>
              <a:gd name="connsiteY10" fmla="*/ 2275300 h 2561350"/>
              <a:gd name="connsiteX11" fmla="*/ 793019 w 2072429"/>
              <a:gd name="connsiteY11" fmla="*/ 2277680 h 2561350"/>
              <a:gd name="connsiteX12" fmla="*/ 822952 w 2072429"/>
              <a:gd name="connsiteY12" fmla="*/ 2167002 h 2561350"/>
              <a:gd name="connsiteX13" fmla="*/ 130027 w 2072429"/>
              <a:gd name="connsiteY13" fmla="*/ 2200159 h 2561350"/>
              <a:gd name="connsiteX14" fmla="*/ 1050 w 2072429"/>
              <a:gd name="connsiteY14" fmla="*/ 1657531 h 2561350"/>
              <a:gd name="connsiteX15" fmla="*/ 271446 w 2072429"/>
              <a:gd name="connsiteY15" fmla="*/ 1561668 h 2561350"/>
              <a:gd name="connsiteX16" fmla="*/ 249172 w 2072429"/>
              <a:gd name="connsiteY16" fmla="*/ 1045298 h 2561350"/>
              <a:gd name="connsiteX17" fmla="*/ 8510 w 2072429"/>
              <a:gd name="connsiteY17" fmla="*/ 1018431 h 2561350"/>
              <a:gd name="connsiteX18" fmla="*/ 110133 w 2072429"/>
              <a:gd name="connsiteY18" fmla="*/ 382371 h 2561350"/>
              <a:gd name="connsiteX19" fmla="*/ 827923 w 2072429"/>
              <a:gd name="connsiteY19" fmla="*/ 389002 h 2561350"/>
              <a:gd name="connsiteX20" fmla="*/ 793019 w 2072429"/>
              <a:gd name="connsiteY20" fmla="*/ 283670 h 2561350"/>
              <a:gd name="connsiteX21" fmla="*/ 1028762 w 2072429"/>
              <a:gd name="connsiteY21" fmla="*/ 3 h 2561350"/>
              <a:gd name="connsiteX0" fmla="*/ 1028762 w 2072429"/>
              <a:gd name="connsiteY0" fmla="*/ 3 h 2561350"/>
              <a:gd name="connsiteX1" fmla="*/ 1243075 w 2072429"/>
              <a:gd name="connsiteY1" fmla="*/ 286050 h 2561350"/>
              <a:gd name="connsiteX2" fmla="*/ 1220939 w 2072429"/>
              <a:gd name="connsiteY2" fmla="*/ 389002 h 2561350"/>
              <a:gd name="connsiteX3" fmla="*/ 1959793 w 2072429"/>
              <a:gd name="connsiteY3" fmla="*/ 361648 h 2561350"/>
              <a:gd name="connsiteX4" fmla="*/ 2067556 w 2072429"/>
              <a:gd name="connsiteY4" fmla="*/ 961234 h 2561350"/>
              <a:gd name="connsiteX5" fmla="*/ 1883536 w 2072429"/>
              <a:gd name="connsiteY5" fmla="*/ 1025891 h 2561350"/>
              <a:gd name="connsiteX6" fmla="*/ 1847373 w 2072429"/>
              <a:gd name="connsiteY6" fmla="*/ 1535481 h 2561350"/>
              <a:gd name="connsiteX7" fmla="*/ 2065070 w 2072429"/>
              <a:gd name="connsiteY7" fmla="*/ 1597847 h 2561350"/>
              <a:gd name="connsiteX8" fmla="*/ 1952333 w 2072429"/>
              <a:gd name="connsiteY8" fmla="*/ 2180265 h 2561350"/>
              <a:gd name="connsiteX9" fmla="*/ 1223202 w 2072429"/>
              <a:gd name="connsiteY9" fmla="*/ 2167002 h 2561350"/>
              <a:gd name="connsiteX10" fmla="*/ 1243075 w 2072429"/>
              <a:gd name="connsiteY10" fmla="*/ 2275300 h 2561350"/>
              <a:gd name="connsiteX11" fmla="*/ 793019 w 2072429"/>
              <a:gd name="connsiteY11" fmla="*/ 2277680 h 2561350"/>
              <a:gd name="connsiteX12" fmla="*/ 822952 w 2072429"/>
              <a:gd name="connsiteY12" fmla="*/ 2167002 h 2561350"/>
              <a:gd name="connsiteX13" fmla="*/ 130027 w 2072429"/>
              <a:gd name="connsiteY13" fmla="*/ 2200159 h 2561350"/>
              <a:gd name="connsiteX14" fmla="*/ 1050 w 2072429"/>
              <a:gd name="connsiteY14" fmla="*/ 1657531 h 2561350"/>
              <a:gd name="connsiteX15" fmla="*/ 271446 w 2072429"/>
              <a:gd name="connsiteY15" fmla="*/ 1561668 h 2561350"/>
              <a:gd name="connsiteX16" fmla="*/ 249172 w 2072429"/>
              <a:gd name="connsiteY16" fmla="*/ 1045298 h 2561350"/>
              <a:gd name="connsiteX17" fmla="*/ 8510 w 2072429"/>
              <a:gd name="connsiteY17" fmla="*/ 1018431 h 2561350"/>
              <a:gd name="connsiteX18" fmla="*/ 110133 w 2072429"/>
              <a:gd name="connsiteY18" fmla="*/ 382371 h 2561350"/>
              <a:gd name="connsiteX19" fmla="*/ 827923 w 2072429"/>
              <a:gd name="connsiteY19" fmla="*/ 389002 h 2561350"/>
              <a:gd name="connsiteX20" fmla="*/ 793019 w 2072429"/>
              <a:gd name="connsiteY20" fmla="*/ 283670 h 2561350"/>
              <a:gd name="connsiteX21" fmla="*/ 1028762 w 2072429"/>
              <a:gd name="connsiteY21" fmla="*/ 3 h 2561350"/>
              <a:gd name="connsiteX0" fmla="*/ 1028762 w 2072429"/>
              <a:gd name="connsiteY0" fmla="*/ 3 h 2561350"/>
              <a:gd name="connsiteX1" fmla="*/ 1243075 w 2072429"/>
              <a:gd name="connsiteY1" fmla="*/ 286050 h 2561350"/>
              <a:gd name="connsiteX2" fmla="*/ 1220939 w 2072429"/>
              <a:gd name="connsiteY2" fmla="*/ 389002 h 2561350"/>
              <a:gd name="connsiteX3" fmla="*/ 1959793 w 2072429"/>
              <a:gd name="connsiteY3" fmla="*/ 361648 h 2561350"/>
              <a:gd name="connsiteX4" fmla="*/ 2067556 w 2072429"/>
              <a:gd name="connsiteY4" fmla="*/ 961234 h 2561350"/>
              <a:gd name="connsiteX5" fmla="*/ 1883536 w 2072429"/>
              <a:gd name="connsiteY5" fmla="*/ 1025891 h 2561350"/>
              <a:gd name="connsiteX6" fmla="*/ 1847373 w 2072429"/>
              <a:gd name="connsiteY6" fmla="*/ 1535481 h 2561350"/>
              <a:gd name="connsiteX7" fmla="*/ 2065070 w 2072429"/>
              <a:gd name="connsiteY7" fmla="*/ 1597847 h 2561350"/>
              <a:gd name="connsiteX8" fmla="*/ 1952333 w 2072429"/>
              <a:gd name="connsiteY8" fmla="*/ 2180265 h 2561350"/>
              <a:gd name="connsiteX9" fmla="*/ 1223202 w 2072429"/>
              <a:gd name="connsiteY9" fmla="*/ 2167002 h 2561350"/>
              <a:gd name="connsiteX10" fmla="*/ 1243075 w 2072429"/>
              <a:gd name="connsiteY10" fmla="*/ 2275300 h 2561350"/>
              <a:gd name="connsiteX11" fmla="*/ 793019 w 2072429"/>
              <a:gd name="connsiteY11" fmla="*/ 2277680 h 2561350"/>
              <a:gd name="connsiteX12" fmla="*/ 822952 w 2072429"/>
              <a:gd name="connsiteY12" fmla="*/ 2167002 h 2561350"/>
              <a:gd name="connsiteX13" fmla="*/ 130027 w 2072429"/>
              <a:gd name="connsiteY13" fmla="*/ 2200159 h 2561350"/>
              <a:gd name="connsiteX14" fmla="*/ 1050 w 2072429"/>
              <a:gd name="connsiteY14" fmla="*/ 1657531 h 2561350"/>
              <a:gd name="connsiteX15" fmla="*/ 271446 w 2072429"/>
              <a:gd name="connsiteY15" fmla="*/ 1561668 h 2561350"/>
              <a:gd name="connsiteX16" fmla="*/ 249172 w 2072429"/>
              <a:gd name="connsiteY16" fmla="*/ 1045298 h 2561350"/>
              <a:gd name="connsiteX17" fmla="*/ 8510 w 2072429"/>
              <a:gd name="connsiteY17" fmla="*/ 1018431 h 2561350"/>
              <a:gd name="connsiteX18" fmla="*/ 110133 w 2072429"/>
              <a:gd name="connsiteY18" fmla="*/ 382371 h 2561350"/>
              <a:gd name="connsiteX19" fmla="*/ 827923 w 2072429"/>
              <a:gd name="connsiteY19" fmla="*/ 389002 h 2561350"/>
              <a:gd name="connsiteX20" fmla="*/ 793019 w 2072429"/>
              <a:gd name="connsiteY20" fmla="*/ 283670 h 2561350"/>
              <a:gd name="connsiteX21" fmla="*/ 1028762 w 2072429"/>
              <a:gd name="connsiteY21" fmla="*/ 3 h 2561350"/>
              <a:gd name="connsiteX0" fmla="*/ 1028762 w 2072429"/>
              <a:gd name="connsiteY0" fmla="*/ 3 h 2561350"/>
              <a:gd name="connsiteX1" fmla="*/ 1243075 w 2072429"/>
              <a:gd name="connsiteY1" fmla="*/ 286050 h 2561350"/>
              <a:gd name="connsiteX2" fmla="*/ 1220939 w 2072429"/>
              <a:gd name="connsiteY2" fmla="*/ 389002 h 2561350"/>
              <a:gd name="connsiteX3" fmla="*/ 1959793 w 2072429"/>
              <a:gd name="connsiteY3" fmla="*/ 361648 h 2561350"/>
              <a:gd name="connsiteX4" fmla="*/ 2067556 w 2072429"/>
              <a:gd name="connsiteY4" fmla="*/ 961234 h 2561350"/>
              <a:gd name="connsiteX5" fmla="*/ 1883536 w 2072429"/>
              <a:gd name="connsiteY5" fmla="*/ 1025891 h 2561350"/>
              <a:gd name="connsiteX6" fmla="*/ 1847373 w 2072429"/>
              <a:gd name="connsiteY6" fmla="*/ 1535481 h 2561350"/>
              <a:gd name="connsiteX7" fmla="*/ 2065070 w 2072429"/>
              <a:gd name="connsiteY7" fmla="*/ 1597847 h 2561350"/>
              <a:gd name="connsiteX8" fmla="*/ 1952333 w 2072429"/>
              <a:gd name="connsiteY8" fmla="*/ 2180265 h 2561350"/>
              <a:gd name="connsiteX9" fmla="*/ 1223202 w 2072429"/>
              <a:gd name="connsiteY9" fmla="*/ 2167002 h 2561350"/>
              <a:gd name="connsiteX10" fmla="*/ 1243075 w 2072429"/>
              <a:gd name="connsiteY10" fmla="*/ 2275300 h 2561350"/>
              <a:gd name="connsiteX11" fmla="*/ 793019 w 2072429"/>
              <a:gd name="connsiteY11" fmla="*/ 2277680 h 2561350"/>
              <a:gd name="connsiteX12" fmla="*/ 822952 w 2072429"/>
              <a:gd name="connsiteY12" fmla="*/ 2167002 h 2561350"/>
              <a:gd name="connsiteX13" fmla="*/ 130027 w 2072429"/>
              <a:gd name="connsiteY13" fmla="*/ 2200159 h 2561350"/>
              <a:gd name="connsiteX14" fmla="*/ 1050 w 2072429"/>
              <a:gd name="connsiteY14" fmla="*/ 1657531 h 2561350"/>
              <a:gd name="connsiteX15" fmla="*/ 271446 w 2072429"/>
              <a:gd name="connsiteY15" fmla="*/ 1561668 h 2561350"/>
              <a:gd name="connsiteX16" fmla="*/ 249172 w 2072429"/>
              <a:gd name="connsiteY16" fmla="*/ 1045298 h 2561350"/>
              <a:gd name="connsiteX17" fmla="*/ 8510 w 2072429"/>
              <a:gd name="connsiteY17" fmla="*/ 1018431 h 2561350"/>
              <a:gd name="connsiteX18" fmla="*/ 110133 w 2072429"/>
              <a:gd name="connsiteY18" fmla="*/ 382371 h 2561350"/>
              <a:gd name="connsiteX19" fmla="*/ 827923 w 2072429"/>
              <a:gd name="connsiteY19" fmla="*/ 389002 h 2561350"/>
              <a:gd name="connsiteX20" fmla="*/ 793019 w 2072429"/>
              <a:gd name="connsiteY20" fmla="*/ 283670 h 2561350"/>
              <a:gd name="connsiteX21" fmla="*/ 1028762 w 2072429"/>
              <a:gd name="connsiteY21" fmla="*/ 3 h 2561350"/>
              <a:gd name="connsiteX0" fmla="*/ 1028762 w 2072429"/>
              <a:gd name="connsiteY0" fmla="*/ 3 h 2561350"/>
              <a:gd name="connsiteX1" fmla="*/ 1243075 w 2072429"/>
              <a:gd name="connsiteY1" fmla="*/ 286050 h 2561350"/>
              <a:gd name="connsiteX2" fmla="*/ 1220939 w 2072429"/>
              <a:gd name="connsiteY2" fmla="*/ 389002 h 2561350"/>
              <a:gd name="connsiteX3" fmla="*/ 1959793 w 2072429"/>
              <a:gd name="connsiteY3" fmla="*/ 361648 h 2561350"/>
              <a:gd name="connsiteX4" fmla="*/ 2067556 w 2072429"/>
              <a:gd name="connsiteY4" fmla="*/ 961234 h 2561350"/>
              <a:gd name="connsiteX5" fmla="*/ 1883536 w 2072429"/>
              <a:gd name="connsiteY5" fmla="*/ 1025891 h 2561350"/>
              <a:gd name="connsiteX6" fmla="*/ 1847373 w 2072429"/>
              <a:gd name="connsiteY6" fmla="*/ 1535481 h 2561350"/>
              <a:gd name="connsiteX7" fmla="*/ 2065070 w 2072429"/>
              <a:gd name="connsiteY7" fmla="*/ 1597847 h 2561350"/>
              <a:gd name="connsiteX8" fmla="*/ 1952333 w 2072429"/>
              <a:gd name="connsiteY8" fmla="*/ 2180265 h 2561350"/>
              <a:gd name="connsiteX9" fmla="*/ 1223202 w 2072429"/>
              <a:gd name="connsiteY9" fmla="*/ 2167002 h 2561350"/>
              <a:gd name="connsiteX10" fmla="*/ 1243075 w 2072429"/>
              <a:gd name="connsiteY10" fmla="*/ 2275300 h 2561350"/>
              <a:gd name="connsiteX11" fmla="*/ 793019 w 2072429"/>
              <a:gd name="connsiteY11" fmla="*/ 2277680 h 2561350"/>
              <a:gd name="connsiteX12" fmla="*/ 822952 w 2072429"/>
              <a:gd name="connsiteY12" fmla="*/ 2167002 h 2561350"/>
              <a:gd name="connsiteX13" fmla="*/ 130027 w 2072429"/>
              <a:gd name="connsiteY13" fmla="*/ 2200159 h 2561350"/>
              <a:gd name="connsiteX14" fmla="*/ 1050 w 2072429"/>
              <a:gd name="connsiteY14" fmla="*/ 1657531 h 2561350"/>
              <a:gd name="connsiteX15" fmla="*/ 271446 w 2072429"/>
              <a:gd name="connsiteY15" fmla="*/ 1561668 h 2561350"/>
              <a:gd name="connsiteX16" fmla="*/ 249172 w 2072429"/>
              <a:gd name="connsiteY16" fmla="*/ 1045298 h 2561350"/>
              <a:gd name="connsiteX17" fmla="*/ 8510 w 2072429"/>
              <a:gd name="connsiteY17" fmla="*/ 1018431 h 2561350"/>
              <a:gd name="connsiteX18" fmla="*/ 110133 w 2072429"/>
              <a:gd name="connsiteY18" fmla="*/ 382371 h 2561350"/>
              <a:gd name="connsiteX19" fmla="*/ 827923 w 2072429"/>
              <a:gd name="connsiteY19" fmla="*/ 389002 h 2561350"/>
              <a:gd name="connsiteX20" fmla="*/ 793019 w 2072429"/>
              <a:gd name="connsiteY20" fmla="*/ 283670 h 2561350"/>
              <a:gd name="connsiteX21" fmla="*/ 1028762 w 2072429"/>
              <a:gd name="connsiteY21" fmla="*/ 3 h 2561350"/>
              <a:gd name="connsiteX0" fmla="*/ 1028762 w 2072429"/>
              <a:gd name="connsiteY0" fmla="*/ 3 h 2561350"/>
              <a:gd name="connsiteX1" fmla="*/ 1243075 w 2072429"/>
              <a:gd name="connsiteY1" fmla="*/ 286050 h 2561350"/>
              <a:gd name="connsiteX2" fmla="*/ 1220939 w 2072429"/>
              <a:gd name="connsiteY2" fmla="*/ 389002 h 2561350"/>
              <a:gd name="connsiteX3" fmla="*/ 1959793 w 2072429"/>
              <a:gd name="connsiteY3" fmla="*/ 361648 h 2561350"/>
              <a:gd name="connsiteX4" fmla="*/ 2067556 w 2072429"/>
              <a:gd name="connsiteY4" fmla="*/ 961234 h 2561350"/>
              <a:gd name="connsiteX5" fmla="*/ 1883536 w 2072429"/>
              <a:gd name="connsiteY5" fmla="*/ 1025891 h 2561350"/>
              <a:gd name="connsiteX6" fmla="*/ 1847373 w 2072429"/>
              <a:gd name="connsiteY6" fmla="*/ 1535481 h 2561350"/>
              <a:gd name="connsiteX7" fmla="*/ 2065070 w 2072429"/>
              <a:gd name="connsiteY7" fmla="*/ 1597847 h 2561350"/>
              <a:gd name="connsiteX8" fmla="*/ 1952333 w 2072429"/>
              <a:gd name="connsiteY8" fmla="*/ 2180265 h 2561350"/>
              <a:gd name="connsiteX9" fmla="*/ 1223202 w 2072429"/>
              <a:gd name="connsiteY9" fmla="*/ 2167002 h 2561350"/>
              <a:gd name="connsiteX10" fmla="*/ 1243075 w 2072429"/>
              <a:gd name="connsiteY10" fmla="*/ 2275300 h 2561350"/>
              <a:gd name="connsiteX11" fmla="*/ 793019 w 2072429"/>
              <a:gd name="connsiteY11" fmla="*/ 2277680 h 2561350"/>
              <a:gd name="connsiteX12" fmla="*/ 822952 w 2072429"/>
              <a:gd name="connsiteY12" fmla="*/ 2167002 h 2561350"/>
              <a:gd name="connsiteX13" fmla="*/ 130027 w 2072429"/>
              <a:gd name="connsiteY13" fmla="*/ 2200159 h 2561350"/>
              <a:gd name="connsiteX14" fmla="*/ 1050 w 2072429"/>
              <a:gd name="connsiteY14" fmla="*/ 1657531 h 2561350"/>
              <a:gd name="connsiteX15" fmla="*/ 271446 w 2072429"/>
              <a:gd name="connsiteY15" fmla="*/ 1561668 h 2561350"/>
              <a:gd name="connsiteX16" fmla="*/ 249172 w 2072429"/>
              <a:gd name="connsiteY16" fmla="*/ 1045298 h 2561350"/>
              <a:gd name="connsiteX17" fmla="*/ 8510 w 2072429"/>
              <a:gd name="connsiteY17" fmla="*/ 1018431 h 2561350"/>
              <a:gd name="connsiteX18" fmla="*/ 110133 w 2072429"/>
              <a:gd name="connsiteY18" fmla="*/ 382371 h 2561350"/>
              <a:gd name="connsiteX19" fmla="*/ 827923 w 2072429"/>
              <a:gd name="connsiteY19" fmla="*/ 389002 h 2561350"/>
              <a:gd name="connsiteX20" fmla="*/ 793019 w 2072429"/>
              <a:gd name="connsiteY20" fmla="*/ 283670 h 2561350"/>
              <a:gd name="connsiteX21" fmla="*/ 1028762 w 2072429"/>
              <a:gd name="connsiteY21" fmla="*/ 3 h 2561350"/>
              <a:gd name="connsiteX0" fmla="*/ 1028762 w 2072429"/>
              <a:gd name="connsiteY0" fmla="*/ 3 h 2561350"/>
              <a:gd name="connsiteX1" fmla="*/ 1243075 w 2072429"/>
              <a:gd name="connsiteY1" fmla="*/ 286050 h 2561350"/>
              <a:gd name="connsiteX2" fmla="*/ 1220939 w 2072429"/>
              <a:gd name="connsiteY2" fmla="*/ 389002 h 2561350"/>
              <a:gd name="connsiteX3" fmla="*/ 1959793 w 2072429"/>
              <a:gd name="connsiteY3" fmla="*/ 361648 h 2561350"/>
              <a:gd name="connsiteX4" fmla="*/ 2067556 w 2072429"/>
              <a:gd name="connsiteY4" fmla="*/ 961234 h 2561350"/>
              <a:gd name="connsiteX5" fmla="*/ 1883536 w 2072429"/>
              <a:gd name="connsiteY5" fmla="*/ 1025891 h 2561350"/>
              <a:gd name="connsiteX6" fmla="*/ 1847373 w 2072429"/>
              <a:gd name="connsiteY6" fmla="*/ 1535481 h 2561350"/>
              <a:gd name="connsiteX7" fmla="*/ 2065070 w 2072429"/>
              <a:gd name="connsiteY7" fmla="*/ 1597847 h 2561350"/>
              <a:gd name="connsiteX8" fmla="*/ 1952333 w 2072429"/>
              <a:gd name="connsiteY8" fmla="*/ 2180265 h 2561350"/>
              <a:gd name="connsiteX9" fmla="*/ 1223202 w 2072429"/>
              <a:gd name="connsiteY9" fmla="*/ 2167002 h 2561350"/>
              <a:gd name="connsiteX10" fmla="*/ 1243075 w 2072429"/>
              <a:gd name="connsiteY10" fmla="*/ 2275300 h 2561350"/>
              <a:gd name="connsiteX11" fmla="*/ 793019 w 2072429"/>
              <a:gd name="connsiteY11" fmla="*/ 2277680 h 2561350"/>
              <a:gd name="connsiteX12" fmla="*/ 822952 w 2072429"/>
              <a:gd name="connsiteY12" fmla="*/ 2167002 h 2561350"/>
              <a:gd name="connsiteX13" fmla="*/ 130027 w 2072429"/>
              <a:gd name="connsiteY13" fmla="*/ 2200159 h 2561350"/>
              <a:gd name="connsiteX14" fmla="*/ 1050 w 2072429"/>
              <a:gd name="connsiteY14" fmla="*/ 1657531 h 2561350"/>
              <a:gd name="connsiteX15" fmla="*/ 271446 w 2072429"/>
              <a:gd name="connsiteY15" fmla="*/ 1561668 h 2561350"/>
              <a:gd name="connsiteX16" fmla="*/ 249172 w 2072429"/>
              <a:gd name="connsiteY16" fmla="*/ 1045298 h 2561350"/>
              <a:gd name="connsiteX17" fmla="*/ 8510 w 2072429"/>
              <a:gd name="connsiteY17" fmla="*/ 1018431 h 2561350"/>
              <a:gd name="connsiteX18" fmla="*/ 110133 w 2072429"/>
              <a:gd name="connsiteY18" fmla="*/ 382371 h 2561350"/>
              <a:gd name="connsiteX19" fmla="*/ 827923 w 2072429"/>
              <a:gd name="connsiteY19" fmla="*/ 389002 h 2561350"/>
              <a:gd name="connsiteX20" fmla="*/ 793019 w 2072429"/>
              <a:gd name="connsiteY20" fmla="*/ 283670 h 2561350"/>
              <a:gd name="connsiteX21" fmla="*/ 1028762 w 2072429"/>
              <a:gd name="connsiteY21" fmla="*/ 3 h 2561350"/>
              <a:gd name="connsiteX0" fmla="*/ 1028762 w 2072429"/>
              <a:gd name="connsiteY0" fmla="*/ 3 h 2561350"/>
              <a:gd name="connsiteX1" fmla="*/ 1243075 w 2072429"/>
              <a:gd name="connsiteY1" fmla="*/ 286050 h 2561350"/>
              <a:gd name="connsiteX2" fmla="*/ 1220939 w 2072429"/>
              <a:gd name="connsiteY2" fmla="*/ 389002 h 2561350"/>
              <a:gd name="connsiteX3" fmla="*/ 1959793 w 2072429"/>
              <a:gd name="connsiteY3" fmla="*/ 361648 h 2561350"/>
              <a:gd name="connsiteX4" fmla="*/ 2067556 w 2072429"/>
              <a:gd name="connsiteY4" fmla="*/ 961234 h 2561350"/>
              <a:gd name="connsiteX5" fmla="*/ 1881048 w 2072429"/>
              <a:gd name="connsiteY5" fmla="*/ 1030865 h 2561350"/>
              <a:gd name="connsiteX6" fmla="*/ 1847373 w 2072429"/>
              <a:gd name="connsiteY6" fmla="*/ 1535481 h 2561350"/>
              <a:gd name="connsiteX7" fmla="*/ 2065070 w 2072429"/>
              <a:gd name="connsiteY7" fmla="*/ 1597847 h 2561350"/>
              <a:gd name="connsiteX8" fmla="*/ 1952333 w 2072429"/>
              <a:gd name="connsiteY8" fmla="*/ 2180265 h 2561350"/>
              <a:gd name="connsiteX9" fmla="*/ 1223202 w 2072429"/>
              <a:gd name="connsiteY9" fmla="*/ 2167002 h 2561350"/>
              <a:gd name="connsiteX10" fmla="*/ 1243075 w 2072429"/>
              <a:gd name="connsiteY10" fmla="*/ 2275300 h 2561350"/>
              <a:gd name="connsiteX11" fmla="*/ 793019 w 2072429"/>
              <a:gd name="connsiteY11" fmla="*/ 2277680 h 2561350"/>
              <a:gd name="connsiteX12" fmla="*/ 822952 w 2072429"/>
              <a:gd name="connsiteY12" fmla="*/ 2167002 h 2561350"/>
              <a:gd name="connsiteX13" fmla="*/ 130027 w 2072429"/>
              <a:gd name="connsiteY13" fmla="*/ 2200159 h 2561350"/>
              <a:gd name="connsiteX14" fmla="*/ 1050 w 2072429"/>
              <a:gd name="connsiteY14" fmla="*/ 1657531 h 2561350"/>
              <a:gd name="connsiteX15" fmla="*/ 271446 w 2072429"/>
              <a:gd name="connsiteY15" fmla="*/ 1561668 h 2561350"/>
              <a:gd name="connsiteX16" fmla="*/ 249172 w 2072429"/>
              <a:gd name="connsiteY16" fmla="*/ 1045298 h 2561350"/>
              <a:gd name="connsiteX17" fmla="*/ 8510 w 2072429"/>
              <a:gd name="connsiteY17" fmla="*/ 1018431 h 2561350"/>
              <a:gd name="connsiteX18" fmla="*/ 110133 w 2072429"/>
              <a:gd name="connsiteY18" fmla="*/ 382371 h 2561350"/>
              <a:gd name="connsiteX19" fmla="*/ 827923 w 2072429"/>
              <a:gd name="connsiteY19" fmla="*/ 389002 h 2561350"/>
              <a:gd name="connsiteX20" fmla="*/ 793019 w 2072429"/>
              <a:gd name="connsiteY20" fmla="*/ 283670 h 2561350"/>
              <a:gd name="connsiteX21" fmla="*/ 1028762 w 2072429"/>
              <a:gd name="connsiteY21" fmla="*/ 3 h 2561350"/>
              <a:gd name="connsiteX0" fmla="*/ 1028762 w 2072429"/>
              <a:gd name="connsiteY0" fmla="*/ 3 h 2561350"/>
              <a:gd name="connsiteX1" fmla="*/ 1243075 w 2072429"/>
              <a:gd name="connsiteY1" fmla="*/ 286050 h 2561350"/>
              <a:gd name="connsiteX2" fmla="*/ 1220939 w 2072429"/>
              <a:gd name="connsiteY2" fmla="*/ 389002 h 2561350"/>
              <a:gd name="connsiteX3" fmla="*/ 1959793 w 2072429"/>
              <a:gd name="connsiteY3" fmla="*/ 361648 h 2561350"/>
              <a:gd name="connsiteX4" fmla="*/ 2067556 w 2072429"/>
              <a:gd name="connsiteY4" fmla="*/ 961234 h 2561350"/>
              <a:gd name="connsiteX5" fmla="*/ 1881048 w 2072429"/>
              <a:gd name="connsiteY5" fmla="*/ 1030865 h 2561350"/>
              <a:gd name="connsiteX6" fmla="*/ 1847373 w 2072429"/>
              <a:gd name="connsiteY6" fmla="*/ 1535481 h 2561350"/>
              <a:gd name="connsiteX7" fmla="*/ 2065070 w 2072429"/>
              <a:gd name="connsiteY7" fmla="*/ 1597847 h 2561350"/>
              <a:gd name="connsiteX8" fmla="*/ 1952333 w 2072429"/>
              <a:gd name="connsiteY8" fmla="*/ 2180265 h 2561350"/>
              <a:gd name="connsiteX9" fmla="*/ 1223202 w 2072429"/>
              <a:gd name="connsiteY9" fmla="*/ 2167002 h 2561350"/>
              <a:gd name="connsiteX10" fmla="*/ 1243075 w 2072429"/>
              <a:gd name="connsiteY10" fmla="*/ 2275300 h 2561350"/>
              <a:gd name="connsiteX11" fmla="*/ 793019 w 2072429"/>
              <a:gd name="connsiteY11" fmla="*/ 2277680 h 2561350"/>
              <a:gd name="connsiteX12" fmla="*/ 822952 w 2072429"/>
              <a:gd name="connsiteY12" fmla="*/ 2167002 h 2561350"/>
              <a:gd name="connsiteX13" fmla="*/ 130027 w 2072429"/>
              <a:gd name="connsiteY13" fmla="*/ 2200159 h 2561350"/>
              <a:gd name="connsiteX14" fmla="*/ 1050 w 2072429"/>
              <a:gd name="connsiteY14" fmla="*/ 1657531 h 2561350"/>
              <a:gd name="connsiteX15" fmla="*/ 271446 w 2072429"/>
              <a:gd name="connsiteY15" fmla="*/ 1561668 h 2561350"/>
              <a:gd name="connsiteX16" fmla="*/ 249172 w 2072429"/>
              <a:gd name="connsiteY16" fmla="*/ 1045298 h 2561350"/>
              <a:gd name="connsiteX17" fmla="*/ 8510 w 2072429"/>
              <a:gd name="connsiteY17" fmla="*/ 1018431 h 2561350"/>
              <a:gd name="connsiteX18" fmla="*/ 110133 w 2072429"/>
              <a:gd name="connsiteY18" fmla="*/ 382371 h 2561350"/>
              <a:gd name="connsiteX19" fmla="*/ 827923 w 2072429"/>
              <a:gd name="connsiteY19" fmla="*/ 389002 h 2561350"/>
              <a:gd name="connsiteX20" fmla="*/ 793019 w 2072429"/>
              <a:gd name="connsiteY20" fmla="*/ 283670 h 2561350"/>
              <a:gd name="connsiteX21" fmla="*/ 1028762 w 2072429"/>
              <a:gd name="connsiteY21" fmla="*/ 3 h 2561350"/>
              <a:gd name="connsiteX0" fmla="*/ 1028762 w 2069564"/>
              <a:gd name="connsiteY0" fmla="*/ 3 h 2561350"/>
              <a:gd name="connsiteX1" fmla="*/ 1243075 w 2069564"/>
              <a:gd name="connsiteY1" fmla="*/ 286050 h 2561350"/>
              <a:gd name="connsiteX2" fmla="*/ 1220939 w 2069564"/>
              <a:gd name="connsiteY2" fmla="*/ 389002 h 2561350"/>
              <a:gd name="connsiteX3" fmla="*/ 1959793 w 2069564"/>
              <a:gd name="connsiteY3" fmla="*/ 361648 h 2561350"/>
              <a:gd name="connsiteX4" fmla="*/ 2067556 w 2069564"/>
              <a:gd name="connsiteY4" fmla="*/ 961234 h 2561350"/>
              <a:gd name="connsiteX5" fmla="*/ 1881048 w 2069564"/>
              <a:gd name="connsiteY5" fmla="*/ 1030865 h 2561350"/>
              <a:gd name="connsiteX6" fmla="*/ 1847373 w 2069564"/>
              <a:gd name="connsiteY6" fmla="*/ 1535481 h 2561350"/>
              <a:gd name="connsiteX7" fmla="*/ 2065070 w 2069564"/>
              <a:gd name="connsiteY7" fmla="*/ 1597847 h 2561350"/>
              <a:gd name="connsiteX8" fmla="*/ 1952333 w 2069564"/>
              <a:gd name="connsiteY8" fmla="*/ 2180265 h 2561350"/>
              <a:gd name="connsiteX9" fmla="*/ 1223202 w 2069564"/>
              <a:gd name="connsiteY9" fmla="*/ 2167002 h 2561350"/>
              <a:gd name="connsiteX10" fmla="*/ 1243075 w 2069564"/>
              <a:gd name="connsiteY10" fmla="*/ 2275300 h 2561350"/>
              <a:gd name="connsiteX11" fmla="*/ 793019 w 2069564"/>
              <a:gd name="connsiteY11" fmla="*/ 2277680 h 2561350"/>
              <a:gd name="connsiteX12" fmla="*/ 822952 w 2069564"/>
              <a:gd name="connsiteY12" fmla="*/ 2167002 h 2561350"/>
              <a:gd name="connsiteX13" fmla="*/ 130027 w 2069564"/>
              <a:gd name="connsiteY13" fmla="*/ 2200159 h 2561350"/>
              <a:gd name="connsiteX14" fmla="*/ 1050 w 2069564"/>
              <a:gd name="connsiteY14" fmla="*/ 1657531 h 2561350"/>
              <a:gd name="connsiteX15" fmla="*/ 271446 w 2069564"/>
              <a:gd name="connsiteY15" fmla="*/ 1561668 h 2561350"/>
              <a:gd name="connsiteX16" fmla="*/ 249172 w 2069564"/>
              <a:gd name="connsiteY16" fmla="*/ 1045298 h 2561350"/>
              <a:gd name="connsiteX17" fmla="*/ 8510 w 2069564"/>
              <a:gd name="connsiteY17" fmla="*/ 1018431 h 2561350"/>
              <a:gd name="connsiteX18" fmla="*/ 110133 w 2069564"/>
              <a:gd name="connsiteY18" fmla="*/ 382371 h 2561350"/>
              <a:gd name="connsiteX19" fmla="*/ 827923 w 2069564"/>
              <a:gd name="connsiteY19" fmla="*/ 389002 h 2561350"/>
              <a:gd name="connsiteX20" fmla="*/ 793019 w 2069564"/>
              <a:gd name="connsiteY20" fmla="*/ 283670 h 2561350"/>
              <a:gd name="connsiteX21" fmla="*/ 1028762 w 2069564"/>
              <a:gd name="connsiteY21" fmla="*/ 3 h 2561350"/>
              <a:gd name="connsiteX0" fmla="*/ 1028762 w 2069564"/>
              <a:gd name="connsiteY0" fmla="*/ 3 h 2561350"/>
              <a:gd name="connsiteX1" fmla="*/ 1243075 w 2069564"/>
              <a:gd name="connsiteY1" fmla="*/ 286050 h 2561350"/>
              <a:gd name="connsiteX2" fmla="*/ 1220939 w 2069564"/>
              <a:gd name="connsiteY2" fmla="*/ 389002 h 2561350"/>
              <a:gd name="connsiteX3" fmla="*/ 1959793 w 2069564"/>
              <a:gd name="connsiteY3" fmla="*/ 361648 h 2561350"/>
              <a:gd name="connsiteX4" fmla="*/ 2067556 w 2069564"/>
              <a:gd name="connsiteY4" fmla="*/ 961234 h 2561350"/>
              <a:gd name="connsiteX5" fmla="*/ 1881048 w 2069564"/>
              <a:gd name="connsiteY5" fmla="*/ 1030865 h 2561350"/>
              <a:gd name="connsiteX6" fmla="*/ 1847373 w 2069564"/>
              <a:gd name="connsiteY6" fmla="*/ 1535481 h 2561350"/>
              <a:gd name="connsiteX7" fmla="*/ 2065070 w 2069564"/>
              <a:gd name="connsiteY7" fmla="*/ 1597847 h 2561350"/>
              <a:gd name="connsiteX8" fmla="*/ 1952333 w 2069564"/>
              <a:gd name="connsiteY8" fmla="*/ 2180265 h 2561350"/>
              <a:gd name="connsiteX9" fmla="*/ 1223202 w 2069564"/>
              <a:gd name="connsiteY9" fmla="*/ 2167002 h 2561350"/>
              <a:gd name="connsiteX10" fmla="*/ 1243075 w 2069564"/>
              <a:gd name="connsiteY10" fmla="*/ 2275300 h 2561350"/>
              <a:gd name="connsiteX11" fmla="*/ 793019 w 2069564"/>
              <a:gd name="connsiteY11" fmla="*/ 2277680 h 2561350"/>
              <a:gd name="connsiteX12" fmla="*/ 822952 w 2069564"/>
              <a:gd name="connsiteY12" fmla="*/ 2167002 h 2561350"/>
              <a:gd name="connsiteX13" fmla="*/ 130027 w 2069564"/>
              <a:gd name="connsiteY13" fmla="*/ 2200159 h 2561350"/>
              <a:gd name="connsiteX14" fmla="*/ 1050 w 2069564"/>
              <a:gd name="connsiteY14" fmla="*/ 1657531 h 2561350"/>
              <a:gd name="connsiteX15" fmla="*/ 271446 w 2069564"/>
              <a:gd name="connsiteY15" fmla="*/ 1561668 h 2561350"/>
              <a:gd name="connsiteX16" fmla="*/ 249172 w 2069564"/>
              <a:gd name="connsiteY16" fmla="*/ 1045298 h 2561350"/>
              <a:gd name="connsiteX17" fmla="*/ 8510 w 2069564"/>
              <a:gd name="connsiteY17" fmla="*/ 1018431 h 2561350"/>
              <a:gd name="connsiteX18" fmla="*/ 110133 w 2069564"/>
              <a:gd name="connsiteY18" fmla="*/ 382371 h 2561350"/>
              <a:gd name="connsiteX19" fmla="*/ 827923 w 2069564"/>
              <a:gd name="connsiteY19" fmla="*/ 389002 h 2561350"/>
              <a:gd name="connsiteX20" fmla="*/ 793019 w 2069564"/>
              <a:gd name="connsiteY20" fmla="*/ 283670 h 2561350"/>
              <a:gd name="connsiteX21" fmla="*/ 1028762 w 2069564"/>
              <a:gd name="connsiteY21" fmla="*/ 3 h 2561350"/>
              <a:gd name="connsiteX0" fmla="*/ 1028762 w 2069564"/>
              <a:gd name="connsiteY0" fmla="*/ 3 h 2561350"/>
              <a:gd name="connsiteX1" fmla="*/ 1243075 w 2069564"/>
              <a:gd name="connsiteY1" fmla="*/ 286050 h 2561350"/>
              <a:gd name="connsiteX2" fmla="*/ 1220939 w 2069564"/>
              <a:gd name="connsiteY2" fmla="*/ 389002 h 2561350"/>
              <a:gd name="connsiteX3" fmla="*/ 1959793 w 2069564"/>
              <a:gd name="connsiteY3" fmla="*/ 361648 h 2561350"/>
              <a:gd name="connsiteX4" fmla="*/ 2067556 w 2069564"/>
              <a:gd name="connsiteY4" fmla="*/ 961234 h 2561350"/>
              <a:gd name="connsiteX5" fmla="*/ 1881048 w 2069564"/>
              <a:gd name="connsiteY5" fmla="*/ 1030865 h 2561350"/>
              <a:gd name="connsiteX6" fmla="*/ 1847373 w 2069564"/>
              <a:gd name="connsiteY6" fmla="*/ 1535481 h 2561350"/>
              <a:gd name="connsiteX7" fmla="*/ 2065070 w 2069564"/>
              <a:gd name="connsiteY7" fmla="*/ 1597847 h 2561350"/>
              <a:gd name="connsiteX8" fmla="*/ 1952333 w 2069564"/>
              <a:gd name="connsiteY8" fmla="*/ 2180265 h 2561350"/>
              <a:gd name="connsiteX9" fmla="*/ 1223202 w 2069564"/>
              <a:gd name="connsiteY9" fmla="*/ 2167002 h 2561350"/>
              <a:gd name="connsiteX10" fmla="*/ 1243075 w 2069564"/>
              <a:gd name="connsiteY10" fmla="*/ 2275300 h 2561350"/>
              <a:gd name="connsiteX11" fmla="*/ 793019 w 2069564"/>
              <a:gd name="connsiteY11" fmla="*/ 2277680 h 2561350"/>
              <a:gd name="connsiteX12" fmla="*/ 822952 w 2069564"/>
              <a:gd name="connsiteY12" fmla="*/ 2167002 h 2561350"/>
              <a:gd name="connsiteX13" fmla="*/ 130027 w 2069564"/>
              <a:gd name="connsiteY13" fmla="*/ 2200159 h 2561350"/>
              <a:gd name="connsiteX14" fmla="*/ 1050 w 2069564"/>
              <a:gd name="connsiteY14" fmla="*/ 1657531 h 2561350"/>
              <a:gd name="connsiteX15" fmla="*/ 271446 w 2069564"/>
              <a:gd name="connsiteY15" fmla="*/ 1561668 h 2561350"/>
              <a:gd name="connsiteX16" fmla="*/ 249172 w 2069564"/>
              <a:gd name="connsiteY16" fmla="*/ 1045298 h 2561350"/>
              <a:gd name="connsiteX17" fmla="*/ 8510 w 2069564"/>
              <a:gd name="connsiteY17" fmla="*/ 1018431 h 2561350"/>
              <a:gd name="connsiteX18" fmla="*/ 110133 w 2069564"/>
              <a:gd name="connsiteY18" fmla="*/ 382371 h 2561350"/>
              <a:gd name="connsiteX19" fmla="*/ 827923 w 2069564"/>
              <a:gd name="connsiteY19" fmla="*/ 389002 h 2561350"/>
              <a:gd name="connsiteX20" fmla="*/ 793019 w 2069564"/>
              <a:gd name="connsiteY20" fmla="*/ 283670 h 2561350"/>
              <a:gd name="connsiteX21" fmla="*/ 1028762 w 2069564"/>
              <a:gd name="connsiteY21" fmla="*/ 3 h 2561350"/>
              <a:gd name="connsiteX0" fmla="*/ 1028762 w 2069564"/>
              <a:gd name="connsiteY0" fmla="*/ 3 h 2561350"/>
              <a:gd name="connsiteX1" fmla="*/ 1243075 w 2069564"/>
              <a:gd name="connsiteY1" fmla="*/ 286050 h 2561350"/>
              <a:gd name="connsiteX2" fmla="*/ 1220939 w 2069564"/>
              <a:gd name="connsiteY2" fmla="*/ 389002 h 2561350"/>
              <a:gd name="connsiteX3" fmla="*/ 1959793 w 2069564"/>
              <a:gd name="connsiteY3" fmla="*/ 361648 h 2561350"/>
              <a:gd name="connsiteX4" fmla="*/ 2067556 w 2069564"/>
              <a:gd name="connsiteY4" fmla="*/ 961234 h 2561350"/>
              <a:gd name="connsiteX5" fmla="*/ 1881048 w 2069564"/>
              <a:gd name="connsiteY5" fmla="*/ 1030865 h 2561350"/>
              <a:gd name="connsiteX6" fmla="*/ 1847373 w 2069564"/>
              <a:gd name="connsiteY6" fmla="*/ 1535481 h 2561350"/>
              <a:gd name="connsiteX7" fmla="*/ 2065070 w 2069564"/>
              <a:gd name="connsiteY7" fmla="*/ 1597847 h 2561350"/>
              <a:gd name="connsiteX8" fmla="*/ 1952333 w 2069564"/>
              <a:gd name="connsiteY8" fmla="*/ 2180265 h 2561350"/>
              <a:gd name="connsiteX9" fmla="*/ 1223202 w 2069564"/>
              <a:gd name="connsiteY9" fmla="*/ 2167002 h 2561350"/>
              <a:gd name="connsiteX10" fmla="*/ 1243075 w 2069564"/>
              <a:gd name="connsiteY10" fmla="*/ 2275300 h 2561350"/>
              <a:gd name="connsiteX11" fmla="*/ 793019 w 2069564"/>
              <a:gd name="connsiteY11" fmla="*/ 2277680 h 2561350"/>
              <a:gd name="connsiteX12" fmla="*/ 822952 w 2069564"/>
              <a:gd name="connsiteY12" fmla="*/ 2167002 h 2561350"/>
              <a:gd name="connsiteX13" fmla="*/ 130027 w 2069564"/>
              <a:gd name="connsiteY13" fmla="*/ 2200159 h 2561350"/>
              <a:gd name="connsiteX14" fmla="*/ 1050 w 2069564"/>
              <a:gd name="connsiteY14" fmla="*/ 1657531 h 2561350"/>
              <a:gd name="connsiteX15" fmla="*/ 271446 w 2069564"/>
              <a:gd name="connsiteY15" fmla="*/ 1561668 h 2561350"/>
              <a:gd name="connsiteX16" fmla="*/ 249172 w 2069564"/>
              <a:gd name="connsiteY16" fmla="*/ 1045298 h 2561350"/>
              <a:gd name="connsiteX17" fmla="*/ 8510 w 2069564"/>
              <a:gd name="connsiteY17" fmla="*/ 1018431 h 2561350"/>
              <a:gd name="connsiteX18" fmla="*/ 110133 w 2069564"/>
              <a:gd name="connsiteY18" fmla="*/ 382371 h 2561350"/>
              <a:gd name="connsiteX19" fmla="*/ 827923 w 2069564"/>
              <a:gd name="connsiteY19" fmla="*/ 389002 h 2561350"/>
              <a:gd name="connsiteX20" fmla="*/ 793019 w 2069564"/>
              <a:gd name="connsiteY20" fmla="*/ 283670 h 2561350"/>
              <a:gd name="connsiteX21" fmla="*/ 1028762 w 2069564"/>
              <a:gd name="connsiteY21" fmla="*/ 3 h 2561350"/>
              <a:gd name="connsiteX0" fmla="*/ 1028762 w 2069564"/>
              <a:gd name="connsiteY0" fmla="*/ 3 h 2561350"/>
              <a:gd name="connsiteX1" fmla="*/ 1243075 w 2069564"/>
              <a:gd name="connsiteY1" fmla="*/ 286050 h 2561350"/>
              <a:gd name="connsiteX2" fmla="*/ 1220939 w 2069564"/>
              <a:gd name="connsiteY2" fmla="*/ 389002 h 2561350"/>
              <a:gd name="connsiteX3" fmla="*/ 1959793 w 2069564"/>
              <a:gd name="connsiteY3" fmla="*/ 361648 h 2561350"/>
              <a:gd name="connsiteX4" fmla="*/ 2067556 w 2069564"/>
              <a:gd name="connsiteY4" fmla="*/ 961234 h 2561350"/>
              <a:gd name="connsiteX5" fmla="*/ 1881048 w 2069564"/>
              <a:gd name="connsiteY5" fmla="*/ 1030865 h 2561350"/>
              <a:gd name="connsiteX6" fmla="*/ 1847373 w 2069564"/>
              <a:gd name="connsiteY6" fmla="*/ 1535481 h 2561350"/>
              <a:gd name="connsiteX7" fmla="*/ 2065070 w 2069564"/>
              <a:gd name="connsiteY7" fmla="*/ 1597847 h 2561350"/>
              <a:gd name="connsiteX8" fmla="*/ 1952333 w 2069564"/>
              <a:gd name="connsiteY8" fmla="*/ 2180265 h 2561350"/>
              <a:gd name="connsiteX9" fmla="*/ 1223202 w 2069564"/>
              <a:gd name="connsiteY9" fmla="*/ 2167002 h 2561350"/>
              <a:gd name="connsiteX10" fmla="*/ 1243075 w 2069564"/>
              <a:gd name="connsiteY10" fmla="*/ 2275300 h 2561350"/>
              <a:gd name="connsiteX11" fmla="*/ 793019 w 2069564"/>
              <a:gd name="connsiteY11" fmla="*/ 2277680 h 2561350"/>
              <a:gd name="connsiteX12" fmla="*/ 822952 w 2069564"/>
              <a:gd name="connsiteY12" fmla="*/ 2167002 h 2561350"/>
              <a:gd name="connsiteX13" fmla="*/ 130027 w 2069564"/>
              <a:gd name="connsiteY13" fmla="*/ 2200159 h 2561350"/>
              <a:gd name="connsiteX14" fmla="*/ 1050 w 2069564"/>
              <a:gd name="connsiteY14" fmla="*/ 1657531 h 2561350"/>
              <a:gd name="connsiteX15" fmla="*/ 271446 w 2069564"/>
              <a:gd name="connsiteY15" fmla="*/ 1561668 h 2561350"/>
              <a:gd name="connsiteX16" fmla="*/ 249172 w 2069564"/>
              <a:gd name="connsiteY16" fmla="*/ 1045298 h 2561350"/>
              <a:gd name="connsiteX17" fmla="*/ 8510 w 2069564"/>
              <a:gd name="connsiteY17" fmla="*/ 1018431 h 2561350"/>
              <a:gd name="connsiteX18" fmla="*/ 110133 w 2069564"/>
              <a:gd name="connsiteY18" fmla="*/ 382371 h 2561350"/>
              <a:gd name="connsiteX19" fmla="*/ 827923 w 2069564"/>
              <a:gd name="connsiteY19" fmla="*/ 389002 h 2561350"/>
              <a:gd name="connsiteX20" fmla="*/ 793019 w 2069564"/>
              <a:gd name="connsiteY20" fmla="*/ 283670 h 2561350"/>
              <a:gd name="connsiteX21" fmla="*/ 1028762 w 2069564"/>
              <a:gd name="connsiteY21" fmla="*/ 3 h 2561350"/>
              <a:gd name="connsiteX0" fmla="*/ 1028762 w 2069564"/>
              <a:gd name="connsiteY0" fmla="*/ 3 h 2561350"/>
              <a:gd name="connsiteX1" fmla="*/ 1243075 w 2069564"/>
              <a:gd name="connsiteY1" fmla="*/ 286050 h 2561350"/>
              <a:gd name="connsiteX2" fmla="*/ 1220939 w 2069564"/>
              <a:gd name="connsiteY2" fmla="*/ 389002 h 2561350"/>
              <a:gd name="connsiteX3" fmla="*/ 1959793 w 2069564"/>
              <a:gd name="connsiteY3" fmla="*/ 361648 h 2561350"/>
              <a:gd name="connsiteX4" fmla="*/ 2067556 w 2069564"/>
              <a:gd name="connsiteY4" fmla="*/ 961234 h 2561350"/>
              <a:gd name="connsiteX5" fmla="*/ 1881048 w 2069564"/>
              <a:gd name="connsiteY5" fmla="*/ 1030865 h 2561350"/>
              <a:gd name="connsiteX6" fmla="*/ 1847373 w 2069564"/>
              <a:gd name="connsiteY6" fmla="*/ 1535481 h 2561350"/>
              <a:gd name="connsiteX7" fmla="*/ 2065070 w 2069564"/>
              <a:gd name="connsiteY7" fmla="*/ 1597847 h 2561350"/>
              <a:gd name="connsiteX8" fmla="*/ 1952333 w 2069564"/>
              <a:gd name="connsiteY8" fmla="*/ 2180265 h 2561350"/>
              <a:gd name="connsiteX9" fmla="*/ 1223202 w 2069564"/>
              <a:gd name="connsiteY9" fmla="*/ 2167002 h 2561350"/>
              <a:gd name="connsiteX10" fmla="*/ 1243075 w 2069564"/>
              <a:gd name="connsiteY10" fmla="*/ 2275300 h 2561350"/>
              <a:gd name="connsiteX11" fmla="*/ 793019 w 2069564"/>
              <a:gd name="connsiteY11" fmla="*/ 2277680 h 2561350"/>
              <a:gd name="connsiteX12" fmla="*/ 822952 w 2069564"/>
              <a:gd name="connsiteY12" fmla="*/ 2167002 h 2561350"/>
              <a:gd name="connsiteX13" fmla="*/ 130027 w 2069564"/>
              <a:gd name="connsiteY13" fmla="*/ 2200159 h 2561350"/>
              <a:gd name="connsiteX14" fmla="*/ 1050 w 2069564"/>
              <a:gd name="connsiteY14" fmla="*/ 1657531 h 2561350"/>
              <a:gd name="connsiteX15" fmla="*/ 271446 w 2069564"/>
              <a:gd name="connsiteY15" fmla="*/ 1561668 h 2561350"/>
              <a:gd name="connsiteX16" fmla="*/ 249172 w 2069564"/>
              <a:gd name="connsiteY16" fmla="*/ 1045298 h 2561350"/>
              <a:gd name="connsiteX17" fmla="*/ 8510 w 2069564"/>
              <a:gd name="connsiteY17" fmla="*/ 1018431 h 2561350"/>
              <a:gd name="connsiteX18" fmla="*/ 110133 w 2069564"/>
              <a:gd name="connsiteY18" fmla="*/ 382371 h 2561350"/>
              <a:gd name="connsiteX19" fmla="*/ 827923 w 2069564"/>
              <a:gd name="connsiteY19" fmla="*/ 389002 h 2561350"/>
              <a:gd name="connsiteX20" fmla="*/ 793019 w 2069564"/>
              <a:gd name="connsiteY20" fmla="*/ 283670 h 2561350"/>
              <a:gd name="connsiteX21" fmla="*/ 1028762 w 2069564"/>
              <a:gd name="connsiteY21" fmla="*/ 3 h 2561350"/>
              <a:gd name="connsiteX0" fmla="*/ 1028762 w 2069564"/>
              <a:gd name="connsiteY0" fmla="*/ 3 h 2561350"/>
              <a:gd name="connsiteX1" fmla="*/ 1243075 w 2069564"/>
              <a:gd name="connsiteY1" fmla="*/ 286050 h 2561350"/>
              <a:gd name="connsiteX2" fmla="*/ 1220939 w 2069564"/>
              <a:gd name="connsiteY2" fmla="*/ 389002 h 2561350"/>
              <a:gd name="connsiteX3" fmla="*/ 1959793 w 2069564"/>
              <a:gd name="connsiteY3" fmla="*/ 361648 h 2561350"/>
              <a:gd name="connsiteX4" fmla="*/ 2067556 w 2069564"/>
              <a:gd name="connsiteY4" fmla="*/ 961234 h 2561350"/>
              <a:gd name="connsiteX5" fmla="*/ 1881048 w 2069564"/>
              <a:gd name="connsiteY5" fmla="*/ 1030865 h 2561350"/>
              <a:gd name="connsiteX6" fmla="*/ 1847373 w 2069564"/>
              <a:gd name="connsiteY6" fmla="*/ 1535481 h 2561350"/>
              <a:gd name="connsiteX7" fmla="*/ 2065070 w 2069564"/>
              <a:gd name="connsiteY7" fmla="*/ 1597847 h 2561350"/>
              <a:gd name="connsiteX8" fmla="*/ 1952333 w 2069564"/>
              <a:gd name="connsiteY8" fmla="*/ 2180265 h 2561350"/>
              <a:gd name="connsiteX9" fmla="*/ 1223202 w 2069564"/>
              <a:gd name="connsiteY9" fmla="*/ 2167002 h 2561350"/>
              <a:gd name="connsiteX10" fmla="*/ 1243075 w 2069564"/>
              <a:gd name="connsiteY10" fmla="*/ 2275300 h 2561350"/>
              <a:gd name="connsiteX11" fmla="*/ 793019 w 2069564"/>
              <a:gd name="connsiteY11" fmla="*/ 2277680 h 2561350"/>
              <a:gd name="connsiteX12" fmla="*/ 822952 w 2069564"/>
              <a:gd name="connsiteY12" fmla="*/ 2167002 h 2561350"/>
              <a:gd name="connsiteX13" fmla="*/ 130027 w 2069564"/>
              <a:gd name="connsiteY13" fmla="*/ 2200159 h 2561350"/>
              <a:gd name="connsiteX14" fmla="*/ 1050 w 2069564"/>
              <a:gd name="connsiteY14" fmla="*/ 1657531 h 2561350"/>
              <a:gd name="connsiteX15" fmla="*/ 271446 w 2069564"/>
              <a:gd name="connsiteY15" fmla="*/ 1561668 h 2561350"/>
              <a:gd name="connsiteX16" fmla="*/ 249172 w 2069564"/>
              <a:gd name="connsiteY16" fmla="*/ 1045298 h 2561350"/>
              <a:gd name="connsiteX17" fmla="*/ 8510 w 2069564"/>
              <a:gd name="connsiteY17" fmla="*/ 1018431 h 2561350"/>
              <a:gd name="connsiteX18" fmla="*/ 110133 w 2069564"/>
              <a:gd name="connsiteY18" fmla="*/ 382371 h 2561350"/>
              <a:gd name="connsiteX19" fmla="*/ 827923 w 2069564"/>
              <a:gd name="connsiteY19" fmla="*/ 389002 h 2561350"/>
              <a:gd name="connsiteX20" fmla="*/ 793019 w 2069564"/>
              <a:gd name="connsiteY20" fmla="*/ 283670 h 2561350"/>
              <a:gd name="connsiteX21" fmla="*/ 1028762 w 2069564"/>
              <a:gd name="connsiteY21" fmla="*/ 3 h 2561350"/>
              <a:gd name="connsiteX0" fmla="*/ 1028762 w 2069564"/>
              <a:gd name="connsiteY0" fmla="*/ 3 h 2561350"/>
              <a:gd name="connsiteX1" fmla="*/ 1243075 w 2069564"/>
              <a:gd name="connsiteY1" fmla="*/ 286050 h 2561350"/>
              <a:gd name="connsiteX2" fmla="*/ 1220939 w 2069564"/>
              <a:gd name="connsiteY2" fmla="*/ 389002 h 2561350"/>
              <a:gd name="connsiteX3" fmla="*/ 1959793 w 2069564"/>
              <a:gd name="connsiteY3" fmla="*/ 361648 h 2561350"/>
              <a:gd name="connsiteX4" fmla="*/ 2067556 w 2069564"/>
              <a:gd name="connsiteY4" fmla="*/ 961234 h 2561350"/>
              <a:gd name="connsiteX5" fmla="*/ 1881048 w 2069564"/>
              <a:gd name="connsiteY5" fmla="*/ 1030865 h 2561350"/>
              <a:gd name="connsiteX6" fmla="*/ 1847373 w 2069564"/>
              <a:gd name="connsiteY6" fmla="*/ 1535481 h 2561350"/>
              <a:gd name="connsiteX7" fmla="*/ 2065070 w 2069564"/>
              <a:gd name="connsiteY7" fmla="*/ 1597847 h 2561350"/>
              <a:gd name="connsiteX8" fmla="*/ 1952333 w 2069564"/>
              <a:gd name="connsiteY8" fmla="*/ 2180265 h 2561350"/>
              <a:gd name="connsiteX9" fmla="*/ 1223202 w 2069564"/>
              <a:gd name="connsiteY9" fmla="*/ 2167002 h 2561350"/>
              <a:gd name="connsiteX10" fmla="*/ 1243075 w 2069564"/>
              <a:gd name="connsiteY10" fmla="*/ 2275300 h 2561350"/>
              <a:gd name="connsiteX11" fmla="*/ 793019 w 2069564"/>
              <a:gd name="connsiteY11" fmla="*/ 2277680 h 2561350"/>
              <a:gd name="connsiteX12" fmla="*/ 822952 w 2069564"/>
              <a:gd name="connsiteY12" fmla="*/ 2167002 h 2561350"/>
              <a:gd name="connsiteX13" fmla="*/ 130027 w 2069564"/>
              <a:gd name="connsiteY13" fmla="*/ 2200159 h 2561350"/>
              <a:gd name="connsiteX14" fmla="*/ 1050 w 2069564"/>
              <a:gd name="connsiteY14" fmla="*/ 1657531 h 2561350"/>
              <a:gd name="connsiteX15" fmla="*/ 271446 w 2069564"/>
              <a:gd name="connsiteY15" fmla="*/ 1561668 h 2561350"/>
              <a:gd name="connsiteX16" fmla="*/ 249172 w 2069564"/>
              <a:gd name="connsiteY16" fmla="*/ 1045298 h 2561350"/>
              <a:gd name="connsiteX17" fmla="*/ 8510 w 2069564"/>
              <a:gd name="connsiteY17" fmla="*/ 1018431 h 2561350"/>
              <a:gd name="connsiteX18" fmla="*/ 110133 w 2069564"/>
              <a:gd name="connsiteY18" fmla="*/ 382371 h 2561350"/>
              <a:gd name="connsiteX19" fmla="*/ 827923 w 2069564"/>
              <a:gd name="connsiteY19" fmla="*/ 389002 h 2561350"/>
              <a:gd name="connsiteX20" fmla="*/ 793019 w 2069564"/>
              <a:gd name="connsiteY20" fmla="*/ 283670 h 2561350"/>
              <a:gd name="connsiteX21" fmla="*/ 1028762 w 2069564"/>
              <a:gd name="connsiteY21" fmla="*/ 3 h 2561350"/>
              <a:gd name="connsiteX0" fmla="*/ 1028762 w 2069564"/>
              <a:gd name="connsiteY0" fmla="*/ 3 h 2561350"/>
              <a:gd name="connsiteX1" fmla="*/ 1243075 w 2069564"/>
              <a:gd name="connsiteY1" fmla="*/ 286050 h 2561350"/>
              <a:gd name="connsiteX2" fmla="*/ 1220939 w 2069564"/>
              <a:gd name="connsiteY2" fmla="*/ 389002 h 2561350"/>
              <a:gd name="connsiteX3" fmla="*/ 1959793 w 2069564"/>
              <a:gd name="connsiteY3" fmla="*/ 361648 h 2561350"/>
              <a:gd name="connsiteX4" fmla="*/ 2067556 w 2069564"/>
              <a:gd name="connsiteY4" fmla="*/ 961234 h 2561350"/>
              <a:gd name="connsiteX5" fmla="*/ 1881048 w 2069564"/>
              <a:gd name="connsiteY5" fmla="*/ 1030865 h 2561350"/>
              <a:gd name="connsiteX6" fmla="*/ 1847373 w 2069564"/>
              <a:gd name="connsiteY6" fmla="*/ 1535481 h 2561350"/>
              <a:gd name="connsiteX7" fmla="*/ 2065070 w 2069564"/>
              <a:gd name="connsiteY7" fmla="*/ 1597847 h 2561350"/>
              <a:gd name="connsiteX8" fmla="*/ 1952333 w 2069564"/>
              <a:gd name="connsiteY8" fmla="*/ 2180265 h 2561350"/>
              <a:gd name="connsiteX9" fmla="*/ 1223202 w 2069564"/>
              <a:gd name="connsiteY9" fmla="*/ 2167002 h 2561350"/>
              <a:gd name="connsiteX10" fmla="*/ 1243075 w 2069564"/>
              <a:gd name="connsiteY10" fmla="*/ 2275300 h 2561350"/>
              <a:gd name="connsiteX11" fmla="*/ 793019 w 2069564"/>
              <a:gd name="connsiteY11" fmla="*/ 2277680 h 2561350"/>
              <a:gd name="connsiteX12" fmla="*/ 822952 w 2069564"/>
              <a:gd name="connsiteY12" fmla="*/ 2167002 h 2561350"/>
              <a:gd name="connsiteX13" fmla="*/ 130027 w 2069564"/>
              <a:gd name="connsiteY13" fmla="*/ 2200159 h 2561350"/>
              <a:gd name="connsiteX14" fmla="*/ 1050 w 2069564"/>
              <a:gd name="connsiteY14" fmla="*/ 1657531 h 2561350"/>
              <a:gd name="connsiteX15" fmla="*/ 271446 w 2069564"/>
              <a:gd name="connsiteY15" fmla="*/ 1561668 h 2561350"/>
              <a:gd name="connsiteX16" fmla="*/ 249172 w 2069564"/>
              <a:gd name="connsiteY16" fmla="*/ 1045298 h 2561350"/>
              <a:gd name="connsiteX17" fmla="*/ 8510 w 2069564"/>
              <a:gd name="connsiteY17" fmla="*/ 1018431 h 2561350"/>
              <a:gd name="connsiteX18" fmla="*/ 110133 w 2069564"/>
              <a:gd name="connsiteY18" fmla="*/ 382371 h 2561350"/>
              <a:gd name="connsiteX19" fmla="*/ 827923 w 2069564"/>
              <a:gd name="connsiteY19" fmla="*/ 389002 h 2561350"/>
              <a:gd name="connsiteX20" fmla="*/ 793019 w 2069564"/>
              <a:gd name="connsiteY20" fmla="*/ 283670 h 2561350"/>
              <a:gd name="connsiteX21" fmla="*/ 1028762 w 2069564"/>
              <a:gd name="connsiteY21" fmla="*/ 3 h 2561350"/>
              <a:gd name="connsiteX0" fmla="*/ 1028762 w 2069564"/>
              <a:gd name="connsiteY0" fmla="*/ 3 h 2561350"/>
              <a:gd name="connsiteX1" fmla="*/ 1243075 w 2069564"/>
              <a:gd name="connsiteY1" fmla="*/ 286050 h 2561350"/>
              <a:gd name="connsiteX2" fmla="*/ 1220939 w 2069564"/>
              <a:gd name="connsiteY2" fmla="*/ 389002 h 2561350"/>
              <a:gd name="connsiteX3" fmla="*/ 1959793 w 2069564"/>
              <a:gd name="connsiteY3" fmla="*/ 361648 h 2561350"/>
              <a:gd name="connsiteX4" fmla="*/ 2067556 w 2069564"/>
              <a:gd name="connsiteY4" fmla="*/ 961234 h 2561350"/>
              <a:gd name="connsiteX5" fmla="*/ 1881048 w 2069564"/>
              <a:gd name="connsiteY5" fmla="*/ 1030865 h 2561350"/>
              <a:gd name="connsiteX6" fmla="*/ 1847373 w 2069564"/>
              <a:gd name="connsiteY6" fmla="*/ 1535481 h 2561350"/>
              <a:gd name="connsiteX7" fmla="*/ 2065070 w 2069564"/>
              <a:gd name="connsiteY7" fmla="*/ 1597847 h 2561350"/>
              <a:gd name="connsiteX8" fmla="*/ 1952333 w 2069564"/>
              <a:gd name="connsiteY8" fmla="*/ 2180265 h 2561350"/>
              <a:gd name="connsiteX9" fmla="*/ 1223202 w 2069564"/>
              <a:gd name="connsiteY9" fmla="*/ 2167002 h 2561350"/>
              <a:gd name="connsiteX10" fmla="*/ 1243075 w 2069564"/>
              <a:gd name="connsiteY10" fmla="*/ 2275300 h 2561350"/>
              <a:gd name="connsiteX11" fmla="*/ 793019 w 2069564"/>
              <a:gd name="connsiteY11" fmla="*/ 2277680 h 2561350"/>
              <a:gd name="connsiteX12" fmla="*/ 822952 w 2069564"/>
              <a:gd name="connsiteY12" fmla="*/ 2167002 h 2561350"/>
              <a:gd name="connsiteX13" fmla="*/ 130027 w 2069564"/>
              <a:gd name="connsiteY13" fmla="*/ 2200159 h 2561350"/>
              <a:gd name="connsiteX14" fmla="*/ 1050 w 2069564"/>
              <a:gd name="connsiteY14" fmla="*/ 1657531 h 2561350"/>
              <a:gd name="connsiteX15" fmla="*/ 271446 w 2069564"/>
              <a:gd name="connsiteY15" fmla="*/ 1561668 h 2561350"/>
              <a:gd name="connsiteX16" fmla="*/ 249172 w 2069564"/>
              <a:gd name="connsiteY16" fmla="*/ 1045298 h 2561350"/>
              <a:gd name="connsiteX17" fmla="*/ 8510 w 2069564"/>
              <a:gd name="connsiteY17" fmla="*/ 1018431 h 2561350"/>
              <a:gd name="connsiteX18" fmla="*/ 110133 w 2069564"/>
              <a:gd name="connsiteY18" fmla="*/ 382371 h 2561350"/>
              <a:gd name="connsiteX19" fmla="*/ 827923 w 2069564"/>
              <a:gd name="connsiteY19" fmla="*/ 389002 h 2561350"/>
              <a:gd name="connsiteX20" fmla="*/ 793019 w 2069564"/>
              <a:gd name="connsiteY20" fmla="*/ 283670 h 2561350"/>
              <a:gd name="connsiteX21" fmla="*/ 1028762 w 2069564"/>
              <a:gd name="connsiteY21" fmla="*/ 3 h 2561350"/>
              <a:gd name="connsiteX0" fmla="*/ 1029052 w 2069854"/>
              <a:gd name="connsiteY0" fmla="*/ 3 h 2561350"/>
              <a:gd name="connsiteX1" fmla="*/ 1243365 w 2069854"/>
              <a:gd name="connsiteY1" fmla="*/ 286050 h 2561350"/>
              <a:gd name="connsiteX2" fmla="*/ 1221229 w 2069854"/>
              <a:gd name="connsiteY2" fmla="*/ 389002 h 2561350"/>
              <a:gd name="connsiteX3" fmla="*/ 1960083 w 2069854"/>
              <a:gd name="connsiteY3" fmla="*/ 361648 h 2561350"/>
              <a:gd name="connsiteX4" fmla="*/ 2067846 w 2069854"/>
              <a:gd name="connsiteY4" fmla="*/ 961234 h 2561350"/>
              <a:gd name="connsiteX5" fmla="*/ 1881338 w 2069854"/>
              <a:gd name="connsiteY5" fmla="*/ 1030865 h 2561350"/>
              <a:gd name="connsiteX6" fmla="*/ 1847663 w 2069854"/>
              <a:gd name="connsiteY6" fmla="*/ 1535481 h 2561350"/>
              <a:gd name="connsiteX7" fmla="*/ 2065360 w 2069854"/>
              <a:gd name="connsiteY7" fmla="*/ 1597847 h 2561350"/>
              <a:gd name="connsiteX8" fmla="*/ 1952623 w 2069854"/>
              <a:gd name="connsiteY8" fmla="*/ 2180265 h 2561350"/>
              <a:gd name="connsiteX9" fmla="*/ 1223492 w 2069854"/>
              <a:gd name="connsiteY9" fmla="*/ 2167002 h 2561350"/>
              <a:gd name="connsiteX10" fmla="*/ 1243365 w 2069854"/>
              <a:gd name="connsiteY10" fmla="*/ 2275300 h 2561350"/>
              <a:gd name="connsiteX11" fmla="*/ 793309 w 2069854"/>
              <a:gd name="connsiteY11" fmla="*/ 2277680 h 2561350"/>
              <a:gd name="connsiteX12" fmla="*/ 823242 w 2069854"/>
              <a:gd name="connsiteY12" fmla="*/ 2167002 h 2561350"/>
              <a:gd name="connsiteX13" fmla="*/ 117884 w 2069854"/>
              <a:gd name="connsiteY13" fmla="*/ 2215080 h 2561350"/>
              <a:gd name="connsiteX14" fmla="*/ 1340 w 2069854"/>
              <a:gd name="connsiteY14" fmla="*/ 1657531 h 2561350"/>
              <a:gd name="connsiteX15" fmla="*/ 271736 w 2069854"/>
              <a:gd name="connsiteY15" fmla="*/ 1561668 h 2561350"/>
              <a:gd name="connsiteX16" fmla="*/ 249462 w 2069854"/>
              <a:gd name="connsiteY16" fmla="*/ 1045298 h 2561350"/>
              <a:gd name="connsiteX17" fmla="*/ 8800 w 2069854"/>
              <a:gd name="connsiteY17" fmla="*/ 1018431 h 2561350"/>
              <a:gd name="connsiteX18" fmla="*/ 110423 w 2069854"/>
              <a:gd name="connsiteY18" fmla="*/ 382371 h 2561350"/>
              <a:gd name="connsiteX19" fmla="*/ 828213 w 2069854"/>
              <a:gd name="connsiteY19" fmla="*/ 389002 h 2561350"/>
              <a:gd name="connsiteX20" fmla="*/ 793309 w 2069854"/>
              <a:gd name="connsiteY20" fmla="*/ 283670 h 2561350"/>
              <a:gd name="connsiteX21" fmla="*/ 1029052 w 2069854"/>
              <a:gd name="connsiteY21" fmla="*/ 3 h 2561350"/>
              <a:gd name="connsiteX0" fmla="*/ 1029052 w 2069854"/>
              <a:gd name="connsiteY0" fmla="*/ 3 h 2561350"/>
              <a:gd name="connsiteX1" fmla="*/ 1243365 w 2069854"/>
              <a:gd name="connsiteY1" fmla="*/ 286050 h 2561350"/>
              <a:gd name="connsiteX2" fmla="*/ 1221229 w 2069854"/>
              <a:gd name="connsiteY2" fmla="*/ 389002 h 2561350"/>
              <a:gd name="connsiteX3" fmla="*/ 1960083 w 2069854"/>
              <a:gd name="connsiteY3" fmla="*/ 361648 h 2561350"/>
              <a:gd name="connsiteX4" fmla="*/ 2067846 w 2069854"/>
              <a:gd name="connsiteY4" fmla="*/ 961234 h 2561350"/>
              <a:gd name="connsiteX5" fmla="*/ 1881338 w 2069854"/>
              <a:gd name="connsiteY5" fmla="*/ 1030865 h 2561350"/>
              <a:gd name="connsiteX6" fmla="*/ 1847663 w 2069854"/>
              <a:gd name="connsiteY6" fmla="*/ 1535481 h 2561350"/>
              <a:gd name="connsiteX7" fmla="*/ 2065360 w 2069854"/>
              <a:gd name="connsiteY7" fmla="*/ 1597847 h 2561350"/>
              <a:gd name="connsiteX8" fmla="*/ 1952623 w 2069854"/>
              <a:gd name="connsiteY8" fmla="*/ 2180265 h 2561350"/>
              <a:gd name="connsiteX9" fmla="*/ 1223492 w 2069854"/>
              <a:gd name="connsiteY9" fmla="*/ 2167002 h 2561350"/>
              <a:gd name="connsiteX10" fmla="*/ 1243365 w 2069854"/>
              <a:gd name="connsiteY10" fmla="*/ 2275300 h 2561350"/>
              <a:gd name="connsiteX11" fmla="*/ 793309 w 2069854"/>
              <a:gd name="connsiteY11" fmla="*/ 2277680 h 2561350"/>
              <a:gd name="connsiteX12" fmla="*/ 823242 w 2069854"/>
              <a:gd name="connsiteY12" fmla="*/ 2167002 h 2561350"/>
              <a:gd name="connsiteX13" fmla="*/ 117884 w 2069854"/>
              <a:gd name="connsiteY13" fmla="*/ 2215080 h 2561350"/>
              <a:gd name="connsiteX14" fmla="*/ 1340 w 2069854"/>
              <a:gd name="connsiteY14" fmla="*/ 1657531 h 2561350"/>
              <a:gd name="connsiteX15" fmla="*/ 271736 w 2069854"/>
              <a:gd name="connsiteY15" fmla="*/ 1561668 h 2561350"/>
              <a:gd name="connsiteX16" fmla="*/ 249462 w 2069854"/>
              <a:gd name="connsiteY16" fmla="*/ 1045298 h 2561350"/>
              <a:gd name="connsiteX17" fmla="*/ 8800 w 2069854"/>
              <a:gd name="connsiteY17" fmla="*/ 1018431 h 2561350"/>
              <a:gd name="connsiteX18" fmla="*/ 110423 w 2069854"/>
              <a:gd name="connsiteY18" fmla="*/ 382371 h 2561350"/>
              <a:gd name="connsiteX19" fmla="*/ 828213 w 2069854"/>
              <a:gd name="connsiteY19" fmla="*/ 389002 h 2561350"/>
              <a:gd name="connsiteX20" fmla="*/ 793309 w 2069854"/>
              <a:gd name="connsiteY20" fmla="*/ 283670 h 2561350"/>
              <a:gd name="connsiteX21" fmla="*/ 1029052 w 2069854"/>
              <a:gd name="connsiteY21" fmla="*/ 3 h 2561350"/>
              <a:gd name="connsiteX0" fmla="*/ 1029052 w 2069854"/>
              <a:gd name="connsiteY0" fmla="*/ 3 h 2561350"/>
              <a:gd name="connsiteX1" fmla="*/ 1243365 w 2069854"/>
              <a:gd name="connsiteY1" fmla="*/ 286050 h 2561350"/>
              <a:gd name="connsiteX2" fmla="*/ 1221229 w 2069854"/>
              <a:gd name="connsiteY2" fmla="*/ 389002 h 2561350"/>
              <a:gd name="connsiteX3" fmla="*/ 1960083 w 2069854"/>
              <a:gd name="connsiteY3" fmla="*/ 361648 h 2561350"/>
              <a:gd name="connsiteX4" fmla="*/ 2067846 w 2069854"/>
              <a:gd name="connsiteY4" fmla="*/ 961234 h 2561350"/>
              <a:gd name="connsiteX5" fmla="*/ 1881338 w 2069854"/>
              <a:gd name="connsiteY5" fmla="*/ 1030865 h 2561350"/>
              <a:gd name="connsiteX6" fmla="*/ 1847663 w 2069854"/>
              <a:gd name="connsiteY6" fmla="*/ 1535481 h 2561350"/>
              <a:gd name="connsiteX7" fmla="*/ 2065360 w 2069854"/>
              <a:gd name="connsiteY7" fmla="*/ 1597847 h 2561350"/>
              <a:gd name="connsiteX8" fmla="*/ 1952623 w 2069854"/>
              <a:gd name="connsiteY8" fmla="*/ 2180265 h 2561350"/>
              <a:gd name="connsiteX9" fmla="*/ 1223492 w 2069854"/>
              <a:gd name="connsiteY9" fmla="*/ 2167002 h 2561350"/>
              <a:gd name="connsiteX10" fmla="*/ 1243365 w 2069854"/>
              <a:gd name="connsiteY10" fmla="*/ 2275300 h 2561350"/>
              <a:gd name="connsiteX11" fmla="*/ 793309 w 2069854"/>
              <a:gd name="connsiteY11" fmla="*/ 2277680 h 2561350"/>
              <a:gd name="connsiteX12" fmla="*/ 723771 w 2069854"/>
              <a:gd name="connsiteY12" fmla="*/ 2109806 h 2561350"/>
              <a:gd name="connsiteX13" fmla="*/ 117884 w 2069854"/>
              <a:gd name="connsiteY13" fmla="*/ 2215080 h 2561350"/>
              <a:gd name="connsiteX14" fmla="*/ 1340 w 2069854"/>
              <a:gd name="connsiteY14" fmla="*/ 1657531 h 2561350"/>
              <a:gd name="connsiteX15" fmla="*/ 271736 w 2069854"/>
              <a:gd name="connsiteY15" fmla="*/ 1561668 h 2561350"/>
              <a:gd name="connsiteX16" fmla="*/ 249462 w 2069854"/>
              <a:gd name="connsiteY16" fmla="*/ 1045298 h 2561350"/>
              <a:gd name="connsiteX17" fmla="*/ 8800 w 2069854"/>
              <a:gd name="connsiteY17" fmla="*/ 1018431 h 2561350"/>
              <a:gd name="connsiteX18" fmla="*/ 110423 w 2069854"/>
              <a:gd name="connsiteY18" fmla="*/ 382371 h 2561350"/>
              <a:gd name="connsiteX19" fmla="*/ 828213 w 2069854"/>
              <a:gd name="connsiteY19" fmla="*/ 389002 h 2561350"/>
              <a:gd name="connsiteX20" fmla="*/ 793309 w 2069854"/>
              <a:gd name="connsiteY20" fmla="*/ 283670 h 2561350"/>
              <a:gd name="connsiteX21" fmla="*/ 1029052 w 2069854"/>
              <a:gd name="connsiteY21" fmla="*/ 3 h 2561350"/>
              <a:gd name="connsiteX0" fmla="*/ 1029052 w 2069854"/>
              <a:gd name="connsiteY0" fmla="*/ 3 h 2561350"/>
              <a:gd name="connsiteX1" fmla="*/ 1243365 w 2069854"/>
              <a:gd name="connsiteY1" fmla="*/ 286050 h 2561350"/>
              <a:gd name="connsiteX2" fmla="*/ 1221229 w 2069854"/>
              <a:gd name="connsiteY2" fmla="*/ 389002 h 2561350"/>
              <a:gd name="connsiteX3" fmla="*/ 1960083 w 2069854"/>
              <a:gd name="connsiteY3" fmla="*/ 361648 h 2561350"/>
              <a:gd name="connsiteX4" fmla="*/ 2067846 w 2069854"/>
              <a:gd name="connsiteY4" fmla="*/ 961234 h 2561350"/>
              <a:gd name="connsiteX5" fmla="*/ 1881338 w 2069854"/>
              <a:gd name="connsiteY5" fmla="*/ 1030865 h 2561350"/>
              <a:gd name="connsiteX6" fmla="*/ 1847663 w 2069854"/>
              <a:gd name="connsiteY6" fmla="*/ 1535481 h 2561350"/>
              <a:gd name="connsiteX7" fmla="*/ 2065360 w 2069854"/>
              <a:gd name="connsiteY7" fmla="*/ 1597847 h 2561350"/>
              <a:gd name="connsiteX8" fmla="*/ 1952623 w 2069854"/>
              <a:gd name="connsiteY8" fmla="*/ 2180265 h 2561350"/>
              <a:gd name="connsiteX9" fmla="*/ 1223492 w 2069854"/>
              <a:gd name="connsiteY9" fmla="*/ 2167002 h 2561350"/>
              <a:gd name="connsiteX10" fmla="*/ 1243365 w 2069854"/>
              <a:gd name="connsiteY10" fmla="*/ 2275300 h 2561350"/>
              <a:gd name="connsiteX11" fmla="*/ 793309 w 2069854"/>
              <a:gd name="connsiteY11" fmla="*/ 2277680 h 2561350"/>
              <a:gd name="connsiteX12" fmla="*/ 723771 w 2069854"/>
              <a:gd name="connsiteY12" fmla="*/ 2109806 h 2561350"/>
              <a:gd name="connsiteX13" fmla="*/ 117884 w 2069854"/>
              <a:gd name="connsiteY13" fmla="*/ 2215080 h 2561350"/>
              <a:gd name="connsiteX14" fmla="*/ 1340 w 2069854"/>
              <a:gd name="connsiteY14" fmla="*/ 1657531 h 2561350"/>
              <a:gd name="connsiteX15" fmla="*/ 271736 w 2069854"/>
              <a:gd name="connsiteY15" fmla="*/ 1561668 h 2561350"/>
              <a:gd name="connsiteX16" fmla="*/ 249462 w 2069854"/>
              <a:gd name="connsiteY16" fmla="*/ 1045298 h 2561350"/>
              <a:gd name="connsiteX17" fmla="*/ 8800 w 2069854"/>
              <a:gd name="connsiteY17" fmla="*/ 1018431 h 2561350"/>
              <a:gd name="connsiteX18" fmla="*/ 110423 w 2069854"/>
              <a:gd name="connsiteY18" fmla="*/ 382371 h 2561350"/>
              <a:gd name="connsiteX19" fmla="*/ 828213 w 2069854"/>
              <a:gd name="connsiteY19" fmla="*/ 389002 h 2561350"/>
              <a:gd name="connsiteX20" fmla="*/ 793309 w 2069854"/>
              <a:gd name="connsiteY20" fmla="*/ 283670 h 2561350"/>
              <a:gd name="connsiteX21" fmla="*/ 1029052 w 2069854"/>
              <a:gd name="connsiteY21" fmla="*/ 3 h 2561350"/>
              <a:gd name="connsiteX0" fmla="*/ 1029052 w 2069854"/>
              <a:gd name="connsiteY0" fmla="*/ 3 h 2561350"/>
              <a:gd name="connsiteX1" fmla="*/ 1243365 w 2069854"/>
              <a:gd name="connsiteY1" fmla="*/ 286050 h 2561350"/>
              <a:gd name="connsiteX2" fmla="*/ 1221229 w 2069854"/>
              <a:gd name="connsiteY2" fmla="*/ 389002 h 2561350"/>
              <a:gd name="connsiteX3" fmla="*/ 1960083 w 2069854"/>
              <a:gd name="connsiteY3" fmla="*/ 361648 h 2561350"/>
              <a:gd name="connsiteX4" fmla="*/ 2067846 w 2069854"/>
              <a:gd name="connsiteY4" fmla="*/ 961234 h 2561350"/>
              <a:gd name="connsiteX5" fmla="*/ 1881338 w 2069854"/>
              <a:gd name="connsiteY5" fmla="*/ 1030865 h 2561350"/>
              <a:gd name="connsiteX6" fmla="*/ 1847663 w 2069854"/>
              <a:gd name="connsiteY6" fmla="*/ 1535481 h 2561350"/>
              <a:gd name="connsiteX7" fmla="*/ 2065360 w 2069854"/>
              <a:gd name="connsiteY7" fmla="*/ 1597847 h 2561350"/>
              <a:gd name="connsiteX8" fmla="*/ 1952623 w 2069854"/>
              <a:gd name="connsiteY8" fmla="*/ 2180265 h 2561350"/>
              <a:gd name="connsiteX9" fmla="*/ 1223492 w 2069854"/>
              <a:gd name="connsiteY9" fmla="*/ 2167002 h 2561350"/>
              <a:gd name="connsiteX10" fmla="*/ 1243365 w 2069854"/>
              <a:gd name="connsiteY10" fmla="*/ 2275300 h 2561350"/>
              <a:gd name="connsiteX11" fmla="*/ 793309 w 2069854"/>
              <a:gd name="connsiteY11" fmla="*/ 2277680 h 2561350"/>
              <a:gd name="connsiteX12" fmla="*/ 723771 w 2069854"/>
              <a:gd name="connsiteY12" fmla="*/ 2109806 h 2561350"/>
              <a:gd name="connsiteX13" fmla="*/ 117884 w 2069854"/>
              <a:gd name="connsiteY13" fmla="*/ 2215080 h 2561350"/>
              <a:gd name="connsiteX14" fmla="*/ 1340 w 2069854"/>
              <a:gd name="connsiteY14" fmla="*/ 1657531 h 2561350"/>
              <a:gd name="connsiteX15" fmla="*/ 271736 w 2069854"/>
              <a:gd name="connsiteY15" fmla="*/ 1561668 h 2561350"/>
              <a:gd name="connsiteX16" fmla="*/ 249462 w 2069854"/>
              <a:gd name="connsiteY16" fmla="*/ 1045298 h 2561350"/>
              <a:gd name="connsiteX17" fmla="*/ 8800 w 2069854"/>
              <a:gd name="connsiteY17" fmla="*/ 1018431 h 2561350"/>
              <a:gd name="connsiteX18" fmla="*/ 110423 w 2069854"/>
              <a:gd name="connsiteY18" fmla="*/ 382371 h 2561350"/>
              <a:gd name="connsiteX19" fmla="*/ 828213 w 2069854"/>
              <a:gd name="connsiteY19" fmla="*/ 389002 h 2561350"/>
              <a:gd name="connsiteX20" fmla="*/ 793309 w 2069854"/>
              <a:gd name="connsiteY20" fmla="*/ 283670 h 2561350"/>
              <a:gd name="connsiteX21" fmla="*/ 1029052 w 2069854"/>
              <a:gd name="connsiteY21" fmla="*/ 3 h 2561350"/>
              <a:gd name="connsiteX0" fmla="*/ 1029052 w 2069854"/>
              <a:gd name="connsiteY0" fmla="*/ 3 h 2561350"/>
              <a:gd name="connsiteX1" fmla="*/ 1243365 w 2069854"/>
              <a:gd name="connsiteY1" fmla="*/ 286050 h 2561350"/>
              <a:gd name="connsiteX2" fmla="*/ 1221229 w 2069854"/>
              <a:gd name="connsiteY2" fmla="*/ 389002 h 2561350"/>
              <a:gd name="connsiteX3" fmla="*/ 1960083 w 2069854"/>
              <a:gd name="connsiteY3" fmla="*/ 361648 h 2561350"/>
              <a:gd name="connsiteX4" fmla="*/ 2067846 w 2069854"/>
              <a:gd name="connsiteY4" fmla="*/ 961234 h 2561350"/>
              <a:gd name="connsiteX5" fmla="*/ 1881338 w 2069854"/>
              <a:gd name="connsiteY5" fmla="*/ 1030865 h 2561350"/>
              <a:gd name="connsiteX6" fmla="*/ 1847663 w 2069854"/>
              <a:gd name="connsiteY6" fmla="*/ 1535481 h 2561350"/>
              <a:gd name="connsiteX7" fmla="*/ 2065360 w 2069854"/>
              <a:gd name="connsiteY7" fmla="*/ 1597847 h 2561350"/>
              <a:gd name="connsiteX8" fmla="*/ 1952623 w 2069854"/>
              <a:gd name="connsiteY8" fmla="*/ 2180265 h 2561350"/>
              <a:gd name="connsiteX9" fmla="*/ 1223492 w 2069854"/>
              <a:gd name="connsiteY9" fmla="*/ 2167002 h 2561350"/>
              <a:gd name="connsiteX10" fmla="*/ 1243365 w 2069854"/>
              <a:gd name="connsiteY10" fmla="*/ 2275300 h 2561350"/>
              <a:gd name="connsiteX11" fmla="*/ 793309 w 2069854"/>
              <a:gd name="connsiteY11" fmla="*/ 2277680 h 2561350"/>
              <a:gd name="connsiteX12" fmla="*/ 723771 w 2069854"/>
              <a:gd name="connsiteY12" fmla="*/ 2109806 h 2561350"/>
              <a:gd name="connsiteX13" fmla="*/ 117884 w 2069854"/>
              <a:gd name="connsiteY13" fmla="*/ 2215080 h 2561350"/>
              <a:gd name="connsiteX14" fmla="*/ 1340 w 2069854"/>
              <a:gd name="connsiteY14" fmla="*/ 1657531 h 2561350"/>
              <a:gd name="connsiteX15" fmla="*/ 271736 w 2069854"/>
              <a:gd name="connsiteY15" fmla="*/ 1561668 h 2561350"/>
              <a:gd name="connsiteX16" fmla="*/ 249462 w 2069854"/>
              <a:gd name="connsiteY16" fmla="*/ 1045298 h 2561350"/>
              <a:gd name="connsiteX17" fmla="*/ 8800 w 2069854"/>
              <a:gd name="connsiteY17" fmla="*/ 1018431 h 2561350"/>
              <a:gd name="connsiteX18" fmla="*/ 110423 w 2069854"/>
              <a:gd name="connsiteY18" fmla="*/ 382371 h 2561350"/>
              <a:gd name="connsiteX19" fmla="*/ 828213 w 2069854"/>
              <a:gd name="connsiteY19" fmla="*/ 389002 h 2561350"/>
              <a:gd name="connsiteX20" fmla="*/ 793309 w 2069854"/>
              <a:gd name="connsiteY20" fmla="*/ 283670 h 2561350"/>
              <a:gd name="connsiteX21" fmla="*/ 1029052 w 2069854"/>
              <a:gd name="connsiteY21" fmla="*/ 3 h 2561350"/>
              <a:gd name="connsiteX0" fmla="*/ 1029052 w 2069854"/>
              <a:gd name="connsiteY0" fmla="*/ 3 h 2561350"/>
              <a:gd name="connsiteX1" fmla="*/ 1243365 w 2069854"/>
              <a:gd name="connsiteY1" fmla="*/ 286050 h 2561350"/>
              <a:gd name="connsiteX2" fmla="*/ 1221229 w 2069854"/>
              <a:gd name="connsiteY2" fmla="*/ 389002 h 2561350"/>
              <a:gd name="connsiteX3" fmla="*/ 1960083 w 2069854"/>
              <a:gd name="connsiteY3" fmla="*/ 361648 h 2561350"/>
              <a:gd name="connsiteX4" fmla="*/ 2067846 w 2069854"/>
              <a:gd name="connsiteY4" fmla="*/ 961234 h 2561350"/>
              <a:gd name="connsiteX5" fmla="*/ 1881338 w 2069854"/>
              <a:gd name="connsiteY5" fmla="*/ 1030865 h 2561350"/>
              <a:gd name="connsiteX6" fmla="*/ 1847663 w 2069854"/>
              <a:gd name="connsiteY6" fmla="*/ 1535481 h 2561350"/>
              <a:gd name="connsiteX7" fmla="*/ 2065360 w 2069854"/>
              <a:gd name="connsiteY7" fmla="*/ 1597847 h 2561350"/>
              <a:gd name="connsiteX8" fmla="*/ 1952623 w 2069854"/>
              <a:gd name="connsiteY8" fmla="*/ 2180265 h 2561350"/>
              <a:gd name="connsiteX9" fmla="*/ 1223492 w 2069854"/>
              <a:gd name="connsiteY9" fmla="*/ 2167002 h 2561350"/>
              <a:gd name="connsiteX10" fmla="*/ 1243365 w 2069854"/>
              <a:gd name="connsiteY10" fmla="*/ 2275300 h 2561350"/>
              <a:gd name="connsiteX11" fmla="*/ 793309 w 2069854"/>
              <a:gd name="connsiteY11" fmla="*/ 2277680 h 2561350"/>
              <a:gd name="connsiteX12" fmla="*/ 723771 w 2069854"/>
              <a:gd name="connsiteY12" fmla="*/ 2109806 h 2561350"/>
              <a:gd name="connsiteX13" fmla="*/ 117884 w 2069854"/>
              <a:gd name="connsiteY13" fmla="*/ 2215080 h 2561350"/>
              <a:gd name="connsiteX14" fmla="*/ 1340 w 2069854"/>
              <a:gd name="connsiteY14" fmla="*/ 1657531 h 2561350"/>
              <a:gd name="connsiteX15" fmla="*/ 271736 w 2069854"/>
              <a:gd name="connsiteY15" fmla="*/ 1561668 h 2561350"/>
              <a:gd name="connsiteX16" fmla="*/ 249462 w 2069854"/>
              <a:gd name="connsiteY16" fmla="*/ 1045298 h 2561350"/>
              <a:gd name="connsiteX17" fmla="*/ 8800 w 2069854"/>
              <a:gd name="connsiteY17" fmla="*/ 1018431 h 2561350"/>
              <a:gd name="connsiteX18" fmla="*/ 110423 w 2069854"/>
              <a:gd name="connsiteY18" fmla="*/ 382371 h 2561350"/>
              <a:gd name="connsiteX19" fmla="*/ 828213 w 2069854"/>
              <a:gd name="connsiteY19" fmla="*/ 389002 h 2561350"/>
              <a:gd name="connsiteX20" fmla="*/ 793309 w 2069854"/>
              <a:gd name="connsiteY20" fmla="*/ 283670 h 2561350"/>
              <a:gd name="connsiteX21" fmla="*/ 1029052 w 2069854"/>
              <a:gd name="connsiteY21" fmla="*/ 3 h 2561350"/>
              <a:gd name="connsiteX0" fmla="*/ 1029052 w 2069854"/>
              <a:gd name="connsiteY0" fmla="*/ 3 h 2561350"/>
              <a:gd name="connsiteX1" fmla="*/ 1243365 w 2069854"/>
              <a:gd name="connsiteY1" fmla="*/ 286050 h 2561350"/>
              <a:gd name="connsiteX2" fmla="*/ 1221229 w 2069854"/>
              <a:gd name="connsiteY2" fmla="*/ 389002 h 2561350"/>
              <a:gd name="connsiteX3" fmla="*/ 1960083 w 2069854"/>
              <a:gd name="connsiteY3" fmla="*/ 361648 h 2561350"/>
              <a:gd name="connsiteX4" fmla="*/ 2067846 w 2069854"/>
              <a:gd name="connsiteY4" fmla="*/ 961234 h 2561350"/>
              <a:gd name="connsiteX5" fmla="*/ 1881338 w 2069854"/>
              <a:gd name="connsiteY5" fmla="*/ 1030865 h 2561350"/>
              <a:gd name="connsiteX6" fmla="*/ 1847663 w 2069854"/>
              <a:gd name="connsiteY6" fmla="*/ 1535481 h 2561350"/>
              <a:gd name="connsiteX7" fmla="*/ 2065360 w 2069854"/>
              <a:gd name="connsiteY7" fmla="*/ 1597847 h 2561350"/>
              <a:gd name="connsiteX8" fmla="*/ 1952623 w 2069854"/>
              <a:gd name="connsiteY8" fmla="*/ 2180265 h 2561350"/>
              <a:gd name="connsiteX9" fmla="*/ 1223492 w 2069854"/>
              <a:gd name="connsiteY9" fmla="*/ 2167002 h 2561350"/>
              <a:gd name="connsiteX10" fmla="*/ 1243365 w 2069854"/>
              <a:gd name="connsiteY10" fmla="*/ 2275300 h 2561350"/>
              <a:gd name="connsiteX11" fmla="*/ 803256 w 2069854"/>
              <a:gd name="connsiteY11" fmla="*/ 2277680 h 2561350"/>
              <a:gd name="connsiteX12" fmla="*/ 723771 w 2069854"/>
              <a:gd name="connsiteY12" fmla="*/ 2109806 h 2561350"/>
              <a:gd name="connsiteX13" fmla="*/ 117884 w 2069854"/>
              <a:gd name="connsiteY13" fmla="*/ 2215080 h 2561350"/>
              <a:gd name="connsiteX14" fmla="*/ 1340 w 2069854"/>
              <a:gd name="connsiteY14" fmla="*/ 1657531 h 2561350"/>
              <a:gd name="connsiteX15" fmla="*/ 271736 w 2069854"/>
              <a:gd name="connsiteY15" fmla="*/ 1561668 h 2561350"/>
              <a:gd name="connsiteX16" fmla="*/ 249462 w 2069854"/>
              <a:gd name="connsiteY16" fmla="*/ 1045298 h 2561350"/>
              <a:gd name="connsiteX17" fmla="*/ 8800 w 2069854"/>
              <a:gd name="connsiteY17" fmla="*/ 1018431 h 2561350"/>
              <a:gd name="connsiteX18" fmla="*/ 110423 w 2069854"/>
              <a:gd name="connsiteY18" fmla="*/ 382371 h 2561350"/>
              <a:gd name="connsiteX19" fmla="*/ 828213 w 2069854"/>
              <a:gd name="connsiteY19" fmla="*/ 389002 h 2561350"/>
              <a:gd name="connsiteX20" fmla="*/ 793309 w 2069854"/>
              <a:gd name="connsiteY20" fmla="*/ 283670 h 2561350"/>
              <a:gd name="connsiteX21" fmla="*/ 1029052 w 2069854"/>
              <a:gd name="connsiteY21" fmla="*/ 3 h 2561350"/>
              <a:gd name="connsiteX0" fmla="*/ 1029052 w 2069854"/>
              <a:gd name="connsiteY0" fmla="*/ 3 h 2561350"/>
              <a:gd name="connsiteX1" fmla="*/ 1243365 w 2069854"/>
              <a:gd name="connsiteY1" fmla="*/ 286050 h 2561350"/>
              <a:gd name="connsiteX2" fmla="*/ 1221229 w 2069854"/>
              <a:gd name="connsiteY2" fmla="*/ 389002 h 2561350"/>
              <a:gd name="connsiteX3" fmla="*/ 1960083 w 2069854"/>
              <a:gd name="connsiteY3" fmla="*/ 361648 h 2561350"/>
              <a:gd name="connsiteX4" fmla="*/ 2067846 w 2069854"/>
              <a:gd name="connsiteY4" fmla="*/ 961234 h 2561350"/>
              <a:gd name="connsiteX5" fmla="*/ 1881338 w 2069854"/>
              <a:gd name="connsiteY5" fmla="*/ 1030865 h 2561350"/>
              <a:gd name="connsiteX6" fmla="*/ 1847663 w 2069854"/>
              <a:gd name="connsiteY6" fmla="*/ 1535481 h 2561350"/>
              <a:gd name="connsiteX7" fmla="*/ 2065360 w 2069854"/>
              <a:gd name="connsiteY7" fmla="*/ 1597847 h 2561350"/>
              <a:gd name="connsiteX8" fmla="*/ 1952623 w 2069854"/>
              <a:gd name="connsiteY8" fmla="*/ 2180265 h 2561350"/>
              <a:gd name="connsiteX9" fmla="*/ 1223492 w 2069854"/>
              <a:gd name="connsiteY9" fmla="*/ 2167002 h 2561350"/>
              <a:gd name="connsiteX10" fmla="*/ 1243365 w 2069854"/>
              <a:gd name="connsiteY10" fmla="*/ 2275300 h 2561350"/>
              <a:gd name="connsiteX11" fmla="*/ 803256 w 2069854"/>
              <a:gd name="connsiteY11" fmla="*/ 2277680 h 2561350"/>
              <a:gd name="connsiteX12" fmla="*/ 723771 w 2069854"/>
              <a:gd name="connsiteY12" fmla="*/ 2109806 h 2561350"/>
              <a:gd name="connsiteX13" fmla="*/ 117884 w 2069854"/>
              <a:gd name="connsiteY13" fmla="*/ 2215080 h 2561350"/>
              <a:gd name="connsiteX14" fmla="*/ 1340 w 2069854"/>
              <a:gd name="connsiteY14" fmla="*/ 1657531 h 2561350"/>
              <a:gd name="connsiteX15" fmla="*/ 271736 w 2069854"/>
              <a:gd name="connsiteY15" fmla="*/ 1561668 h 2561350"/>
              <a:gd name="connsiteX16" fmla="*/ 249462 w 2069854"/>
              <a:gd name="connsiteY16" fmla="*/ 1045298 h 2561350"/>
              <a:gd name="connsiteX17" fmla="*/ 8800 w 2069854"/>
              <a:gd name="connsiteY17" fmla="*/ 1018431 h 2561350"/>
              <a:gd name="connsiteX18" fmla="*/ 110423 w 2069854"/>
              <a:gd name="connsiteY18" fmla="*/ 382371 h 2561350"/>
              <a:gd name="connsiteX19" fmla="*/ 828213 w 2069854"/>
              <a:gd name="connsiteY19" fmla="*/ 389002 h 2561350"/>
              <a:gd name="connsiteX20" fmla="*/ 793309 w 2069854"/>
              <a:gd name="connsiteY20" fmla="*/ 283670 h 2561350"/>
              <a:gd name="connsiteX21" fmla="*/ 1029052 w 2069854"/>
              <a:gd name="connsiteY21" fmla="*/ 3 h 2561350"/>
              <a:gd name="connsiteX0" fmla="*/ 1029052 w 2069854"/>
              <a:gd name="connsiteY0" fmla="*/ 3 h 2561350"/>
              <a:gd name="connsiteX1" fmla="*/ 1243365 w 2069854"/>
              <a:gd name="connsiteY1" fmla="*/ 286050 h 2561350"/>
              <a:gd name="connsiteX2" fmla="*/ 1221229 w 2069854"/>
              <a:gd name="connsiteY2" fmla="*/ 389002 h 2561350"/>
              <a:gd name="connsiteX3" fmla="*/ 1960083 w 2069854"/>
              <a:gd name="connsiteY3" fmla="*/ 361648 h 2561350"/>
              <a:gd name="connsiteX4" fmla="*/ 2067846 w 2069854"/>
              <a:gd name="connsiteY4" fmla="*/ 961234 h 2561350"/>
              <a:gd name="connsiteX5" fmla="*/ 1881338 w 2069854"/>
              <a:gd name="connsiteY5" fmla="*/ 1030865 h 2561350"/>
              <a:gd name="connsiteX6" fmla="*/ 1847663 w 2069854"/>
              <a:gd name="connsiteY6" fmla="*/ 1535481 h 2561350"/>
              <a:gd name="connsiteX7" fmla="*/ 2065360 w 2069854"/>
              <a:gd name="connsiteY7" fmla="*/ 1597847 h 2561350"/>
              <a:gd name="connsiteX8" fmla="*/ 1952623 w 2069854"/>
              <a:gd name="connsiteY8" fmla="*/ 2180265 h 2561350"/>
              <a:gd name="connsiteX9" fmla="*/ 1223492 w 2069854"/>
              <a:gd name="connsiteY9" fmla="*/ 2167002 h 2561350"/>
              <a:gd name="connsiteX10" fmla="*/ 1243365 w 2069854"/>
              <a:gd name="connsiteY10" fmla="*/ 2275300 h 2561350"/>
              <a:gd name="connsiteX11" fmla="*/ 803256 w 2069854"/>
              <a:gd name="connsiteY11" fmla="*/ 2277680 h 2561350"/>
              <a:gd name="connsiteX12" fmla="*/ 723771 w 2069854"/>
              <a:gd name="connsiteY12" fmla="*/ 2109806 h 2561350"/>
              <a:gd name="connsiteX13" fmla="*/ 117884 w 2069854"/>
              <a:gd name="connsiteY13" fmla="*/ 2215080 h 2561350"/>
              <a:gd name="connsiteX14" fmla="*/ 1340 w 2069854"/>
              <a:gd name="connsiteY14" fmla="*/ 1657531 h 2561350"/>
              <a:gd name="connsiteX15" fmla="*/ 271736 w 2069854"/>
              <a:gd name="connsiteY15" fmla="*/ 1561668 h 2561350"/>
              <a:gd name="connsiteX16" fmla="*/ 249462 w 2069854"/>
              <a:gd name="connsiteY16" fmla="*/ 1045298 h 2561350"/>
              <a:gd name="connsiteX17" fmla="*/ 8800 w 2069854"/>
              <a:gd name="connsiteY17" fmla="*/ 1018431 h 2561350"/>
              <a:gd name="connsiteX18" fmla="*/ 110423 w 2069854"/>
              <a:gd name="connsiteY18" fmla="*/ 382371 h 2561350"/>
              <a:gd name="connsiteX19" fmla="*/ 828213 w 2069854"/>
              <a:gd name="connsiteY19" fmla="*/ 389002 h 2561350"/>
              <a:gd name="connsiteX20" fmla="*/ 793309 w 2069854"/>
              <a:gd name="connsiteY20" fmla="*/ 283670 h 2561350"/>
              <a:gd name="connsiteX21" fmla="*/ 1029052 w 2069854"/>
              <a:gd name="connsiteY21" fmla="*/ 3 h 2561350"/>
              <a:gd name="connsiteX0" fmla="*/ 1029052 w 2069854"/>
              <a:gd name="connsiteY0" fmla="*/ 3 h 2561350"/>
              <a:gd name="connsiteX1" fmla="*/ 1243365 w 2069854"/>
              <a:gd name="connsiteY1" fmla="*/ 286050 h 2561350"/>
              <a:gd name="connsiteX2" fmla="*/ 1221229 w 2069854"/>
              <a:gd name="connsiteY2" fmla="*/ 389002 h 2561350"/>
              <a:gd name="connsiteX3" fmla="*/ 1960083 w 2069854"/>
              <a:gd name="connsiteY3" fmla="*/ 361648 h 2561350"/>
              <a:gd name="connsiteX4" fmla="*/ 2067846 w 2069854"/>
              <a:gd name="connsiteY4" fmla="*/ 961234 h 2561350"/>
              <a:gd name="connsiteX5" fmla="*/ 1881338 w 2069854"/>
              <a:gd name="connsiteY5" fmla="*/ 1030865 h 2561350"/>
              <a:gd name="connsiteX6" fmla="*/ 1847663 w 2069854"/>
              <a:gd name="connsiteY6" fmla="*/ 1535481 h 2561350"/>
              <a:gd name="connsiteX7" fmla="*/ 2065360 w 2069854"/>
              <a:gd name="connsiteY7" fmla="*/ 1597847 h 2561350"/>
              <a:gd name="connsiteX8" fmla="*/ 1952623 w 2069854"/>
              <a:gd name="connsiteY8" fmla="*/ 2187725 h 2561350"/>
              <a:gd name="connsiteX9" fmla="*/ 1223492 w 2069854"/>
              <a:gd name="connsiteY9" fmla="*/ 2167002 h 2561350"/>
              <a:gd name="connsiteX10" fmla="*/ 1243365 w 2069854"/>
              <a:gd name="connsiteY10" fmla="*/ 2275300 h 2561350"/>
              <a:gd name="connsiteX11" fmla="*/ 803256 w 2069854"/>
              <a:gd name="connsiteY11" fmla="*/ 2277680 h 2561350"/>
              <a:gd name="connsiteX12" fmla="*/ 723771 w 2069854"/>
              <a:gd name="connsiteY12" fmla="*/ 2109806 h 2561350"/>
              <a:gd name="connsiteX13" fmla="*/ 117884 w 2069854"/>
              <a:gd name="connsiteY13" fmla="*/ 2215080 h 2561350"/>
              <a:gd name="connsiteX14" fmla="*/ 1340 w 2069854"/>
              <a:gd name="connsiteY14" fmla="*/ 1657531 h 2561350"/>
              <a:gd name="connsiteX15" fmla="*/ 271736 w 2069854"/>
              <a:gd name="connsiteY15" fmla="*/ 1561668 h 2561350"/>
              <a:gd name="connsiteX16" fmla="*/ 249462 w 2069854"/>
              <a:gd name="connsiteY16" fmla="*/ 1045298 h 2561350"/>
              <a:gd name="connsiteX17" fmla="*/ 8800 w 2069854"/>
              <a:gd name="connsiteY17" fmla="*/ 1018431 h 2561350"/>
              <a:gd name="connsiteX18" fmla="*/ 110423 w 2069854"/>
              <a:gd name="connsiteY18" fmla="*/ 382371 h 2561350"/>
              <a:gd name="connsiteX19" fmla="*/ 828213 w 2069854"/>
              <a:gd name="connsiteY19" fmla="*/ 389002 h 2561350"/>
              <a:gd name="connsiteX20" fmla="*/ 793309 w 2069854"/>
              <a:gd name="connsiteY20" fmla="*/ 283670 h 2561350"/>
              <a:gd name="connsiteX21" fmla="*/ 1029052 w 2069854"/>
              <a:gd name="connsiteY21" fmla="*/ 3 h 2561350"/>
              <a:gd name="connsiteX0" fmla="*/ 1029052 w 2069223"/>
              <a:gd name="connsiteY0" fmla="*/ 3 h 2561350"/>
              <a:gd name="connsiteX1" fmla="*/ 1243365 w 2069223"/>
              <a:gd name="connsiteY1" fmla="*/ 286050 h 2561350"/>
              <a:gd name="connsiteX2" fmla="*/ 1221229 w 2069223"/>
              <a:gd name="connsiteY2" fmla="*/ 389002 h 2561350"/>
              <a:gd name="connsiteX3" fmla="*/ 1960083 w 2069223"/>
              <a:gd name="connsiteY3" fmla="*/ 361648 h 2561350"/>
              <a:gd name="connsiteX4" fmla="*/ 2067846 w 2069223"/>
              <a:gd name="connsiteY4" fmla="*/ 961234 h 2561350"/>
              <a:gd name="connsiteX5" fmla="*/ 1881338 w 2069223"/>
              <a:gd name="connsiteY5" fmla="*/ 1030865 h 2561350"/>
              <a:gd name="connsiteX6" fmla="*/ 1847663 w 2069223"/>
              <a:gd name="connsiteY6" fmla="*/ 1535481 h 2561350"/>
              <a:gd name="connsiteX7" fmla="*/ 2065360 w 2069223"/>
              <a:gd name="connsiteY7" fmla="*/ 1597847 h 2561350"/>
              <a:gd name="connsiteX8" fmla="*/ 1945162 w 2069223"/>
              <a:gd name="connsiteY8" fmla="*/ 2187725 h 2561350"/>
              <a:gd name="connsiteX9" fmla="*/ 1223492 w 2069223"/>
              <a:gd name="connsiteY9" fmla="*/ 2167002 h 2561350"/>
              <a:gd name="connsiteX10" fmla="*/ 1243365 w 2069223"/>
              <a:gd name="connsiteY10" fmla="*/ 2275300 h 2561350"/>
              <a:gd name="connsiteX11" fmla="*/ 803256 w 2069223"/>
              <a:gd name="connsiteY11" fmla="*/ 2277680 h 2561350"/>
              <a:gd name="connsiteX12" fmla="*/ 723771 w 2069223"/>
              <a:gd name="connsiteY12" fmla="*/ 2109806 h 2561350"/>
              <a:gd name="connsiteX13" fmla="*/ 117884 w 2069223"/>
              <a:gd name="connsiteY13" fmla="*/ 2215080 h 2561350"/>
              <a:gd name="connsiteX14" fmla="*/ 1340 w 2069223"/>
              <a:gd name="connsiteY14" fmla="*/ 1657531 h 2561350"/>
              <a:gd name="connsiteX15" fmla="*/ 271736 w 2069223"/>
              <a:gd name="connsiteY15" fmla="*/ 1561668 h 2561350"/>
              <a:gd name="connsiteX16" fmla="*/ 249462 w 2069223"/>
              <a:gd name="connsiteY16" fmla="*/ 1045298 h 2561350"/>
              <a:gd name="connsiteX17" fmla="*/ 8800 w 2069223"/>
              <a:gd name="connsiteY17" fmla="*/ 1018431 h 2561350"/>
              <a:gd name="connsiteX18" fmla="*/ 110423 w 2069223"/>
              <a:gd name="connsiteY18" fmla="*/ 382371 h 2561350"/>
              <a:gd name="connsiteX19" fmla="*/ 828213 w 2069223"/>
              <a:gd name="connsiteY19" fmla="*/ 389002 h 2561350"/>
              <a:gd name="connsiteX20" fmla="*/ 793309 w 2069223"/>
              <a:gd name="connsiteY20" fmla="*/ 283670 h 2561350"/>
              <a:gd name="connsiteX21" fmla="*/ 1029052 w 2069223"/>
              <a:gd name="connsiteY21" fmla="*/ 3 h 2561350"/>
              <a:gd name="connsiteX0" fmla="*/ 1029052 w 2069223"/>
              <a:gd name="connsiteY0" fmla="*/ 3 h 2561350"/>
              <a:gd name="connsiteX1" fmla="*/ 1243365 w 2069223"/>
              <a:gd name="connsiteY1" fmla="*/ 286050 h 2561350"/>
              <a:gd name="connsiteX2" fmla="*/ 1221229 w 2069223"/>
              <a:gd name="connsiteY2" fmla="*/ 389002 h 2561350"/>
              <a:gd name="connsiteX3" fmla="*/ 1960083 w 2069223"/>
              <a:gd name="connsiteY3" fmla="*/ 361648 h 2561350"/>
              <a:gd name="connsiteX4" fmla="*/ 2067846 w 2069223"/>
              <a:gd name="connsiteY4" fmla="*/ 961234 h 2561350"/>
              <a:gd name="connsiteX5" fmla="*/ 1881338 w 2069223"/>
              <a:gd name="connsiteY5" fmla="*/ 1030865 h 2561350"/>
              <a:gd name="connsiteX6" fmla="*/ 1847663 w 2069223"/>
              <a:gd name="connsiteY6" fmla="*/ 1535481 h 2561350"/>
              <a:gd name="connsiteX7" fmla="*/ 2065360 w 2069223"/>
              <a:gd name="connsiteY7" fmla="*/ 1597847 h 2561350"/>
              <a:gd name="connsiteX8" fmla="*/ 1945162 w 2069223"/>
              <a:gd name="connsiteY8" fmla="*/ 2187725 h 2561350"/>
              <a:gd name="connsiteX9" fmla="*/ 1223492 w 2069223"/>
              <a:gd name="connsiteY9" fmla="*/ 2167002 h 2561350"/>
              <a:gd name="connsiteX10" fmla="*/ 1243365 w 2069223"/>
              <a:gd name="connsiteY10" fmla="*/ 2275300 h 2561350"/>
              <a:gd name="connsiteX11" fmla="*/ 803256 w 2069223"/>
              <a:gd name="connsiteY11" fmla="*/ 2277680 h 2561350"/>
              <a:gd name="connsiteX12" fmla="*/ 723771 w 2069223"/>
              <a:gd name="connsiteY12" fmla="*/ 2109806 h 2561350"/>
              <a:gd name="connsiteX13" fmla="*/ 117884 w 2069223"/>
              <a:gd name="connsiteY13" fmla="*/ 2215080 h 2561350"/>
              <a:gd name="connsiteX14" fmla="*/ 1340 w 2069223"/>
              <a:gd name="connsiteY14" fmla="*/ 1657531 h 2561350"/>
              <a:gd name="connsiteX15" fmla="*/ 271736 w 2069223"/>
              <a:gd name="connsiteY15" fmla="*/ 1561668 h 2561350"/>
              <a:gd name="connsiteX16" fmla="*/ 249462 w 2069223"/>
              <a:gd name="connsiteY16" fmla="*/ 1045298 h 2561350"/>
              <a:gd name="connsiteX17" fmla="*/ 8800 w 2069223"/>
              <a:gd name="connsiteY17" fmla="*/ 1018431 h 2561350"/>
              <a:gd name="connsiteX18" fmla="*/ 110423 w 2069223"/>
              <a:gd name="connsiteY18" fmla="*/ 382371 h 2561350"/>
              <a:gd name="connsiteX19" fmla="*/ 828213 w 2069223"/>
              <a:gd name="connsiteY19" fmla="*/ 389002 h 2561350"/>
              <a:gd name="connsiteX20" fmla="*/ 793309 w 2069223"/>
              <a:gd name="connsiteY20" fmla="*/ 283670 h 2561350"/>
              <a:gd name="connsiteX21" fmla="*/ 1029052 w 2069223"/>
              <a:gd name="connsiteY21" fmla="*/ 3 h 2561350"/>
              <a:gd name="connsiteX0" fmla="*/ 1029052 w 2069223"/>
              <a:gd name="connsiteY0" fmla="*/ 3 h 2561350"/>
              <a:gd name="connsiteX1" fmla="*/ 1243365 w 2069223"/>
              <a:gd name="connsiteY1" fmla="*/ 286050 h 2561350"/>
              <a:gd name="connsiteX2" fmla="*/ 1221229 w 2069223"/>
              <a:gd name="connsiteY2" fmla="*/ 389002 h 2561350"/>
              <a:gd name="connsiteX3" fmla="*/ 1960083 w 2069223"/>
              <a:gd name="connsiteY3" fmla="*/ 361648 h 2561350"/>
              <a:gd name="connsiteX4" fmla="*/ 2067846 w 2069223"/>
              <a:gd name="connsiteY4" fmla="*/ 961234 h 2561350"/>
              <a:gd name="connsiteX5" fmla="*/ 1881338 w 2069223"/>
              <a:gd name="connsiteY5" fmla="*/ 1030865 h 2561350"/>
              <a:gd name="connsiteX6" fmla="*/ 1847663 w 2069223"/>
              <a:gd name="connsiteY6" fmla="*/ 1535481 h 2561350"/>
              <a:gd name="connsiteX7" fmla="*/ 2065360 w 2069223"/>
              <a:gd name="connsiteY7" fmla="*/ 1597847 h 2561350"/>
              <a:gd name="connsiteX8" fmla="*/ 1945162 w 2069223"/>
              <a:gd name="connsiteY8" fmla="*/ 2187725 h 2561350"/>
              <a:gd name="connsiteX9" fmla="*/ 1223492 w 2069223"/>
              <a:gd name="connsiteY9" fmla="*/ 2167002 h 2561350"/>
              <a:gd name="connsiteX10" fmla="*/ 1243365 w 2069223"/>
              <a:gd name="connsiteY10" fmla="*/ 2275300 h 2561350"/>
              <a:gd name="connsiteX11" fmla="*/ 803256 w 2069223"/>
              <a:gd name="connsiteY11" fmla="*/ 2277680 h 2561350"/>
              <a:gd name="connsiteX12" fmla="*/ 723771 w 2069223"/>
              <a:gd name="connsiteY12" fmla="*/ 2109806 h 2561350"/>
              <a:gd name="connsiteX13" fmla="*/ 117884 w 2069223"/>
              <a:gd name="connsiteY13" fmla="*/ 2215080 h 2561350"/>
              <a:gd name="connsiteX14" fmla="*/ 1340 w 2069223"/>
              <a:gd name="connsiteY14" fmla="*/ 1657531 h 2561350"/>
              <a:gd name="connsiteX15" fmla="*/ 271736 w 2069223"/>
              <a:gd name="connsiteY15" fmla="*/ 1561668 h 2561350"/>
              <a:gd name="connsiteX16" fmla="*/ 249462 w 2069223"/>
              <a:gd name="connsiteY16" fmla="*/ 1045298 h 2561350"/>
              <a:gd name="connsiteX17" fmla="*/ 8800 w 2069223"/>
              <a:gd name="connsiteY17" fmla="*/ 1018431 h 2561350"/>
              <a:gd name="connsiteX18" fmla="*/ 110423 w 2069223"/>
              <a:gd name="connsiteY18" fmla="*/ 382371 h 2561350"/>
              <a:gd name="connsiteX19" fmla="*/ 828213 w 2069223"/>
              <a:gd name="connsiteY19" fmla="*/ 389002 h 2561350"/>
              <a:gd name="connsiteX20" fmla="*/ 793309 w 2069223"/>
              <a:gd name="connsiteY20" fmla="*/ 283670 h 2561350"/>
              <a:gd name="connsiteX21" fmla="*/ 1029052 w 2069223"/>
              <a:gd name="connsiteY21" fmla="*/ 3 h 2561350"/>
              <a:gd name="connsiteX0" fmla="*/ 1029052 w 2069223"/>
              <a:gd name="connsiteY0" fmla="*/ 3 h 2561350"/>
              <a:gd name="connsiteX1" fmla="*/ 1243365 w 2069223"/>
              <a:gd name="connsiteY1" fmla="*/ 286050 h 2561350"/>
              <a:gd name="connsiteX2" fmla="*/ 1221229 w 2069223"/>
              <a:gd name="connsiteY2" fmla="*/ 389002 h 2561350"/>
              <a:gd name="connsiteX3" fmla="*/ 1960083 w 2069223"/>
              <a:gd name="connsiteY3" fmla="*/ 361648 h 2561350"/>
              <a:gd name="connsiteX4" fmla="*/ 2067846 w 2069223"/>
              <a:gd name="connsiteY4" fmla="*/ 961234 h 2561350"/>
              <a:gd name="connsiteX5" fmla="*/ 1881338 w 2069223"/>
              <a:gd name="connsiteY5" fmla="*/ 1030865 h 2561350"/>
              <a:gd name="connsiteX6" fmla="*/ 1847663 w 2069223"/>
              <a:gd name="connsiteY6" fmla="*/ 1535481 h 2561350"/>
              <a:gd name="connsiteX7" fmla="*/ 2065360 w 2069223"/>
              <a:gd name="connsiteY7" fmla="*/ 1597847 h 2561350"/>
              <a:gd name="connsiteX8" fmla="*/ 1945162 w 2069223"/>
              <a:gd name="connsiteY8" fmla="*/ 2187725 h 2561350"/>
              <a:gd name="connsiteX9" fmla="*/ 1223492 w 2069223"/>
              <a:gd name="connsiteY9" fmla="*/ 2167002 h 2561350"/>
              <a:gd name="connsiteX10" fmla="*/ 1243365 w 2069223"/>
              <a:gd name="connsiteY10" fmla="*/ 2275300 h 2561350"/>
              <a:gd name="connsiteX11" fmla="*/ 803256 w 2069223"/>
              <a:gd name="connsiteY11" fmla="*/ 2277680 h 2561350"/>
              <a:gd name="connsiteX12" fmla="*/ 723771 w 2069223"/>
              <a:gd name="connsiteY12" fmla="*/ 2109806 h 2561350"/>
              <a:gd name="connsiteX13" fmla="*/ 117884 w 2069223"/>
              <a:gd name="connsiteY13" fmla="*/ 2215080 h 2561350"/>
              <a:gd name="connsiteX14" fmla="*/ 1340 w 2069223"/>
              <a:gd name="connsiteY14" fmla="*/ 1657531 h 2561350"/>
              <a:gd name="connsiteX15" fmla="*/ 271736 w 2069223"/>
              <a:gd name="connsiteY15" fmla="*/ 1561668 h 2561350"/>
              <a:gd name="connsiteX16" fmla="*/ 249462 w 2069223"/>
              <a:gd name="connsiteY16" fmla="*/ 1045298 h 2561350"/>
              <a:gd name="connsiteX17" fmla="*/ 8800 w 2069223"/>
              <a:gd name="connsiteY17" fmla="*/ 1018431 h 2561350"/>
              <a:gd name="connsiteX18" fmla="*/ 110423 w 2069223"/>
              <a:gd name="connsiteY18" fmla="*/ 382371 h 2561350"/>
              <a:gd name="connsiteX19" fmla="*/ 828213 w 2069223"/>
              <a:gd name="connsiteY19" fmla="*/ 389002 h 2561350"/>
              <a:gd name="connsiteX20" fmla="*/ 793309 w 2069223"/>
              <a:gd name="connsiteY20" fmla="*/ 283670 h 2561350"/>
              <a:gd name="connsiteX21" fmla="*/ 1029052 w 2069223"/>
              <a:gd name="connsiteY21" fmla="*/ 3 h 2561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069223" h="2561350">
                <a:moveTo>
                  <a:pt x="1029052" y="3"/>
                </a:moveTo>
                <a:cubicBezTo>
                  <a:pt x="1198121" y="-691"/>
                  <a:pt x="1366104" y="120921"/>
                  <a:pt x="1243365" y="286050"/>
                </a:cubicBezTo>
                <a:cubicBezTo>
                  <a:pt x="1227255" y="315682"/>
                  <a:pt x="1215473" y="348101"/>
                  <a:pt x="1221229" y="389002"/>
                </a:cubicBezTo>
                <a:cubicBezTo>
                  <a:pt x="1226297" y="528261"/>
                  <a:pt x="1696392" y="461119"/>
                  <a:pt x="1960083" y="361648"/>
                </a:cubicBezTo>
                <a:cubicBezTo>
                  <a:pt x="2053938" y="496394"/>
                  <a:pt x="2071127" y="822506"/>
                  <a:pt x="2067846" y="961234"/>
                </a:cubicBezTo>
                <a:cubicBezTo>
                  <a:pt x="2071715" y="1080232"/>
                  <a:pt x="2015018" y="1106744"/>
                  <a:pt x="1881338" y="1030865"/>
                </a:cubicBezTo>
                <a:cubicBezTo>
                  <a:pt x="1484062" y="845572"/>
                  <a:pt x="1585310" y="1699608"/>
                  <a:pt x="1847663" y="1535481"/>
                </a:cubicBezTo>
                <a:cubicBezTo>
                  <a:pt x="1929415" y="1495441"/>
                  <a:pt x="2055329" y="1373504"/>
                  <a:pt x="2065360" y="1597847"/>
                </a:cubicBezTo>
                <a:cubicBezTo>
                  <a:pt x="2080367" y="1677957"/>
                  <a:pt x="2053974" y="2093695"/>
                  <a:pt x="1945162" y="2187725"/>
                </a:cubicBezTo>
                <a:cubicBezTo>
                  <a:pt x="1805733" y="2151252"/>
                  <a:pt x="1398565" y="2030230"/>
                  <a:pt x="1223492" y="2167002"/>
                </a:cubicBezTo>
                <a:cubicBezTo>
                  <a:pt x="1210011" y="2193452"/>
                  <a:pt x="1212813" y="2230274"/>
                  <a:pt x="1243365" y="2275300"/>
                </a:cubicBezTo>
                <a:cubicBezTo>
                  <a:pt x="1483871" y="2660267"/>
                  <a:pt x="591323" y="2652331"/>
                  <a:pt x="803256" y="2277680"/>
                </a:cubicBezTo>
                <a:cubicBezTo>
                  <a:pt x="852179" y="2213432"/>
                  <a:pt x="836244" y="2132321"/>
                  <a:pt x="723771" y="2109806"/>
                </a:cubicBezTo>
                <a:cubicBezTo>
                  <a:pt x="609542" y="2086940"/>
                  <a:pt x="401355" y="2119754"/>
                  <a:pt x="117884" y="2215080"/>
                </a:cubicBezTo>
                <a:cubicBezTo>
                  <a:pt x="25248" y="2145089"/>
                  <a:pt x="-7310" y="1771407"/>
                  <a:pt x="1340" y="1657531"/>
                </a:cubicBezTo>
                <a:cubicBezTo>
                  <a:pt x="24910" y="1416831"/>
                  <a:pt x="118063" y="1502066"/>
                  <a:pt x="271736" y="1561668"/>
                </a:cubicBezTo>
                <a:cubicBezTo>
                  <a:pt x="483918" y="1635999"/>
                  <a:pt x="591326" y="1022800"/>
                  <a:pt x="249462" y="1045298"/>
                </a:cubicBezTo>
                <a:cubicBezTo>
                  <a:pt x="168753" y="1050498"/>
                  <a:pt x="31973" y="1183628"/>
                  <a:pt x="8800" y="1018431"/>
                </a:cubicBezTo>
                <a:cubicBezTo>
                  <a:pt x="-14373" y="907943"/>
                  <a:pt x="14056" y="478572"/>
                  <a:pt x="110423" y="382371"/>
                </a:cubicBezTo>
                <a:cubicBezTo>
                  <a:pt x="506629" y="514999"/>
                  <a:pt x="790102" y="488473"/>
                  <a:pt x="828213" y="389002"/>
                </a:cubicBezTo>
                <a:cubicBezTo>
                  <a:pt x="838534" y="365427"/>
                  <a:pt x="828962" y="333342"/>
                  <a:pt x="793309" y="283670"/>
                </a:cubicBezTo>
                <a:cubicBezTo>
                  <a:pt x="687343" y="96344"/>
                  <a:pt x="859983" y="698"/>
                  <a:pt x="1029052" y="3"/>
                </a:cubicBezTo>
                <a:close/>
              </a:path>
            </a:pathLst>
          </a:custGeom>
          <a:gradFill flip="none" rotWithShape="1">
            <a:gsLst>
              <a:gs pos="94000">
                <a:srgbClr val="FF6600">
                  <a:lumMod val="75000"/>
                </a:srgbClr>
              </a:gs>
              <a:gs pos="0">
                <a:srgbClr val="FF6600"/>
              </a:gs>
            </a:gsLst>
            <a:lin ang="5400000" scaled="1"/>
            <a:tileRect/>
          </a:gradFill>
          <a:ln w="25400" cap="flat" cmpd="sng" algn="ctr">
            <a:noFill/>
            <a:prstDash val="solid"/>
          </a:ln>
          <a:effectLst/>
          <a:scene3d>
            <a:camera prst="orthographicFront"/>
            <a:lightRig rig="threePt" dir="t"/>
          </a:scene3d>
          <a:sp3d prstMaterial="dkEdge">
            <a:bevelT w="50800" h="2540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63" name="TextBox 62"/>
          <p:cNvSpPr txBox="1"/>
          <p:nvPr/>
        </p:nvSpPr>
        <p:spPr>
          <a:xfrm>
            <a:off x="8503540" y="800430"/>
            <a:ext cx="314606" cy="584775"/>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1" i="0" u="none" strike="noStrike" kern="0" cap="none" spc="0" normalizeH="0" baseline="0" noProof="0" dirty="0" smtClean="0">
                <a:ln>
                  <a:noFill/>
                </a:ln>
                <a:solidFill>
                  <a:prstClr val="white"/>
                </a:solidFill>
                <a:effectLst>
                  <a:outerShdw blurRad="38100" dist="38100" dir="2700000" algn="tl">
                    <a:srgbClr val="000000">
                      <a:alpha val="43137"/>
                    </a:srgbClr>
                  </a:outerShdw>
                </a:effectLst>
                <a:uLnTx/>
                <a:uFillTx/>
                <a:latin typeface="Calibri"/>
              </a:rPr>
              <a:t>1</a:t>
            </a:r>
          </a:p>
        </p:txBody>
      </p:sp>
      <p:sp>
        <p:nvSpPr>
          <p:cNvPr id="64" name="TextBox 63"/>
          <p:cNvSpPr txBox="1"/>
          <p:nvPr/>
        </p:nvSpPr>
        <p:spPr>
          <a:xfrm>
            <a:off x="8503540" y="1654838"/>
            <a:ext cx="314606" cy="584775"/>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1" i="0" u="none" strike="noStrike" kern="0" cap="none" spc="0" normalizeH="0" baseline="0" noProof="0" dirty="0" smtClean="0">
                <a:ln>
                  <a:noFill/>
                </a:ln>
                <a:solidFill>
                  <a:prstClr val="white"/>
                </a:solidFill>
                <a:effectLst>
                  <a:outerShdw blurRad="38100" dist="38100" dir="2700000" algn="tl">
                    <a:srgbClr val="000000">
                      <a:alpha val="43137"/>
                    </a:srgbClr>
                  </a:outerShdw>
                </a:effectLst>
                <a:uLnTx/>
                <a:uFillTx/>
                <a:latin typeface="Calibri"/>
              </a:rPr>
              <a:t>2</a:t>
            </a:r>
          </a:p>
        </p:txBody>
      </p:sp>
      <p:sp>
        <p:nvSpPr>
          <p:cNvPr id="65" name="TextBox 64"/>
          <p:cNvSpPr txBox="1"/>
          <p:nvPr/>
        </p:nvSpPr>
        <p:spPr>
          <a:xfrm>
            <a:off x="8503540" y="2519016"/>
            <a:ext cx="314606" cy="584775"/>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1" i="0" u="none" strike="noStrike" kern="0" cap="none" spc="0" normalizeH="0" baseline="0" noProof="0" dirty="0" smtClean="0">
                <a:ln>
                  <a:noFill/>
                </a:ln>
                <a:solidFill>
                  <a:prstClr val="white"/>
                </a:solidFill>
                <a:effectLst>
                  <a:outerShdw blurRad="38100" dist="38100" dir="2700000" algn="tl">
                    <a:srgbClr val="000000">
                      <a:alpha val="43137"/>
                    </a:srgbClr>
                  </a:outerShdw>
                </a:effectLst>
                <a:uLnTx/>
                <a:uFillTx/>
                <a:latin typeface="Calibri"/>
              </a:rPr>
              <a:t>3</a:t>
            </a:r>
          </a:p>
        </p:txBody>
      </p:sp>
      <p:sp>
        <p:nvSpPr>
          <p:cNvPr id="66" name="TextBox 65"/>
          <p:cNvSpPr txBox="1"/>
          <p:nvPr/>
        </p:nvSpPr>
        <p:spPr>
          <a:xfrm>
            <a:off x="8503540" y="3335972"/>
            <a:ext cx="314606" cy="584775"/>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1" i="0" u="none" strike="noStrike" kern="0" cap="none" spc="0" normalizeH="0" baseline="0" noProof="0" dirty="0" smtClean="0">
                <a:ln>
                  <a:noFill/>
                </a:ln>
                <a:solidFill>
                  <a:prstClr val="white"/>
                </a:solidFill>
                <a:effectLst>
                  <a:outerShdw blurRad="38100" dist="38100" dir="2700000" algn="tl">
                    <a:srgbClr val="000000">
                      <a:alpha val="43137"/>
                    </a:srgbClr>
                  </a:outerShdw>
                </a:effectLst>
                <a:uLnTx/>
                <a:uFillTx/>
                <a:latin typeface="Calibri"/>
              </a:rPr>
              <a:t>4</a:t>
            </a:r>
          </a:p>
        </p:txBody>
      </p:sp>
      <p:sp>
        <p:nvSpPr>
          <p:cNvPr id="67" name="TextBox 66"/>
          <p:cNvSpPr txBox="1"/>
          <p:nvPr/>
        </p:nvSpPr>
        <p:spPr>
          <a:xfrm>
            <a:off x="8546176" y="4163766"/>
            <a:ext cx="314606" cy="584775"/>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1" i="0" u="none" strike="noStrike" kern="0" cap="none" spc="0" normalizeH="0" baseline="0" noProof="0" dirty="0" smtClean="0">
                <a:ln>
                  <a:noFill/>
                </a:ln>
                <a:solidFill>
                  <a:prstClr val="white"/>
                </a:solidFill>
                <a:effectLst>
                  <a:outerShdw blurRad="38100" dist="38100" dir="2700000" algn="tl">
                    <a:srgbClr val="000000">
                      <a:alpha val="43137"/>
                    </a:srgbClr>
                  </a:outerShdw>
                </a:effectLst>
                <a:uLnTx/>
                <a:uFillTx/>
                <a:latin typeface="Calibri"/>
              </a:rPr>
              <a:t>5</a:t>
            </a:r>
          </a:p>
        </p:txBody>
      </p:sp>
      <p:grpSp>
        <p:nvGrpSpPr>
          <p:cNvPr id="73" name="Group 72"/>
          <p:cNvGrpSpPr/>
          <p:nvPr/>
        </p:nvGrpSpPr>
        <p:grpSpPr>
          <a:xfrm>
            <a:off x="2141003" y="1746585"/>
            <a:ext cx="5877851" cy="572512"/>
            <a:chOff x="205963" y="1259422"/>
            <a:chExt cx="5908655" cy="761963"/>
          </a:xfrm>
        </p:grpSpPr>
        <p:grpSp>
          <p:nvGrpSpPr>
            <p:cNvPr id="75" name="Group 74"/>
            <p:cNvGrpSpPr/>
            <p:nvPr/>
          </p:nvGrpSpPr>
          <p:grpSpPr>
            <a:xfrm>
              <a:off x="205963" y="1259422"/>
              <a:ext cx="5908655" cy="761963"/>
              <a:chOff x="205963" y="1259422"/>
              <a:chExt cx="5908655" cy="761963"/>
            </a:xfrm>
          </p:grpSpPr>
          <p:sp>
            <p:nvSpPr>
              <p:cNvPr id="77" name="Rounded Rectangle 76"/>
              <p:cNvSpPr/>
              <p:nvPr/>
            </p:nvSpPr>
            <p:spPr>
              <a:xfrm>
                <a:off x="344039" y="1259422"/>
                <a:ext cx="5770579" cy="761963"/>
              </a:xfrm>
              <a:prstGeom prst="roundRect">
                <a:avLst>
                  <a:gd name="adj" fmla="val 40104"/>
                </a:avLst>
              </a:prstGeom>
              <a:noFill/>
              <a:ln w="25400" cap="flat" cmpd="sng" algn="ctr">
                <a:gradFill flip="none" rotWithShape="1">
                  <a:gsLst>
                    <a:gs pos="0">
                      <a:srgbClr val="669900"/>
                    </a:gs>
                    <a:gs pos="100000">
                      <a:sysClr val="window" lastClr="FFFFFF">
                        <a:alpha val="0"/>
                      </a:sysClr>
                    </a:gs>
                  </a:gsLst>
                  <a:lin ang="0" scaled="1"/>
                  <a:tileRect/>
                </a:gra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1" i="0" u="none" strike="noStrike" kern="0" cap="none" spc="0" normalizeH="0" baseline="0" noProof="0" dirty="0" smtClean="0">
                  <a:ln>
                    <a:noFill/>
                  </a:ln>
                  <a:solidFill>
                    <a:prstClr val="black"/>
                  </a:solidFill>
                  <a:effectLst/>
                  <a:uLnTx/>
                  <a:uFillTx/>
                  <a:latin typeface="Calibri"/>
                  <a:ea typeface="+mn-ea"/>
                  <a:cs typeface="Arial" pitchFamily="34" charset="0"/>
                </a:endParaRPr>
              </a:p>
            </p:txBody>
          </p:sp>
          <p:sp>
            <p:nvSpPr>
              <p:cNvPr id="78" name="Oval 77"/>
              <p:cNvSpPr/>
              <p:nvPr/>
            </p:nvSpPr>
            <p:spPr>
              <a:xfrm>
                <a:off x="205963" y="1460468"/>
                <a:ext cx="377228" cy="373493"/>
              </a:xfrm>
              <a:prstGeom prst="ellipse">
                <a:avLst/>
              </a:prstGeom>
              <a:gradFill flip="none" rotWithShape="1">
                <a:gsLst>
                  <a:gs pos="75000">
                    <a:srgbClr val="669900"/>
                  </a:gs>
                  <a:gs pos="0">
                    <a:sysClr val="window" lastClr="FFFFFF"/>
                  </a:gs>
                </a:gsLst>
                <a:path path="circle">
                  <a:fillToRect l="50000" t="50000" r="50000" b="50000"/>
                </a:path>
                <a:tileRect/>
              </a:gradFill>
              <a:ln w="25400" cap="flat" cmpd="sng" algn="ctr">
                <a:noFill/>
                <a:prstDash val="solid"/>
              </a:ln>
              <a:effectLst>
                <a:outerShdw blurRad="50800" dist="38100" dir="5400000" algn="t"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grpSp>
        <p:sp>
          <p:nvSpPr>
            <p:cNvPr id="76" name="Rectangle 75"/>
            <p:cNvSpPr/>
            <p:nvPr/>
          </p:nvSpPr>
          <p:spPr>
            <a:xfrm>
              <a:off x="677824" y="1368843"/>
              <a:ext cx="5312684" cy="553997"/>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500" b="1" i="0" u="none" strike="noStrike" kern="0" cap="none" spc="0" normalizeH="0" baseline="0" noProof="0" dirty="0" smtClean="0">
                  <a:ln>
                    <a:noFill/>
                  </a:ln>
                  <a:solidFill>
                    <a:prstClr val="black"/>
                  </a:solidFill>
                  <a:effectLst/>
                  <a:uLnTx/>
                  <a:uFillTx/>
                  <a:latin typeface="Calibri"/>
                </a:rPr>
                <a:t>End to End live Asset Productivity tracking with minimal auditing cost</a:t>
              </a:r>
            </a:p>
          </p:txBody>
        </p:sp>
      </p:grpSp>
      <p:grpSp>
        <p:nvGrpSpPr>
          <p:cNvPr id="79" name="Group 78"/>
          <p:cNvGrpSpPr/>
          <p:nvPr/>
        </p:nvGrpSpPr>
        <p:grpSpPr>
          <a:xfrm>
            <a:off x="2141003" y="2590800"/>
            <a:ext cx="5877851" cy="572512"/>
            <a:chOff x="205963" y="1259422"/>
            <a:chExt cx="5908655" cy="761963"/>
          </a:xfrm>
        </p:grpSpPr>
        <p:grpSp>
          <p:nvGrpSpPr>
            <p:cNvPr id="81" name="Group 80"/>
            <p:cNvGrpSpPr/>
            <p:nvPr/>
          </p:nvGrpSpPr>
          <p:grpSpPr>
            <a:xfrm>
              <a:off x="205963" y="1259422"/>
              <a:ext cx="5908655" cy="761963"/>
              <a:chOff x="205963" y="1259422"/>
              <a:chExt cx="5908655" cy="761963"/>
            </a:xfrm>
          </p:grpSpPr>
          <p:sp>
            <p:nvSpPr>
              <p:cNvPr id="83" name="Rounded Rectangle 82"/>
              <p:cNvSpPr/>
              <p:nvPr/>
            </p:nvSpPr>
            <p:spPr>
              <a:xfrm>
                <a:off x="344039" y="1259422"/>
                <a:ext cx="5770579" cy="761963"/>
              </a:xfrm>
              <a:prstGeom prst="roundRect">
                <a:avLst>
                  <a:gd name="adj" fmla="val 40104"/>
                </a:avLst>
              </a:prstGeom>
              <a:noFill/>
              <a:ln w="25400" cap="flat" cmpd="sng" algn="ctr">
                <a:gradFill flip="none" rotWithShape="1">
                  <a:gsLst>
                    <a:gs pos="0">
                      <a:srgbClr val="00B0F0"/>
                    </a:gs>
                    <a:gs pos="100000">
                      <a:sysClr val="window" lastClr="FFFFFF">
                        <a:alpha val="0"/>
                      </a:sysClr>
                    </a:gs>
                  </a:gsLst>
                  <a:lin ang="0" scaled="1"/>
                  <a:tileRect/>
                </a:gra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1" i="0" u="none" strike="noStrike" kern="0" cap="none" spc="0" normalizeH="0" baseline="0" noProof="0" dirty="0" smtClean="0">
                  <a:ln>
                    <a:noFill/>
                  </a:ln>
                  <a:solidFill>
                    <a:prstClr val="black"/>
                  </a:solidFill>
                  <a:effectLst/>
                  <a:uLnTx/>
                  <a:uFillTx/>
                  <a:latin typeface="Calibri"/>
                  <a:ea typeface="+mn-ea"/>
                  <a:cs typeface="Arial" pitchFamily="34" charset="0"/>
                </a:endParaRPr>
              </a:p>
            </p:txBody>
          </p:sp>
          <p:sp>
            <p:nvSpPr>
              <p:cNvPr id="84" name="Oval 83"/>
              <p:cNvSpPr/>
              <p:nvPr/>
            </p:nvSpPr>
            <p:spPr>
              <a:xfrm>
                <a:off x="205963" y="1460468"/>
                <a:ext cx="377228" cy="373493"/>
              </a:xfrm>
              <a:prstGeom prst="ellipse">
                <a:avLst/>
              </a:prstGeom>
              <a:gradFill flip="none" rotWithShape="1">
                <a:gsLst>
                  <a:gs pos="75000">
                    <a:srgbClr val="00B0F0"/>
                  </a:gs>
                  <a:gs pos="0">
                    <a:sysClr val="window" lastClr="FFFFFF"/>
                  </a:gs>
                </a:gsLst>
                <a:path path="circle">
                  <a:fillToRect l="50000" t="50000" r="50000" b="50000"/>
                </a:path>
                <a:tileRect/>
              </a:gradFill>
              <a:ln w="25400" cap="flat" cmpd="sng" algn="ctr">
                <a:noFill/>
                <a:prstDash val="solid"/>
              </a:ln>
              <a:effectLst>
                <a:outerShdw blurRad="50800" dist="38100" dir="5400000" algn="t"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grpSp>
        <p:sp>
          <p:nvSpPr>
            <p:cNvPr id="82" name="Rectangle 81"/>
            <p:cNvSpPr/>
            <p:nvPr/>
          </p:nvSpPr>
          <p:spPr>
            <a:xfrm>
              <a:off x="656944" y="1485631"/>
              <a:ext cx="5312684" cy="3231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500" b="1" kern="0" dirty="0" smtClean="0">
                  <a:solidFill>
                    <a:prstClr val="black"/>
                  </a:solidFill>
                  <a:latin typeface="Calibri"/>
                </a:rPr>
                <a:t>Digital way of guidance to worker using Augmented Reality</a:t>
              </a:r>
              <a:endParaRPr kumimoji="0" lang="en-US" sz="1500" b="1" i="0" u="none" strike="noStrike" kern="0" cap="none" spc="0" normalizeH="0" baseline="0" noProof="0" dirty="0" smtClean="0">
                <a:ln>
                  <a:noFill/>
                </a:ln>
                <a:solidFill>
                  <a:prstClr val="black"/>
                </a:solidFill>
                <a:effectLst/>
                <a:uLnTx/>
                <a:uFillTx/>
                <a:latin typeface="Calibri"/>
              </a:endParaRPr>
            </a:p>
          </p:txBody>
        </p:sp>
      </p:grpSp>
      <p:grpSp>
        <p:nvGrpSpPr>
          <p:cNvPr id="85" name="Group 84"/>
          <p:cNvGrpSpPr/>
          <p:nvPr/>
        </p:nvGrpSpPr>
        <p:grpSpPr>
          <a:xfrm>
            <a:off x="2141003" y="3429000"/>
            <a:ext cx="5877851" cy="572512"/>
            <a:chOff x="205963" y="1259422"/>
            <a:chExt cx="5908655" cy="761963"/>
          </a:xfrm>
        </p:grpSpPr>
        <p:grpSp>
          <p:nvGrpSpPr>
            <p:cNvPr id="87" name="Group 86"/>
            <p:cNvGrpSpPr/>
            <p:nvPr/>
          </p:nvGrpSpPr>
          <p:grpSpPr>
            <a:xfrm>
              <a:off x="205963" y="1259422"/>
              <a:ext cx="5908655" cy="761963"/>
              <a:chOff x="205963" y="1259422"/>
              <a:chExt cx="5908655" cy="761963"/>
            </a:xfrm>
          </p:grpSpPr>
          <p:sp>
            <p:nvSpPr>
              <p:cNvPr id="89" name="Rounded Rectangle 88"/>
              <p:cNvSpPr/>
              <p:nvPr/>
            </p:nvSpPr>
            <p:spPr>
              <a:xfrm>
                <a:off x="344039" y="1259422"/>
                <a:ext cx="5770579" cy="761963"/>
              </a:xfrm>
              <a:prstGeom prst="roundRect">
                <a:avLst>
                  <a:gd name="adj" fmla="val 40104"/>
                </a:avLst>
              </a:prstGeom>
              <a:noFill/>
              <a:ln w="25400" cap="flat" cmpd="sng" algn="ctr">
                <a:gradFill flip="none" rotWithShape="1">
                  <a:gsLst>
                    <a:gs pos="0">
                      <a:srgbClr val="BD67B9"/>
                    </a:gs>
                    <a:gs pos="100000">
                      <a:sysClr val="window" lastClr="FFFFFF">
                        <a:alpha val="0"/>
                      </a:sysClr>
                    </a:gs>
                  </a:gsLst>
                  <a:lin ang="0" scaled="1"/>
                  <a:tileRect/>
                </a:gra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1" i="0" u="none" strike="noStrike" kern="0" cap="none" spc="0" normalizeH="0" baseline="0" noProof="0" dirty="0" smtClean="0">
                  <a:ln>
                    <a:noFill/>
                  </a:ln>
                  <a:solidFill>
                    <a:prstClr val="black"/>
                  </a:solidFill>
                  <a:effectLst/>
                  <a:uLnTx/>
                  <a:uFillTx/>
                  <a:latin typeface="Calibri"/>
                  <a:ea typeface="+mn-ea"/>
                  <a:cs typeface="Arial" pitchFamily="34" charset="0"/>
                </a:endParaRPr>
              </a:p>
            </p:txBody>
          </p:sp>
          <p:sp>
            <p:nvSpPr>
              <p:cNvPr id="90" name="Oval 89"/>
              <p:cNvSpPr/>
              <p:nvPr/>
            </p:nvSpPr>
            <p:spPr>
              <a:xfrm>
                <a:off x="205963" y="1460468"/>
                <a:ext cx="377228" cy="373493"/>
              </a:xfrm>
              <a:prstGeom prst="ellipse">
                <a:avLst/>
              </a:prstGeom>
              <a:gradFill flip="none" rotWithShape="1">
                <a:gsLst>
                  <a:gs pos="75000">
                    <a:srgbClr val="BD67B9"/>
                  </a:gs>
                  <a:gs pos="0">
                    <a:sysClr val="window" lastClr="FFFFFF"/>
                  </a:gs>
                </a:gsLst>
                <a:path path="circle">
                  <a:fillToRect l="50000" t="50000" r="50000" b="50000"/>
                </a:path>
                <a:tileRect/>
              </a:gradFill>
              <a:ln w="25400" cap="flat" cmpd="sng" algn="ctr">
                <a:noFill/>
                <a:prstDash val="solid"/>
              </a:ln>
              <a:effectLst>
                <a:outerShdw blurRad="50800" dist="38100" dir="5400000" algn="t"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grpSp>
        <p:sp>
          <p:nvSpPr>
            <p:cNvPr id="88" name="Rectangle 87"/>
            <p:cNvSpPr/>
            <p:nvPr/>
          </p:nvSpPr>
          <p:spPr>
            <a:xfrm>
              <a:off x="664176" y="1460468"/>
              <a:ext cx="5312684" cy="3231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500" b="1" i="0" u="none" strike="noStrike" kern="0" cap="none" spc="0" normalizeH="0" baseline="0" noProof="0" dirty="0" smtClean="0">
                  <a:ln>
                    <a:noFill/>
                  </a:ln>
                  <a:solidFill>
                    <a:prstClr val="black"/>
                  </a:solidFill>
                  <a:effectLst/>
                  <a:uLnTx/>
                  <a:uFillTx/>
                  <a:latin typeface="Calibri"/>
                </a:rPr>
                <a:t>Reliable update from substation using IOT Sensors</a:t>
              </a:r>
            </a:p>
          </p:txBody>
        </p:sp>
      </p:grpSp>
      <p:grpSp>
        <p:nvGrpSpPr>
          <p:cNvPr id="91" name="Group 90"/>
          <p:cNvGrpSpPr/>
          <p:nvPr/>
        </p:nvGrpSpPr>
        <p:grpSpPr>
          <a:xfrm>
            <a:off x="2141003" y="4267200"/>
            <a:ext cx="5877851" cy="572512"/>
            <a:chOff x="205963" y="1259422"/>
            <a:chExt cx="5908655" cy="761963"/>
          </a:xfrm>
        </p:grpSpPr>
        <p:grpSp>
          <p:nvGrpSpPr>
            <p:cNvPr id="93" name="Group 92"/>
            <p:cNvGrpSpPr/>
            <p:nvPr/>
          </p:nvGrpSpPr>
          <p:grpSpPr>
            <a:xfrm>
              <a:off x="205963" y="1259422"/>
              <a:ext cx="5908655" cy="761963"/>
              <a:chOff x="205963" y="1259422"/>
              <a:chExt cx="5908655" cy="761963"/>
            </a:xfrm>
          </p:grpSpPr>
          <p:sp>
            <p:nvSpPr>
              <p:cNvPr id="95" name="Rounded Rectangle 94"/>
              <p:cNvSpPr/>
              <p:nvPr/>
            </p:nvSpPr>
            <p:spPr>
              <a:xfrm>
                <a:off x="344039" y="1259422"/>
                <a:ext cx="5770579" cy="761963"/>
              </a:xfrm>
              <a:prstGeom prst="roundRect">
                <a:avLst>
                  <a:gd name="adj" fmla="val 40104"/>
                </a:avLst>
              </a:prstGeom>
              <a:noFill/>
              <a:ln w="25400" cap="flat" cmpd="sng" algn="ctr">
                <a:gradFill flip="none" rotWithShape="1">
                  <a:gsLst>
                    <a:gs pos="0">
                      <a:srgbClr val="7B57A8"/>
                    </a:gs>
                    <a:gs pos="100000">
                      <a:sysClr val="window" lastClr="FFFFFF">
                        <a:alpha val="0"/>
                      </a:sysClr>
                    </a:gs>
                  </a:gsLst>
                  <a:lin ang="0" scaled="1"/>
                  <a:tileRect/>
                </a:gra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1" i="0" u="none" strike="noStrike" kern="0" cap="none" spc="0" normalizeH="0" baseline="0" noProof="0" dirty="0" smtClean="0">
                  <a:ln>
                    <a:noFill/>
                  </a:ln>
                  <a:solidFill>
                    <a:prstClr val="black"/>
                  </a:solidFill>
                  <a:effectLst/>
                  <a:uLnTx/>
                  <a:uFillTx/>
                  <a:latin typeface="Calibri"/>
                  <a:ea typeface="+mn-ea"/>
                  <a:cs typeface="Arial" pitchFamily="34" charset="0"/>
                </a:endParaRPr>
              </a:p>
            </p:txBody>
          </p:sp>
          <p:sp>
            <p:nvSpPr>
              <p:cNvPr id="96" name="Oval 95"/>
              <p:cNvSpPr/>
              <p:nvPr/>
            </p:nvSpPr>
            <p:spPr>
              <a:xfrm>
                <a:off x="205963" y="1460468"/>
                <a:ext cx="377228" cy="373493"/>
              </a:xfrm>
              <a:prstGeom prst="ellipse">
                <a:avLst/>
              </a:prstGeom>
              <a:gradFill flip="none" rotWithShape="1">
                <a:gsLst>
                  <a:gs pos="75000">
                    <a:srgbClr val="7B57A8"/>
                  </a:gs>
                  <a:gs pos="0">
                    <a:sysClr val="window" lastClr="FFFFFF"/>
                  </a:gs>
                </a:gsLst>
                <a:path path="circle">
                  <a:fillToRect l="50000" t="50000" r="50000" b="50000"/>
                </a:path>
                <a:tileRect/>
              </a:gradFill>
              <a:ln w="25400" cap="flat" cmpd="sng" algn="ctr">
                <a:noFill/>
                <a:prstDash val="solid"/>
              </a:ln>
              <a:effectLst>
                <a:outerShdw blurRad="50800" dist="38100" dir="5400000" algn="t"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grpSp>
        <p:sp>
          <p:nvSpPr>
            <p:cNvPr id="94" name="Rectangle 93"/>
            <p:cNvSpPr/>
            <p:nvPr/>
          </p:nvSpPr>
          <p:spPr>
            <a:xfrm>
              <a:off x="598723" y="1360837"/>
              <a:ext cx="5312684" cy="553997"/>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500" b="1" kern="0" dirty="0" smtClean="0">
                  <a:solidFill>
                    <a:prstClr val="black"/>
                  </a:solidFill>
                  <a:latin typeface="Calibri"/>
                </a:rPr>
                <a:t>Learning of optimal running parameters and predicting the future efficiency</a:t>
              </a:r>
              <a:endParaRPr kumimoji="0" lang="en-US" sz="1500" b="1" i="0" u="none" strike="noStrike" kern="0" cap="none" spc="0" normalizeH="0" baseline="0" noProof="0" dirty="0" smtClean="0">
                <a:ln>
                  <a:noFill/>
                </a:ln>
                <a:solidFill>
                  <a:prstClr val="black"/>
                </a:solidFill>
                <a:effectLst/>
                <a:uLnTx/>
                <a:uFillTx/>
                <a:latin typeface="Calibri"/>
              </a:endParaRPr>
            </a:p>
          </p:txBody>
        </p:sp>
      </p:grpSp>
      <p:sp>
        <p:nvSpPr>
          <p:cNvPr id="46" name="Rectangle 5"/>
          <p:cNvSpPr/>
          <p:nvPr/>
        </p:nvSpPr>
        <p:spPr>
          <a:xfrm rot="5400000">
            <a:off x="8174008" y="4670440"/>
            <a:ext cx="955489" cy="1368210"/>
          </a:xfrm>
          <a:custGeom>
            <a:avLst/>
            <a:gdLst>
              <a:gd name="connsiteX0" fmla="*/ 872209 w 1795780"/>
              <a:gd name="connsiteY0" fmla="*/ 3 h 2561350"/>
              <a:gd name="connsiteX1" fmla="*/ 1086522 w 1795780"/>
              <a:gd name="connsiteY1" fmla="*/ 286050 h 2561350"/>
              <a:gd name="connsiteX2" fmla="*/ 1064386 w 1795780"/>
              <a:gd name="connsiteY2" fmla="*/ 389002 h 2561350"/>
              <a:gd name="connsiteX3" fmla="*/ 1795780 w 1795780"/>
              <a:gd name="connsiteY3" fmla="*/ 389002 h 2561350"/>
              <a:gd name="connsiteX4" fmla="*/ 1795780 w 1795780"/>
              <a:gd name="connsiteY4" fmla="*/ 1063389 h 2561350"/>
              <a:gd name="connsiteX5" fmla="*/ 1706462 w 1795780"/>
              <a:gd name="connsiteY5" fmla="*/ 1037347 h 2561350"/>
              <a:gd name="connsiteX6" fmla="*/ 1704082 w 1795780"/>
              <a:gd name="connsiteY6" fmla="*/ 1487403 h 2561350"/>
              <a:gd name="connsiteX7" fmla="*/ 1795780 w 1795780"/>
              <a:gd name="connsiteY7" fmla="*/ 1449629 h 2561350"/>
              <a:gd name="connsiteX8" fmla="*/ 1795780 w 1795780"/>
              <a:gd name="connsiteY8" fmla="*/ 2167002 h 2561350"/>
              <a:gd name="connsiteX9" fmla="*/ 1066649 w 1795780"/>
              <a:gd name="connsiteY9" fmla="*/ 2167002 h 2561350"/>
              <a:gd name="connsiteX10" fmla="*/ 1086522 w 1795780"/>
              <a:gd name="connsiteY10" fmla="*/ 2275300 h 2561350"/>
              <a:gd name="connsiteX11" fmla="*/ 636466 w 1795780"/>
              <a:gd name="connsiteY11" fmla="*/ 2277680 h 2561350"/>
              <a:gd name="connsiteX12" fmla="*/ 666399 w 1795780"/>
              <a:gd name="connsiteY12" fmla="*/ 2167002 h 2561350"/>
              <a:gd name="connsiteX13" fmla="*/ 0 w 1795780"/>
              <a:gd name="connsiteY13" fmla="*/ 2167002 h 2561350"/>
              <a:gd name="connsiteX14" fmla="*/ 0 w 1795780"/>
              <a:gd name="connsiteY14" fmla="*/ 1458174 h 2561350"/>
              <a:gd name="connsiteX15" fmla="*/ 94999 w 1795780"/>
              <a:gd name="connsiteY15" fmla="*/ 1495354 h 2561350"/>
              <a:gd name="connsiteX16" fmla="*/ 92619 w 1795780"/>
              <a:gd name="connsiteY16" fmla="*/ 1045298 h 2561350"/>
              <a:gd name="connsiteX17" fmla="*/ 0 w 1795780"/>
              <a:gd name="connsiteY17" fmla="*/ 1071146 h 2561350"/>
              <a:gd name="connsiteX18" fmla="*/ 0 w 1795780"/>
              <a:gd name="connsiteY18" fmla="*/ 389002 h 2561350"/>
              <a:gd name="connsiteX19" fmla="*/ 671370 w 1795780"/>
              <a:gd name="connsiteY19" fmla="*/ 389002 h 2561350"/>
              <a:gd name="connsiteX20" fmla="*/ 636466 w 1795780"/>
              <a:gd name="connsiteY20" fmla="*/ 283670 h 2561350"/>
              <a:gd name="connsiteX21" fmla="*/ 872209 w 1795780"/>
              <a:gd name="connsiteY21" fmla="*/ 3 h 2561350"/>
              <a:gd name="connsiteX0" fmla="*/ 872209 w 1795780"/>
              <a:gd name="connsiteY0" fmla="*/ 3 h 2561350"/>
              <a:gd name="connsiteX1" fmla="*/ 1086522 w 1795780"/>
              <a:gd name="connsiteY1" fmla="*/ 286050 h 2561350"/>
              <a:gd name="connsiteX2" fmla="*/ 1064386 w 1795780"/>
              <a:gd name="connsiteY2" fmla="*/ 389002 h 2561350"/>
              <a:gd name="connsiteX3" fmla="*/ 1795780 w 1795780"/>
              <a:gd name="connsiteY3" fmla="*/ 389002 h 2561350"/>
              <a:gd name="connsiteX4" fmla="*/ 1795780 w 1795780"/>
              <a:gd name="connsiteY4" fmla="*/ 1063389 h 2561350"/>
              <a:gd name="connsiteX5" fmla="*/ 1706462 w 1795780"/>
              <a:gd name="connsiteY5" fmla="*/ 1037347 h 2561350"/>
              <a:gd name="connsiteX6" fmla="*/ 1704082 w 1795780"/>
              <a:gd name="connsiteY6" fmla="*/ 1487403 h 2561350"/>
              <a:gd name="connsiteX7" fmla="*/ 1795780 w 1795780"/>
              <a:gd name="connsiteY7" fmla="*/ 1449629 h 2561350"/>
              <a:gd name="connsiteX8" fmla="*/ 1795780 w 1795780"/>
              <a:gd name="connsiteY8" fmla="*/ 2167002 h 2561350"/>
              <a:gd name="connsiteX9" fmla="*/ 1066649 w 1795780"/>
              <a:gd name="connsiteY9" fmla="*/ 2167002 h 2561350"/>
              <a:gd name="connsiteX10" fmla="*/ 1086522 w 1795780"/>
              <a:gd name="connsiteY10" fmla="*/ 2275300 h 2561350"/>
              <a:gd name="connsiteX11" fmla="*/ 636466 w 1795780"/>
              <a:gd name="connsiteY11" fmla="*/ 2277680 h 2561350"/>
              <a:gd name="connsiteX12" fmla="*/ 666399 w 1795780"/>
              <a:gd name="connsiteY12" fmla="*/ 2167002 h 2561350"/>
              <a:gd name="connsiteX13" fmla="*/ 0 w 1795780"/>
              <a:gd name="connsiteY13" fmla="*/ 2167002 h 2561350"/>
              <a:gd name="connsiteX14" fmla="*/ 0 w 1795780"/>
              <a:gd name="connsiteY14" fmla="*/ 1458174 h 2561350"/>
              <a:gd name="connsiteX15" fmla="*/ 94999 w 1795780"/>
              <a:gd name="connsiteY15" fmla="*/ 1495354 h 2561350"/>
              <a:gd name="connsiteX16" fmla="*/ 92619 w 1795780"/>
              <a:gd name="connsiteY16" fmla="*/ 1045298 h 2561350"/>
              <a:gd name="connsiteX17" fmla="*/ 0 w 1795780"/>
              <a:gd name="connsiteY17" fmla="*/ 1071146 h 2561350"/>
              <a:gd name="connsiteX18" fmla="*/ 0 w 1795780"/>
              <a:gd name="connsiteY18" fmla="*/ 389002 h 2561350"/>
              <a:gd name="connsiteX19" fmla="*/ 671370 w 1795780"/>
              <a:gd name="connsiteY19" fmla="*/ 389002 h 2561350"/>
              <a:gd name="connsiteX20" fmla="*/ 636466 w 1795780"/>
              <a:gd name="connsiteY20" fmla="*/ 283670 h 2561350"/>
              <a:gd name="connsiteX21" fmla="*/ 872209 w 1795780"/>
              <a:gd name="connsiteY21" fmla="*/ 3 h 2561350"/>
              <a:gd name="connsiteX0" fmla="*/ 918629 w 1842200"/>
              <a:gd name="connsiteY0" fmla="*/ 3 h 2561350"/>
              <a:gd name="connsiteX1" fmla="*/ 1132942 w 1842200"/>
              <a:gd name="connsiteY1" fmla="*/ 286050 h 2561350"/>
              <a:gd name="connsiteX2" fmla="*/ 1110806 w 1842200"/>
              <a:gd name="connsiteY2" fmla="*/ 389002 h 2561350"/>
              <a:gd name="connsiteX3" fmla="*/ 1842200 w 1842200"/>
              <a:gd name="connsiteY3" fmla="*/ 389002 h 2561350"/>
              <a:gd name="connsiteX4" fmla="*/ 1842200 w 1842200"/>
              <a:gd name="connsiteY4" fmla="*/ 1063389 h 2561350"/>
              <a:gd name="connsiteX5" fmla="*/ 1752882 w 1842200"/>
              <a:gd name="connsiteY5" fmla="*/ 1037347 h 2561350"/>
              <a:gd name="connsiteX6" fmla="*/ 1750502 w 1842200"/>
              <a:gd name="connsiteY6" fmla="*/ 1487403 h 2561350"/>
              <a:gd name="connsiteX7" fmla="*/ 1842200 w 1842200"/>
              <a:gd name="connsiteY7" fmla="*/ 1449629 h 2561350"/>
              <a:gd name="connsiteX8" fmla="*/ 1842200 w 1842200"/>
              <a:gd name="connsiteY8" fmla="*/ 2167002 h 2561350"/>
              <a:gd name="connsiteX9" fmla="*/ 1113069 w 1842200"/>
              <a:gd name="connsiteY9" fmla="*/ 2167002 h 2561350"/>
              <a:gd name="connsiteX10" fmla="*/ 1132942 w 1842200"/>
              <a:gd name="connsiteY10" fmla="*/ 2275300 h 2561350"/>
              <a:gd name="connsiteX11" fmla="*/ 682886 w 1842200"/>
              <a:gd name="connsiteY11" fmla="*/ 2277680 h 2561350"/>
              <a:gd name="connsiteX12" fmla="*/ 712819 w 1842200"/>
              <a:gd name="connsiteY12" fmla="*/ 2167002 h 2561350"/>
              <a:gd name="connsiteX13" fmla="*/ 46420 w 1842200"/>
              <a:gd name="connsiteY13" fmla="*/ 2167002 h 2561350"/>
              <a:gd name="connsiteX14" fmla="*/ 46420 w 1842200"/>
              <a:gd name="connsiteY14" fmla="*/ 1458174 h 2561350"/>
              <a:gd name="connsiteX15" fmla="*/ 141419 w 1842200"/>
              <a:gd name="connsiteY15" fmla="*/ 1495354 h 2561350"/>
              <a:gd name="connsiteX16" fmla="*/ 139039 w 1842200"/>
              <a:gd name="connsiteY16" fmla="*/ 1045298 h 2561350"/>
              <a:gd name="connsiteX17" fmla="*/ 46420 w 1842200"/>
              <a:gd name="connsiteY17" fmla="*/ 1071146 h 2561350"/>
              <a:gd name="connsiteX18" fmla="*/ 0 w 1842200"/>
              <a:gd name="connsiteY18" fmla="*/ 382371 h 2561350"/>
              <a:gd name="connsiteX19" fmla="*/ 717790 w 1842200"/>
              <a:gd name="connsiteY19" fmla="*/ 389002 h 2561350"/>
              <a:gd name="connsiteX20" fmla="*/ 682886 w 1842200"/>
              <a:gd name="connsiteY20" fmla="*/ 283670 h 2561350"/>
              <a:gd name="connsiteX21" fmla="*/ 918629 w 1842200"/>
              <a:gd name="connsiteY21" fmla="*/ 3 h 2561350"/>
              <a:gd name="connsiteX0" fmla="*/ 918629 w 1842200"/>
              <a:gd name="connsiteY0" fmla="*/ 3 h 2561350"/>
              <a:gd name="connsiteX1" fmla="*/ 1132942 w 1842200"/>
              <a:gd name="connsiteY1" fmla="*/ 286050 h 2561350"/>
              <a:gd name="connsiteX2" fmla="*/ 1110806 w 1842200"/>
              <a:gd name="connsiteY2" fmla="*/ 389002 h 2561350"/>
              <a:gd name="connsiteX3" fmla="*/ 1842200 w 1842200"/>
              <a:gd name="connsiteY3" fmla="*/ 389002 h 2561350"/>
              <a:gd name="connsiteX4" fmla="*/ 1842200 w 1842200"/>
              <a:gd name="connsiteY4" fmla="*/ 1063389 h 2561350"/>
              <a:gd name="connsiteX5" fmla="*/ 1752882 w 1842200"/>
              <a:gd name="connsiteY5" fmla="*/ 1037347 h 2561350"/>
              <a:gd name="connsiteX6" fmla="*/ 1750502 w 1842200"/>
              <a:gd name="connsiteY6" fmla="*/ 1487403 h 2561350"/>
              <a:gd name="connsiteX7" fmla="*/ 1842200 w 1842200"/>
              <a:gd name="connsiteY7" fmla="*/ 1449629 h 2561350"/>
              <a:gd name="connsiteX8" fmla="*/ 1842200 w 1842200"/>
              <a:gd name="connsiteY8" fmla="*/ 2167002 h 2561350"/>
              <a:gd name="connsiteX9" fmla="*/ 1113069 w 1842200"/>
              <a:gd name="connsiteY9" fmla="*/ 2167002 h 2561350"/>
              <a:gd name="connsiteX10" fmla="*/ 1132942 w 1842200"/>
              <a:gd name="connsiteY10" fmla="*/ 2275300 h 2561350"/>
              <a:gd name="connsiteX11" fmla="*/ 682886 w 1842200"/>
              <a:gd name="connsiteY11" fmla="*/ 2277680 h 2561350"/>
              <a:gd name="connsiteX12" fmla="*/ 712819 w 1842200"/>
              <a:gd name="connsiteY12" fmla="*/ 2167002 h 2561350"/>
              <a:gd name="connsiteX13" fmla="*/ 46420 w 1842200"/>
              <a:gd name="connsiteY13" fmla="*/ 2167002 h 2561350"/>
              <a:gd name="connsiteX14" fmla="*/ 46420 w 1842200"/>
              <a:gd name="connsiteY14" fmla="*/ 1458174 h 2561350"/>
              <a:gd name="connsiteX15" fmla="*/ 141419 w 1842200"/>
              <a:gd name="connsiteY15" fmla="*/ 1495354 h 2561350"/>
              <a:gd name="connsiteX16" fmla="*/ 139039 w 1842200"/>
              <a:gd name="connsiteY16" fmla="*/ 1045298 h 2561350"/>
              <a:gd name="connsiteX17" fmla="*/ 46420 w 1842200"/>
              <a:gd name="connsiteY17" fmla="*/ 1071146 h 2561350"/>
              <a:gd name="connsiteX18" fmla="*/ 0 w 1842200"/>
              <a:gd name="connsiteY18" fmla="*/ 382371 h 2561350"/>
              <a:gd name="connsiteX19" fmla="*/ 717790 w 1842200"/>
              <a:gd name="connsiteY19" fmla="*/ 389002 h 2561350"/>
              <a:gd name="connsiteX20" fmla="*/ 682886 w 1842200"/>
              <a:gd name="connsiteY20" fmla="*/ 283670 h 2561350"/>
              <a:gd name="connsiteX21" fmla="*/ 918629 w 1842200"/>
              <a:gd name="connsiteY21" fmla="*/ 3 h 2561350"/>
              <a:gd name="connsiteX0" fmla="*/ 918629 w 1842200"/>
              <a:gd name="connsiteY0" fmla="*/ 3 h 2561350"/>
              <a:gd name="connsiteX1" fmla="*/ 1132942 w 1842200"/>
              <a:gd name="connsiteY1" fmla="*/ 286050 h 2561350"/>
              <a:gd name="connsiteX2" fmla="*/ 1110806 w 1842200"/>
              <a:gd name="connsiteY2" fmla="*/ 389002 h 2561350"/>
              <a:gd name="connsiteX3" fmla="*/ 1842200 w 1842200"/>
              <a:gd name="connsiteY3" fmla="*/ 389002 h 2561350"/>
              <a:gd name="connsiteX4" fmla="*/ 1842200 w 1842200"/>
              <a:gd name="connsiteY4" fmla="*/ 1063389 h 2561350"/>
              <a:gd name="connsiteX5" fmla="*/ 1752882 w 1842200"/>
              <a:gd name="connsiteY5" fmla="*/ 1037347 h 2561350"/>
              <a:gd name="connsiteX6" fmla="*/ 1750502 w 1842200"/>
              <a:gd name="connsiteY6" fmla="*/ 1487403 h 2561350"/>
              <a:gd name="connsiteX7" fmla="*/ 1842200 w 1842200"/>
              <a:gd name="connsiteY7" fmla="*/ 1449629 h 2561350"/>
              <a:gd name="connsiteX8" fmla="*/ 1842200 w 1842200"/>
              <a:gd name="connsiteY8" fmla="*/ 2167002 h 2561350"/>
              <a:gd name="connsiteX9" fmla="*/ 1113069 w 1842200"/>
              <a:gd name="connsiteY9" fmla="*/ 2167002 h 2561350"/>
              <a:gd name="connsiteX10" fmla="*/ 1132942 w 1842200"/>
              <a:gd name="connsiteY10" fmla="*/ 2275300 h 2561350"/>
              <a:gd name="connsiteX11" fmla="*/ 682886 w 1842200"/>
              <a:gd name="connsiteY11" fmla="*/ 2277680 h 2561350"/>
              <a:gd name="connsiteX12" fmla="*/ 712819 w 1842200"/>
              <a:gd name="connsiteY12" fmla="*/ 2167002 h 2561350"/>
              <a:gd name="connsiteX13" fmla="*/ 46420 w 1842200"/>
              <a:gd name="connsiteY13" fmla="*/ 2167002 h 2561350"/>
              <a:gd name="connsiteX14" fmla="*/ 46420 w 1842200"/>
              <a:gd name="connsiteY14" fmla="*/ 1458174 h 2561350"/>
              <a:gd name="connsiteX15" fmla="*/ 141419 w 1842200"/>
              <a:gd name="connsiteY15" fmla="*/ 1495354 h 2561350"/>
              <a:gd name="connsiteX16" fmla="*/ 139039 w 1842200"/>
              <a:gd name="connsiteY16" fmla="*/ 1045298 h 2561350"/>
              <a:gd name="connsiteX17" fmla="*/ 46420 w 1842200"/>
              <a:gd name="connsiteY17" fmla="*/ 1071146 h 2561350"/>
              <a:gd name="connsiteX18" fmla="*/ 0 w 1842200"/>
              <a:gd name="connsiteY18" fmla="*/ 382371 h 2561350"/>
              <a:gd name="connsiteX19" fmla="*/ 717790 w 1842200"/>
              <a:gd name="connsiteY19" fmla="*/ 389002 h 2561350"/>
              <a:gd name="connsiteX20" fmla="*/ 682886 w 1842200"/>
              <a:gd name="connsiteY20" fmla="*/ 283670 h 2561350"/>
              <a:gd name="connsiteX21" fmla="*/ 918629 w 1842200"/>
              <a:gd name="connsiteY21" fmla="*/ 3 h 2561350"/>
              <a:gd name="connsiteX0" fmla="*/ 918629 w 1862094"/>
              <a:gd name="connsiteY0" fmla="*/ 3 h 2561350"/>
              <a:gd name="connsiteX1" fmla="*/ 1132942 w 1862094"/>
              <a:gd name="connsiteY1" fmla="*/ 286050 h 2561350"/>
              <a:gd name="connsiteX2" fmla="*/ 1110806 w 1862094"/>
              <a:gd name="connsiteY2" fmla="*/ 389002 h 2561350"/>
              <a:gd name="connsiteX3" fmla="*/ 1862094 w 1862094"/>
              <a:gd name="connsiteY3" fmla="*/ 369108 h 2561350"/>
              <a:gd name="connsiteX4" fmla="*/ 1842200 w 1862094"/>
              <a:gd name="connsiteY4" fmla="*/ 1063389 h 2561350"/>
              <a:gd name="connsiteX5" fmla="*/ 1752882 w 1862094"/>
              <a:gd name="connsiteY5" fmla="*/ 1037347 h 2561350"/>
              <a:gd name="connsiteX6" fmla="*/ 1750502 w 1862094"/>
              <a:gd name="connsiteY6" fmla="*/ 1487403 h 2561350"/>
              <a:gd name="connsiteX7" fmla="*/ 1842200 w 1862094"/>
              <a:gd name="connsiteY7" fmla="*/ 1449629 h 2561350"/>
              <a:gd name="connsiteX8" fmla="*/ 1842200 w 1862094"/>
              <a:gd name="connsiteY8" fmla="*/ 2167002 h 2561350"/>
              <a:gd name="connsiteX9" fmla="*/ 1113069 w 1862094"/>
              <a:gd name="connsiteY9" fmla="*/ 2167002 h 2561350"/>
              <a:gd name="connsiteX10" fmla="*/ 1132942 w 1862094"/>
              <a:gd name="connsiteY10" fmla="*/ 2275300 h 2561350"/>
              <a:gd name="connsiteX11" fmla="*/ 682886 w 1862094"/>
              <a:gd name="connsiteY11" fmla="*/ 2277680 h 2561350"/>
              <a:gd name="connsiteX12" fmla="*/ 712819 w 1862094"/>
              <a:gd name="connsiteY12" fmla="*/ 2167002 h 2561350"/>
              <a:gd name="connsiteX13" fmla="*/ 46420 w 1862094"/>
              <a:gd name="connsiteY13" fmla="*/ 2167002 h 2561350"/>
              <a:gd name="connsiteX14" fmla="*/ 46420 w 1862094"/>
              <a:gd name="connsiteY14" fmla="*/ 1458174 h 2561350"/>
              <a:gd name="connsiteX15" fmla="*/ 141419 w 1862094"/>
              <a:gd name="connsiteY15" fmla="*/ 1495354 h 2561350"/>
              <a:gd name="connsiteX16" fmla="*/ 139039 w 1862094"/>
              <a:gd name="connsiteY16" fmla="*/ 1045298 h 2561350"/>
              <a:gd name="connsiteX17" fmla="*/ 46420 w 1862094"/>
              <a:gd name="connsiteY17" fmla="*/ 1071146 h 2561350"/>
              <a:gd name="connsiteX18" fmla="*/ 0 w 1862094"/>
              <a:gd name="connsiteY18" fmla="*/ 382371 h 2561350"/>
              <a:gd name="connsiteX19" fmla="*/ 717790 w 1862094"/>
              <a:gd name="connsiteY19" fmla="*/ 389002 h 2561350"/>
              <a:gd name="connsiteX20" fmla="*/ 682886 w 1862094"/>
              <a:gd name="connsiteY20" fmla="*/ 283670 h 2561350"/>
              <a:gd name="connsiteX21" fmla="*/ 918629 w 1862094"/>
              <a:gd name="connsiteY21" fmla="*/ 3 h 2561350"/>
              <a:gd name="connsiteX0" fmla="*/ 918629 w 1862094"/>
              <a:gd name="connsiteY0" fmla="*/ 3 h 2561350"/>
              <a:gd name="connsiteX1" fmla="*/ 1132942 w 1862094"/>
              <a:gd name="connsiteY1" fmla="*/ 286050 h 2561350"/>
              <a:gd name="connsiteX2" fmla="*/ 1110806 w 1862094"/>
              <a:gd name="connsiteY2" fmla="*/ 389002 h 2561350"/>
              <a:gd name="connsiteX3" fmla="*/ 1862094 w 1862094"/>
              <a:gd name="connsiteY3" fmla="*/ 369108 h 2561350"/>
              <a:gd name="connsiteX4" fmla="*/ 1842200 w 1862094"/>
              <a:gd name="connsiteY4" fmla="*/ 1063389 h 2561350"/>
              <a:gd name="connsiteX5" fmla="*/ 1752882 w 1862094"/>
              <a:gd name="connsiteY5" fmla="*/ 1037347 h 2561350"/>
              <a:gd name="connsiteX6" fmla="*/ 1750502 w 1862094"/>
              <a:gd name="connsiteY6" fmla="*/ 1487403 h 2561350"/>
              <a:gd name="connsiteX7" fmla="*/ 1842200 w 1862094"/>
              <a:gd name="connsiteY7" fmla="*/ 1449629 h 2561350"/>
              <a:gd name="connsiteX8" fmla="*/ 1842200 w 1862094"/>
              <a:gd name="connsiteY8" fmla="*/ 2167002 h 2561350"/>
              <a:gd name="connsiteX9" fmla="*/ 1113069 w 1862094"/>
              <a:gd name="connsiteY9" fmla="*/ 2167002 h 2561350"/>
              <a:gd name="connsiteX10" fmla="*/ 1132942 w 1862094"/>
              <a:gd name="connsiteY10" fmla="*/ 2275300 h 2561350"/>
              <a:gd name="connsiteX11" fmla="*/ 682886 w 1862094"/>
              <a:gd name="connsiteY11" fmla="*/ 2277680 h 2561350"/>
              <a:gd name="connsiteX12" fmla="*/ 712819 w 1862094"/>
              <a:gd name="connsiteY12" fmla="*/ 2167002 h 2561350"/>
              <a:gd name="connsiteX13" fmla="*/ 46420 w 1862094"/>
              <a:gd name="connsiteY13" fmla="*/ 2167002 h 2561350"/>
              <a:gd name="connsiteX14" fmla="*/ 46420 w 1862094"/>
              <a:gd name="connsiteY14" fmla="*/ 1458174 h 2561350"/>
              <a:gd name="connsiteX15" fmla="*/ 141419 w 1862094"/>
              <a:gd name="connsiteY15" fmla="*/ 1495354 h 2561350"/>
              <a:gd name="connsiteX16" fmla="*/ 139039 w 1862094"/>
              <a:gd name="connsiteY16" fmla="*/ 1045298 h 2561350"/>
              <a:gd name="connsiteX17" fmla="*/ 46420 w 1862094"/>
              <a:gd name="connsiteY17" fmla="*/ 1071146 h 2561350"/>
              <a:gd name="connsiteX18" fmla="*/ 0 w 1862094"/>
              <a:gd name="connsiteY18" fmla="*/ 382371 h 2561350"/>
              <a:gd name="connsiteX19" fmla="*/ 717790 w 1862094"/>
              <a:gd name="connsiteY19" fmla="*/ 389002 h 2561350"/>
              <a:gd name="connsiteX20" fmla="*/ 682886 w 1862094"/>
              <a:gd name="connsiteY20" fmla="*/ 283670 h 2561350"/>
              <a:gd name="connsiteX21" fmla="*/ 918629 w 1862094"/>
              <a:gd name="connsiteY21" fmla="*/ 3 h 2561350"/>
              <a:gd name="connsiteX0" fmla="*/ 918629 w 1862094"/>
              <a:gd name="connsiteY0" fmla="*/ 3 h 2561350"/>
              <a:gd name="connsiteX1" fmla="*/ 1132942 w 1862094"/>
              <a:gd name="connsiteY1" fmla="*/ 286050 h 2561350"/>
              <a:gd name="connsiteX2" fmla="*/ 1110806 w 1862094"/>
              <a:gd name="connsiteY2" fmla="*/ 389002 h 2561350"/>
              <a:gd name="connsiteX3" fmla="*/ 1862094 w 1862094"/>
              <a:gd name="connsiteY3" fmla="*/ 369108 h 2561350"/>
              <a:gd name="connsiteX4" fmla="*/ 1842200 w 1862094"/>
              <a:gd name="connsiteY4" fmla="*/ 1063389 h 2561350"/>
              <a:gd name="connsiteX5" fmla="*/ 1752882 w 1862094"/>
              <a:gd name="connsiteY5" fmla="*/ 1037347 h 2561350"/>
              <a:gd name="connsiteX6" fmla="*/ 1750502 w 1862094"/>
              <a:gd name="connsiteY6" fmla="*/ 1487403 h 2561350"/>
              <a:gd name="connsiteX7" fmla="*/ 1842200 w 1862094"/>
              <a:gd name="connsiteY7" fmla="*/ 1449629 h 2561350"/>
              <a:gd name="connsiteX8" fmla="*/ 1842200 w 1862094"/>
              <a:gd name="connsiteY8" fmla="*/ 2167002 h 2561350"/>
              <a:gd name="connsiteX9" fmla="*/ 1113069 w 1862094"/>
              <a:gd name="connsiteY9" fmla="*/ 2167002 h 2561350"/>
              <a:gd name="connsiteX10" fmla="*/ 1132942 w 1862094"/>
              <a:gd name="connsiteY10" fmla="*/ 2275300 h 2561350"/>
              <a:gd name="connsiteX11" fmla="*/ 682886 w 1862094"/>
              <a:gd name="connsiteY11" fmla="*/ 2277680 h 2561350"/>
              <a:gd name="connsiteX12" fmla="*/ 712819 w 1862094"/>
              <a:gd name="connsiteY12" fmla="*/ 2167002 h 2561350"/>
              <a:gd name="connsiteX13" fmla="*/ 46420 w 1862094"/>
              <a:gd name="connsiteY13" fmla="*/ 2167002 h 2561350"/>
              <a:gd name="connsiteX14" fmla="*/ 46420 w 1862094"/>
              <a:gd name="connsiteY14" fmla="*/ 1458174 h 2561350"/>
              <a:gd name="connsiteX15" fmla="*/ 141419 w 1862094"/>
              <a:gd name="connsiteY15" fmla="*/ 1495354 h 2561350"/>
              <a:gd name="connsiteX16" fmla="*/ 139039 w 1862094"/>
              <a:gd name="connsiteY16" fmla="*/ 1045298 h 2561350"/>
              <a:gd name="connsiteX17" fmla="*/ 46420 w 1862094"/>
              <a:gd name="connsiteY17" fmla="*/ 1071146 h 2561350"/>
              <a:gd name="connsiteX18" fmla="*/ 0 w 1862094"/>
              <a:gd name="connsiteY18" fmla="*/ 382371 h 2561350"/>
              <a:gd name="connsiteX19" fmla="*/ 717790 w 1862094"/>
              <a:gd name="connsiteY19" fmla="*/ 389002 h 2561350"/>
              <a:gd name="connsiteX20" fmla="*/ 682886 w 1862094"/>
              <a:gd name="connsiteY20" fmla="*/ 283670 h 2561350"/>
              <a:gd name="connsiteX21" fmla="*/ 918629 w 1862094"/>
              <a:gd name="connsiteY21" fmla="*/ 3 h 2561350"/>
              <a:gd name="connsiteX0" fmla="*/ 918629 w 1862094"/>
              <a:gd name="connsiteY0" fmla="*/ 3 h 2561350"/>
              <a:gd name="connsiteX1" fmla="*/ 1132942 w 1862094"/>
              <a:gd name="connsiteY1" fmla="*/ 286050 h 2561350"/>
              <a:gd name="connsiteX2" fmla="*/ 1110806 w 1862094"/>
              <a:gd name="connsiteY2" fmla="*/ 389002 h 2561350"/>
              <a:gd name="connsiteX3" fmla="*/ 1862094 w 1862094"/>
              <a:gd name="connsiteY3" fmla="*/ 369108 h 2561350"/>
              <a:gd name="connsiteX4" fmla="*/ 1842200 w 1862094"/>
              <a:gd name="connsiteY4" fmla="*/ 1063389 h 2561350"/>
              <a:gd name="connsiteX5" fmla="*/ 1752882 w 1862094"/>
              <a:gd name="connsiteY5" fmla="*/ 1037347 h 2561350"/>
              <a:gd name="connsiteX6" fmla="*/ 1750502 w 1862094"/>
              <a:gd name="connsiteY6" fmla="*/ 1487403 h 2561350"/>
              <a:gd name="connsiteX7" fmla="*/ 1842200 w 1862094"/>
              <a:gd name="connsiteY7" fmla="*/ 1449629 h 2561350"/>
              <a:gd name="connsiteX8" fmla="*/ 1842200 w 1862094"/>
              <a:gd name="connsiteY8" fmla="*/ 2167002 h 2561350"/>
              <a:gd name="connsiteX9" fmla="*/ 1113069 w 1862094"/>
              <a:gd name="connsiteY9" fmla="*/ 2167002 h 2561350"/>
              <a:gd name="connsiteX10" fmla="*/ 1132942 w 1862094"/>
              <a:gd name="connsiteY10" fmla="*/ 2275300 h 2561350"/>
              <a:gd name="connsiteX11" fmla="*/ 682886 w 1862094"/>
              <a:gd name="connsiteY11" fmla="*/ 2277680 h 2561350"/>
              <a:gd name="connsiteX12" fmla="*/ 712819 w 1862094"/>
              <a:gd name="connsiteY12" fmla="*/ 2167002 h 2561350"/>
              <a:gd name="connsiteX13" fmla="*/ 46420 w 1862094"/>
              <a:gd name="connsiteY13" fmla="*/ 2167002 h 2561350"/>
              <a:gd name="connsiteX14" fmla="*/ 46420 w 1862094"/>
              <a:gd name="connsiteY14" fmla="*/ 1458174 h 2561350"/>
              <a:gd name="connsiteX15" fmla="*/ 141419 w 1862094"/>
              <a:gd name="connsiteY15" fmla="*/ 1495354 h 2561350"/>
              <a:gd name="connsiteX16" fmla="*/ 139039 w 1862094"/>
              <a:gd name="connsiteY16" fmla="*/ 1045298 h 2561350"/>
              <a:gd name="connsiteX17" fmla="*/ 46420 w 1862094"/>
              <a:gd name="connsiteY17" fmla="*/ 1071146 h 2561350"/>
              <a:gd name="connsiteX18" fmla="*/ 0 w 1862094"/>
              <a:gd name="connsiteY18" fmla="*/ 382371 h 2561350"/>
              <a:gd name="connsiteX19" fmla="*/ 717790 w 1862094"/>
              <a:gd name="connsiteY19" fmla="*/ 389002 h 2561350"/>
              <a:gd name="connsiteX20" fmla="*/ 682886 w 1862094"/>
              <a:gd name="connsiteY20" fmla="*/ 283670 h 2561350"/>
              <a:gd name="connsiteX21" fmla="*/ 918629 w 1862094"/>
              <a:gd name="connsiteY21" fmla="*/ 3 h 2561350"/>
              <a:gd name="connsiteX0" fmla="*/ 918629 w 1949187"/>
              <a:gd name="connsiteY0" fmla="*/ 3 h 2561350"/>
              <a:gd name="connsiteX1" fmla="*/ 1132942 w 1949187"/>
              <a:gd name="connsiteY1" fmla="*/ 286050 h 2561350"/>
              <a:gd name="connsiteX2" fmla="*/ 1110806 w 1949187"/>
              <a:gd name="connsiteY2" fmla="*/ 389002 h 2561350"/>
              <a:gd name="connsiteX3" fmla="*/ 1862094 w 1949187"/>
              <a:gd name="connsiteY3" fmla="*/ 369108 h 2561350"/>
              <a:gd name="connsiteX4" fmla="*/ 1842200 w 1949187"/>
              <a:gd name="connsiteY4" fmla="*/ 1063389 h 2561350"/>
              <a:gd name="connsiteX5" fmla="*/ 1752882 w 1949187"/>
              <a:gd name="connsiteY5" fmla="*/ 1037347 h 2561350"/>
              <a:gd name="connsiteX6" fmla="*/ 1750502 w 1949187"/>
              <a:gd name="connsiteY6" fmla="*/ 1487403 h 2561350"/>
              <a:gd name="connsiteX7" fmla="*/ 1842200 w 1949187"/>
              <a:gd name="connsiteY7" fmla="*/ 1449629 h 2561350"/>
              <a:gd name="connsiteX8" fmla="*/ 1842200 w 1949187"/>
              <a:gd name="connsiteY8" fmla="*/ 2167002 h 2561350"/>
              <a:gd name="connsiteX9" fmla="*/ 1113069 w 1949187"/>
              <a:gd name="connsiteY9" fmla="*/ 2167002 h 2561350"/>
              <a:gd name="connsiteX10" fmla="*/ 1132942 w 1949187"/>
              <a:gd name="connsiteY10" fmla="*/ 2275300 h 2561350"/>
              <a:gd name="connsiteX11" fmla="*/ 682886 w 1949187"/>
              <a:gd name="connsiteY11" fmla="*/ 2277680 h 2561350"/>
              <a:gd name="connsiteX12" fmla="*/ 712819 w 1949187"/>
              <a:gd name="connsiteY12" fmla="*/ 2167002 h 2561350"/>
              <a:gd name="connsiteX13" fmla="*/ 46420 w 1949187"/>
              <a:gd name="connsiteY13" fmla="*/ 2167002 h 2561350"/>
              <a:gd name="connsiteX14" fmla="*/ 46420 w 1949187"/>
              <a:gd name="connsiteY14" fmla="*/ 1458174 h 2561350"/>
              <a:gd name="connsiteX15" fmla="*/ 141419 w 1949187"/>
              <a:gd name="connsiteY15" fmla="*/ 1495354 h 2561350"/>
              <a:gd name="connsiteX16" fmla="*/ 139039 w 1949187"/>
              <a:gd name="connsiteY16" fmla="*/ 1045298 h 2561350"/>
              <a:gd name="connsiteX17" fmla="*/ 46420 w 1949187"/>
              <a:gd name="connsiteY17" fmla="*/ 1071146 h 2561350"/>
              <a:gd name="connsiteX18" fmla="*/ 0 w 1949187"/>
              <a:gd name="connsiteY18" fmla="*/ 382371 h 2561350"/>
              <a:gd name="connsiteX19" fmla="*/ 717790 w 1949187"/>
              <a:gd name="connsiteY19" fmla="*/ 389002 h 2561350"/>
              <a:gd name="connsiteX20" fmla="*/ 682886 w 1949187"/>
              <a:gd name="connsiteY20" fmla="*/ 283670 h 2561350"/>
              <a:gd name="connsiteX21" fmla="*/ 918629 w 1949187"/>
              <a:gd name="connsiteY21" fmla="*/ 3 h 2561350"/>
              <a:gd name="connsiteX0" fmla="*/ 918629 w 1966660"/>
              <a:gd name="connsiteY0" fmla="*/ 3 h 2561350"/>
              <a:gd name="connsiteX1" fmla="*/ 1132942 w 1966660"/>
              <a:gd name="connsiteY1" fmla="*/ 286050 h 2561350"/>
              <a:gd name="connsiteX2" fmla="*/ 1110806 w 1966660"/>
              <a:gd name="connsiteY2" fmla="*/ 389002 h 2561350"/>
              <a:gd name="connsiteX3" fmla="*/ 1862094 w 1966660"/>
              <a:gd name="connsiteY3" fmla="*/ 369108 h 2561350"/>
              <a:gd name="connsiteX4" fmla="*/ 1842200 w 1966660"/>
              <a:gd name="connsiteY4" fmla="*/ 1063389 h 2561350"/>
              <a:gd name="connsiteX5" fmla="*/ 1752882 w 1966660"/>
              <a:gd name="connsiteY5" fmla="*/ 1037347 h 2561350"/>
              <a:gd name="connsiteX6" fmla="*/ 1750502 w 1966660"/>
              <a:gd name="connsiteY6" fmla="*/ 1487403 h 2561350"/>
              <a:gd name="connsiteX7" fmla="*/ 1842200 w 1966660"/>
              <a:gd name="connsiteY7" fmla="*/ 1449629 h 2561350"/>
              <a:gd name="connsiteX8" fmla="*/ 1842200 w 1966660"/>
              <a:gd name="connsiteY8" fmla="*/ 2167002 h 2561350"/>
              <a:gd name="connsiteX9" fmla="*/ 1113069 w 1966660"/>
              <a:gd name="connsiteY9" fmla="*/ 2167002 h 2561350"/>
              <a:gd name="connsiteX10" fmla="*/ 1132942 w 1966660"/>
              <a:gd name="connsiteY10" fmla="*/ 2275300 h 2561350"/>
              <a:gd name="connsiteX11" fmla="*/ 682886 w 1966660"/>
              <a:gd name="connsiteY11" fmla="*/ 2277680 h 2561350"/>
              <a:gd name="connsiteX12" fmla="*/ 712819 w 1966660"/>
              <a:gd name="connsiteY12" fmla="*/ 2167002 h 2561350"/>
              <a:gd name="connsiteX13" fmla="*/ 46420 w 1966660"/>
              <a:gd name="connsiteY13" fmla="*/ 2167002 h 2561350"/>
              <a:gd name="connsiteX14" fmla="*/ 46420 w 1966660"/>
              <a:gd name="connsiteY14" fmla="*/ 1458174 h 2561350"/>
              <a:gd name="connsiteX15" fmla="*/ 141419 w 1966660"/>
              <a:gd name="connsiteY15" fmla="*/ 1495354 h 2561350"/>
              <a:gd name="connsiteX16" fmla="*/ 139039 w 1966660"/>
              <a:gd name="connsiteY16" fmla="*/ 1045298 h 2561350"/>
              <a:gd name="connsiteX17" fmla="*/ 46420 w 1966660"/>
              <a:gd name="connsiteY17" fmla="*/ 1071146 h 2561350"/>
              <a:gd name="connsiteX18" fmla="*/ 0 w 1966660"/>
              <a:gd name="connsiteY18" fmla="*/ 382371 h 2561350"/>
              <a:gd name="connsiteX19" fmla="*/ 717790 w 1966660"/>
              <a:gd name="connsiteY19" fmla="*/ 389002 h 2561350"/>
              <a:gd name="connsiteX20" fmla="*/ 682886 w 1966660"/>
              <a:gd name="connsiteY20" fmla="*/ 283670 h 2561350"/>
              <a:gd name="connsiteX21" fmla="*/ 918629 w 1966660"/>
              <a:gd name="connsiteY21" fmla="*/ 3 h 2561350"/>
              <a:gd name="connsiteX0" fmla="*/ 1023861 w 2071892"/>
              <a:gd name="connsiteY0" fmla="*/ 3 h 2561350"/>
              <a:gd name="connsiteX1" fmla="*/ 1238174 w 2071892"/>
              <a:gd name="connsiteY1" fmla="*/ 286050 h 2561350"/>
              <a:gd name="connsiteX2" fmla="*/ 1216038 w 2071892"/>
              <a:gd name="connsiteY2" fmla="*/ 389002 h 2561350"/>
              <a:gd name="connsiteX3" fmla="*/ 1967326 w 2071892"/>
              <a:gd name="connsiteY3" fmla="*/ 369108 h 2561350"/>
              <a:gd name="connsiteX4" fmla="*/ 1947432 w 2071892"/>
              <a:gd name="connsiteY4" fmla="*/ 1063389 h 2561350"/>
              <a:gd name="connsiteX5" fmla="*/ 1858114 w 2071892"/>
              <a:gd name="connsiteY5" fmla="*/ 1037347 h 2561350"/>
              <a:gd name="connsiteX6" fmla="*/ 1855734 w 2071892"/>
              <a:gd name="connsiteY6" fmla="*/ 1487403 h 2561350"/>
              <a:gd name="connsiteX7" fmla="*/ 1947432 w 2071892"/>
              <a:gd name="connsiteY7" fmla="*/ 1449629 h 2561350"/>
              <a:gd name="connsiteX8" fmla="*/ 1947432 w 2071892"/>
              <a:gd name="connsiteY8" fmla="*/ 2167002 h 2561350"/>
              <a:gd name="connsiteX9" fmla="*/ 1218301 w 2071892"/>
              <a:gd name="connsiteY9" fmla="*/ 2167002 h 2561350"/>
              <a:gd name="connsiteX10" fmla="*/ 1238174 w 2071892"/>
              <a:gd name="connsiteY10" fmla="*/ 2275300 h 2561350"/>
              <a:gd name="connsiteX11" fmla="*/ 788118 w 2071892"/>
              <a:gd name="connsiteY11" fmla="*/ 2277680 h 2561350"/>
              <a:gd name="connsiteX12" fmla="*/ 818051 w 2071892"/>
              <a:gd name="connsiteY12" fmla="*/ 2167002 h 2561350"/>
              <a:gd name="connsiteX13" fmla="*/ 151652 w 2071892"/>
              <a:gd name="connsiteY13" fmla="*/ 2167002 h 2561350"/>
              <a:gd name="connsiteX14" fmla="*/ 151652 w 2071892"/>
              <a:gd name="connsiteY14" fmla="*/ 1458174 h 2561350"/>
              <a:gd name="connsiteX15" fmla="*/ 246651 w 2071892"/>
              <a:gd name="connsiteY15" fmla="*/ 1495354 h 2561350"/>
              <a:gd name="connsiteX16" fmla="*/ 244271 w 2071892"/>
              <a:gd name="connsiteY16" fmla="*/ 1045298 h 2561350"/>
              <a:gd name="connsiteX17" fmla="*/ 151652 w 2071892"/>
              <a:gd name="connsiteY17" fmla="*/ 1071146 h 2561350"/>
              <a:gd name="connsiteX18" fmla="*/ 105232 w 2071892"/>
              <a:gd name="connsiteY18" fmla="*/ 382371 h 2561350"/>
              <a:gd name="connsiteX19" fmla="*/ 823022 w 2071892"/>
              <a:gd name="connsiteY19" fmla="*/ 389002 h 2561350"/>
              <a:gd name="connsiteX20" fmla="*/ 788118 w 2071892"/>
              <a:gd name="connsiteY20" fmla="*/ 283670 h 2561350"/>
              <a:gd name="connsiteX21" fmla="*/ 1023861 w 2071892"/>
              <a:gd name="connsiteY21" fmla="*/ 3 h 2561350"/>
              <a:gd name="connsiteX0" fmla="*/ 1039756 w 2087787"/>
              <a:gd name="connsiteY0" fmla="*/ 3 h 2561350"/>
              <a:gd name="connsiteX1" fmla="*/ 1254069 w 2087787"/>
              <a:gd name="connsiteY1" fmla="*/ 286050 h 2561350"/>
              <a:gd name="connsiteX2" fmla="*/ 1231933 w 2087787"/>
              <a:gd name="connsiteY2" fmla="*/ 389002 h 2561350"/>
              <a:gd name="connsiteX3" fmla="*/ 1983221 w 2087787"/>
              <a:gd name="connsiteY3" fmla="*/ 369108 h 2561350"/>
              <a:gd name="connsiteX4" fmla="*/ 1963327 w 2087787"/>
              <a:gd name="connsiteY4" fmla="*/ 1063389 h 2561350"/>
              <a:gd name="connsiteX5" fmla="*/ 1874009 w 2087787"/>
              <a:gd name="connsiteY5" fmla="*/ 1037347 h 2561350"/>
              <a:gd name="connsiteX6" fmla="*/ 1871629 w 2087787"/>
              <a:gd name="connsiteY6" fmla="*/ 1487403 h 2561350"/>
              <a:gd name="connsiteX7" fmla="*/ 1963327 w 2087787"/>
              <a:gd name="connsiteY7" fmla="*/ 1449629 h 2561350"/>
              <a:gd name="connsiteX8" fmla="*/ 1963327 w 2087787"/>
              <a:gd name="connsiteY8" fmla="*/ 2167002 h 2561350"/>
              <a:gd name="connsiteX9" fmla="*/ 1234196 w 2087787"/>
              <a:gd name="connsiteY9" fmla="*/ 2167002 h 2561350"/>
              <a:gd name="connsiteX10" fmla="*/ 1254069 w 2087787"/>
              <a:gd name="connsiteY10" fmla="*/ 2275300 h 2561350"/>
              <a:gd name="connsiteX11" fmla="*/ 804013 w 2087787"/>
              <a:gd name="connsiteY11" fmla="*/ 2277680 h 2561350"/>
              <a:gd name="connsiteX12" fmla="*/ 833946 w 2087787"/>
              <a:gd name="connsiteY12" fmla="*/ 2167002 h 2561350"/>
              <a:gd name="connsiteX13" fmla="*/ 167547 w 2087787"/>
              <a:gd name="connsiteY13" fmla="*/ 2167002 h 2561350"/>
              <a:gd name="connsiteX14" fmla="*/ 167547 w 2087787"/>
              <a:gd name="connsiteY14" fmla="*/ 1458174 h 2561350"/>
              <a:gd name="connsiteX15" fmla="*/ 262546 w 2087787"/>
              <a:gd name="connsiteY15" fmla="*/ 1495354 h 2561350"/>
              <a:gd name="connsiteX16" fmla="*/ 260166 w 2087787"/>
              <a:gd name="connsiteY16" fmla="*/ 1045298 h 2561350"/>
              <a:gd name="connsiteX17" fmla="*/ 167547 w 2087787"/>
              <a:gd name="connsiteY17" fmla="*/ 1071146 h 2561350"/>
              <a:gd name="connsiteX18" fmla="*/ 121127 w 2087787"/>
              <a:gd name="connsiteY18" fmla="*/ 382371 h 2561350"/>
              <a:gd name="connsiteX19" fmla="*/ 838917 w 2087787"/>
              <a:gd name="connsiteY19" fmla="*/ 389002 h 2561350"/>
              <a:gd name="connsiteX20" fmla="*/ 804013 w 2087787"/>
              <a:gd name="connsiteY20" fmla="*/ 283670 h 2561350"/>
              <a:gd name="connsiteX21" fmla="*/ 1039756 w 2087787"/>
              <a:gd name="connsiteY21" fmla="*/ 3 h 2561350"/>
              <a:gd name="connsiteX0" fmla="*/ 1025434 w 2073465"/>
              <a:gd name="connsiteY0" fmla="*/ 3 h 2561350"/>
              <a:gd name="connsiteX1" fmla="*/ 1239747 w 2073465"/>
              <a:gd name="connsiteY1" fmla="*/ 286050 h 2561350"/>
              <a:gd name="connsiteX2" fmla="*/ 1217611 w 2073465"/>
              <a:gd name="connsiteY2" fmla="*/ 389002 h 2561350"/>
              <a:gd name="connsiteX3" fmla="*/ 1968899 w 2073465"/>
              <a:gd name="connsiteY3" fmla="*/ 369108 h 2561350"/>
              <a:gd name="connsiteX4" fmla="*/ 1949005 w 2073465"/>
              <a:gd name="connsiteY4" fmla="*/ 1063389 h 2561350"/>
              <a:gd name="connsiteX5" fmla="*/ 1859687 w 2073465"/>
              <a:gd name="connsiteY5" fmla="*/ 1037347 h 2561350"/>
              <a:gd name="connsiteX6" fmla="*/ 1857307 w 2073465"/>
              <a:gd name="connsiteY6" fmla="*/ 1487403 h 2561350"/>
              <a:gd name="connsiteX7" fmla="*/ 1949005 w 2073465"/>
              <a:gd name="connsiteY7" fmla="*/ 1449629 h 2561350"/>
              <a:gd name="connsiteX8" fmla="*/ 1949005 w 2073465"/>
              <a:gd name="connsiteY8" fmla="*/ 2167002 h 2561350"/>
              <a:gd name="connsiteX9" fmla="*/ 1219874 w 2073465"/>
              <a:gd name="connsiteY9" fmla="*/ 2167002 h 2561350"/>
              <a:gd name="connsiteX10" fmla="*/ 1239747 w 2073465"/>
              <a:gd name="connsiteY10" fmla="*/ 2275300 h 2561350"/>
              <a:gd name="connsiteX11" fmla="*/ 789691 w 2073465"/>
              <a:gd name="connsiteY11" fmla="*/ 2277680 h 2561350"/>
              <a:gd name="connsiteX12" fmla="*/ 819624 w 2073465"/>
              <a:gd name="connsiteY12" fmla="*/ 2167002 h 2561350"/>
              <a:gd name="connsiteX13" fmla="*/ 153225 w 2073465"/>
              <a:gd name="connsiteY13" fmla="*/ 2167002 h 2561350"/>
              <a:gd name="connsiteX14" fmla="*/ 153225 w 2073465"/>
              <a:gd name="connsiteY14" fmla="*/ 1458174 h 2561350"/>
              <a:gd name="connsiteX15" fmla="*/ 248224 w 2073465"/>
              <a:gd name="connsiteY15" fmla="*/ 1495354 h 2561350"/>
              <a:gd name="connsiteX16" fmla="*/ 245844 w 2073465"/>
              <a:gd name="connsiteY16" fmla="*/ 1045298 h 2561350"/>
              <a:gd name="connsiteX17" fmla="*/ 153225 w 2073465"/>
              <a:gd name="connsiteY17" fmla="*/ 1071146 h 2561350"/>
              <a:gd name="connsiteX18" fmla="*/ 106805 w 2073465"/>
              <a:gd name="connsiteY18" fmla="*/ 382371 h 2561350"/>
              <a:gd name="connsiteX19" fmla="*/ 824595 w 2073465"/>
              <a:gd name="connsiteY19" fmla="*/ 389002 h 2561350"/>
              <a:gd name="connsiteX20" fmla="*/ 789691 w 2073465"/>
              <a:gd name="connsiteY20" fmla="*/ 283670 h 2561350"/>
              <a:gd name="connsiteX21" fmla="*/ 1025434 w 2073465"/>
              <a:gd name="connsiteY21" fmla="*/ 3 h 2561350"/>
              <a:gd name="connsiteX0" fmla="*/ 1025434 w 2073465"/>
              <a:gd name="connsiteY0" fmla="*/ 3 h 2561350"/>
              <a:gd name="connsiteX1" fmla="*/ 1239747 w 2073465"/>
              <a:gd name="connsiteY1" fmla="*/ 286050 h 2561350"/>
              <a:gd name="connsiteX2" fmla="*/ 1217611 w 2073465"/>
              <a:gd name="connsiteY2" fmla="*/ 389002 h 2561350"/>
              <a:gd name="connsiteX3" fmla="*/ 1968899 w 2073465"/>
              <a:gd name="connsiteY3" fmla="*/ 369108 h 2561350"/>
              <a:gd name="connsiteX4" fmla="*/ 1949005 w 2073465"/>
              <a:gd name="connsiteY4" fmla="*/ 1063389 h 2561350"/>
              <a:gd name="connsiteX5" fmla="*/ 1859687 w 2073465"/>
              <a:gd name="connsiteY5" fmla="*/ 1037347 h 2561350"/>
              <a:gd name="connsiteX6" fmla="*/ 1857307 w 2073465"/>
              <a:gd name="connsiteY6" fmla="*/ 1487403 h 2561350"/>
              <a:gd name="connsiteX7" fmla="*/ 1949005 w 2073465"/>
              <a:gd name="connsiteY7" fmla="*/ 1449629 h 2561350"/>
              <a:gd name="connsiteX8" fmla="*/ 1949005 w 2073465"/>
              <a:gd name="connsiteY8" fmla="*/ 2167002 h 2561350"/>
              <a:gd name="connsiteX9" fmla="*/ 1219874 w 2073465"/>
              <a:gd name="connsiteY9" fmla="*/ 2167002 h 2561350"/>
              <a:gd name="connsiteX10" fmla="*/ 1239747 w 2073465"/>
              <a:gd name="connsiteY10" fmla="*/ 2275300 h 2561350"/>
              <a:gd name="connsiteX11" fmla="*/ 789691 w 2073465"/>
              <a:gd name="connsiteY11" fmla="*/ 2277680 h 2561350"/>
              <a:gd name="connsiteX12" fmla="*/ 819624 w 2073465"/>
              <a:gd name="connsiteY12" fmla="*/ 2167002 h 2561350"/>
              <a:gd name="connsiteX13" fmla="*/ 153225 w 2073465"/>
              <a:gd name="connsiteY13" fmla="*/ 2167002 h 2561350"/>
              <a:gd name="connsiteX14" fmla="*/ 153225 w 2073465"/>
              <a:gd name="connsiteY14" fmla="*/ 1458174 h 2561350"/>
              <a:gd name="connsiteX15" fmla="*/ 248224 w 2073465"/>
              <a:gd name="connsiteY15" fmla="*/ 1495354 h 2561350"/>
              <a:gd name="connsiteX16" fmla="*/ 245844 w 2073465"/>
              <a:gd name="connsiteY16" fmla="*/ 1045298 h 2561350"/>
              <a:gd name="connsiteX17" fmla="*/ 153225 w 2073465"/>
              <a:gd name="connsiteY17" fmla="*/ 1071146 h 2561350"/>
              <a:gd name="connsiteX18" fmla="*/ 106805 w 2073465"/>
              <a:gd name="connsiteY18" fmla="*/ 382371 h 2561350"/>
              <a:gd name="connsiteX19" fmla="*/ 824595 w 2073465"/>
              <a:gd name="connsiteY19" fmla="*/ 389002 h 2561350"/>
              <a:gd name="connsiteX20" fmla="*/ 789691 w 2073465"/>
              <a:gd name="connsiteY20" fmla="*/ 283670 h 2561350"/>
              <a:gd name="connsiteX21" fmla="*/ 1025434 w 2073465"/>
              <a:gd name="connsiteY21" fmla="*/ 3 h 2561350"/>
              <a:gd name="connsiteX0" fmla="*/ 1025434 w 2088885"/>
              <a:gd name="connsiteY0" fmla="*/ 3 h 2561350"/>
              <a:gd name="connsiteX1" fmla="*/ 1239747 w 2088885"/>
              <a:gd name="connsiteY1" fmla="*/ 286050 h 2561350"/>
              <a:gd name="connsiteX2" fmla="*/ 1217611 w 2088885"/>
              <a:gd name="connsiteY2" fmla="*/ 389002 h 2561350"/>
              <a:gd name="connsiteX3" fmla="*/ 1968899 w 2088885"/>
              <a:gd name="connsiteY3" fmla="*/ 369108 h 2561350"/>
              <a:gd name="connsiteX4" fmla="*/ 1949005 w 2088885"/>
              <a:gd name="connsiteY4" fmla="*/ 1063389 h 2561350"/>
              <a:gd name="connsiteX5" fmla="*/ 1859687 w 2088885"/>
              <a:gd name="connsiteY5" fmla="*/ 1037347 h 2561350"/>
              <a:gd name="connsiteX6" fmla="*/ 1857307 w 2088885"/>
              <a:gd name="connsiteY6" fmla="*/ 1487403 h 2561350"/>
              <a:gd name="connsiteX7" fmla="*/ 1949005 w 2088885"/>
              <a:gd name="connsiteY7" fmla="*/ 1449629 h 2561350"/>
              <a:gd name="connsiteX8" fmla="*/ 1949005 w 2088885"/>
              <a:gd name="connsiteY8" fmla="*/ 2167002 h 2561350"/>
              <a:gd name="connsiteX9" fmla="*/ 1219874 w 2088885"/>
              <a:gd name="connsiteY9" fmla="*/ 2167002 h 2561350"/>
              <a:gd name="connsiteX10" fmla="*/ 1239747 w 2088885"/>
              <a:gd name="connsiteY10" fmla="*/ 2275300 h 2561350"/>
              <a:gd name="connsiteX11" fmla="*/ 789691 w 2088885"/>
              <a:gd name="connsiteY11" fmla="*/ 2277680 h 2561350"/>
              <a:gd name="connsiteX12" fmla="*/ 819624 w 2088885"/>
              <a:gd name="connsiteY12" fmla="*/ 2167002 h 2561350"/>
              <a:gd name="connsiteX13" fmla="*/ 153225 w 2088885"/>
              <a:gd name="connsiteY13" fmla="*/ 2167002 h 2561350"/>
              <a:gd name="connsiteX14" fmla="*/ 153225 w 2088885"/>
              <a:gd name="connsiteY14" fmla="*/ 1458174 h 2561350"/>
              <a:gd name="connsiteX15" fmla="*/ 248224 w 2088885"/>
              <a:gd name="connsiteY15" fmla="*/ 1495354 h 2561350"/>
              <a:gd name="connsiteX16" fmla="*/ 245844 w 2088885"/>
              <a:gd name="connsiteY16" fmla="*/ 1045298 h 2561350"/>
              <a:gd name="connsiteX17" fmla="*/ 153225 w 2088885"/>
              <a:gd name="connsiteY17" fmla="*/ 1071146 h 2561350"/>
              <a:gd name="connsiteX18" fmla="*/ 106805 w 2088885"/>
              <a:gd name="connsiteY18" fmla="*/ 382371 h 2561350"/>
              <a:gd name="connsiteX19" fmla="*/ 824595 w 2088885"/>
              <a:gd name="connsiteY19" fmla="*/ 389002 h 2561350"/>
              <a:gd name="connsiteX20" fmla="*/ 789691 w 2088885"/>
              <a:gd name="connsiteY20" fmla="*/ 283670 h 2561350"/>
              <a:gd name="connsiteX21" fmla="*/ 1025434 w 2088885"/>
              <a:gd name="connsiteY21" fmla="*/ 3 h 2561350"/>
              <a:gd name="connsiteX0" fmla="*/ 1025434 w 2073465"/>
              <a:gd name="connsiteY0" fmla="*/ 3 h 2561350"/>
              <a:gd name="connsiteX1" fmla="*/ 1239747 w 2073465"/>
              <a:gd name="connsiteY1" fmla="*/ 286050 h 2561350"/>
              <a:gd name="connsiteX2" fmla="*/ 1217611 w 2073465"/>
              <a:gd name="connsiteY2" fmla="*/ 389002 h 2561350"/>
              <a:gd name="connsiteX3" fmla="*/ 1968899 w 2073465"/>
              <a:gd name="connsiteY3" fmla="*/ 369108 h 2561350"/>
              <a:gd name="connsiteX4" fmla="*/ 1949005 w 2073465"/>
              <a:gd name="connsiteY4" fmla="*/ 1063389 h 2561350"/>
              <a:gd name="connsiteX5" fmla="*/ 1859687 w 2073465"/>
              <a:gd name="connsiteY5" fmla="*/ 1037347 h 2561350"/>
              <a:gd name="connsiteX6" fmla="*/ 1857307 w 2073465"/>
              <a:gd name="connsiteY6" fmla="*/ 1487403 h 2561350"/>
              <a:gd name="connsiteX7" fmla="*/ 1949005 w 2073465"/>
              <a:gd name="connsiteY7" fmla="*/ 1449629 h 2561350"/>
              <a:gd name="connsiteX8" fmla="*/ 1949005 w 2073465"/>
              <a:gd name="connsiteY8" fmla="*/ 2167002 h 2561350"/>
              <a:gd name="connsiteX9" fmla="*/ 1219874 w 2073465"/>
              <a:gd name="connsiteY9" fmla="*/ 2167002 h 2561350"/>
              <a:gd name="connsiteX10" fmla="*/ 1239747 w 2073465"/>
              <a:gd name="connsiteY10" fmla="*/ 2275300 h 2561350"/>
              <a:gd name="connsiteX11" fmla="*/ 789691 w 2073465"/>
              <a:gd name="connsiteY11" fmla="*/ 2277680 h 2561350"/>
              <a:gd name="connsiteX12" fmla="*/ 819624 w 2073465"/>
              <a:gd name="connsiteY12" fmla="*/ 2167002 h 2561350"/>
              <a:gd name="connsiteX13" fmla="*/ 153225 w 2073465"/>
              <a:gd name="connsiteY13" fmla="*/ 2167002 h 2561350"/>
              <a:gd name="connsiteX14" fmla="*/ 153225 w 2073465"/>
              <a:gd name="connsiteY14" fmla="*/ 1458174 h 2561350"/>
              <a:gd name="connsiteX15" fmla="*/ 248224 w 2073465"/>
              <a:gd name="connsiteY15" fmla="*/ 1495354 h 2561350"/>
              <a:gd name="connsiteX16" fmla="*/ 245844 w 2073465"/>
              <a:gd name="connsiteY16" fmla="*/ 1045298 h 2561350"/>
              <a:gd name="connsiteX17" fmla="*/ 153225 w 2073465"/>
              <a:gd name="connsiteY17" fmla="*/ 1071146 h 2561350"/>
              <a:gd name="connsiteX18" fmla="*/ 106805 w 2073465"/>
              <a:gd name="connsiteY18" fmla="*/ 382371 h 2561350"/>
              <a:gd name="connsiteX19" fmla="*/ 824595 w 2073465"/>
              <a:gd name="connsiteY19" fmla="*/ 389002 h 2561350"/>
              <a:gd name="connsiteX20" fmla="*/ 789691 w 2073465"/>
              <a:gd name="connsiteY20" fmla="*/ 283670 h 2561350"/>
              <a:gd name="connsiteX21" fmla="*/ 1025434 w 2073465"/>
              <a:gd name="connsiteY21" fmla="*/ 3 h 2561350"/>
              <a:gd name="connsiteX0" fmla="*/ 1025434 w 2073465"/>
              <a:gd name="connsiteY0" fmla="*/ 3 h 2561350"/>
              <a:gd name="connsiteX1" fmla="*/ 1239747 w 2073465"/>
              <a:gd name="connsiteY1" fmla="*/ 286050 h 2561350"/>
              <a:gd name="connsiteX2" fmla="*/ 1217611 w 2073465"/>
              <a:gd name="connsiteY2" fmla="*/ 389002 h 2561350"/>
              <a:gd name="connsiteX3" fmla="*/ 1968899 w 2073465"/>
              <a:gd name="connsiteY3" fmla="*/ 369108 h 2561350"/>
              <a:gd name="connsiteX4" fmla="*/ 1949005 w 2073465"/>
              <a:gd name="connsiteY4" fmla="*/ 1063389 h 2561350"/>
              <a:gd name="connsiteX5" fmla="*/ 1859687 w 2073465"/>
              <a:gd name="connsiteY5" fmla="*/ 1037347 h 2561350"/>
              <a:gd name="connsiteX6" fmla="*/ 1857307 w 2073465"/>
              <a:gd name="connsiteY6" fmla="*/ 1487403 h 2561350"/>
              <a:gd name="connsiteX7" fmla="*/ 1949005 w 2073465"/>
              <a:gd name="connsiteY7" fmla="*/ 1449629 h 2561350"/>
              <a:gd name="connsiteX8" fmla="*/ 1949005 w 2073465"/>
              <a:gd name="connsiteY8" fmla="*/ 2167002 h 2561350"/>
              <a:gd name="connsiteX9" fmla="*/ 1219874 w 2073465"/>
              <a:gd name="connsiteY9" fmla="*/ 2167002 h 2561350"/>
              <a:gd name="connsiteX10" fmla="*/ 1239747 w 2073465"/>
              <a:gd name="connsiteY10" fmla="*/ 2275300 h 2561350"/>
              <a:gd name="connsiteX11" fmla="*/ 789691 w 2073465"/>
              <a:gd name="connsiteY11" fmla="*/ 2277680 h 2561350"/>
              <a:gd name="connsiteX12" fmla="*/ 819624 w 2073465"/>
              <a:gd name="connsiteY12" fmla="*/ 2167002 h 2561350"/>
              <a:gd name="connsiteX13" fmla="*/ 153225 w 2073465"/>
              <a:gd name="connsiteY13" fmla="*/ 2167002 h 2561350"/>
              <a:gd name="connsiteX14" fmla="*/ 153225 w 2073465"/>
              <a:gd name="connsiteY14" fmla="*/ 1458174 h 2561350"/>
              <a:gd name="connsiteX15" fmla="*/ 248224 w 2073465"/>
              <a:gd name="connsiteY15" fmla="*/ 1495354 h 2561350"/>
              <a:gd name="connsiteX16" fmla="*/ 245844 w 2073465"/>
              <a:gd name="connsiteY16" fmla="*/ 1045298 h 2561350"/>
              <a:gd name="connsiteX17" fmla="*/ 153225 w 2073465"/>
              <a:gd name="connsiteY17" fmla="*/ 1071146 h 2561350"/>
              <a:gd name="connsiteX18" fmla="*/ 106805 w 2073465"/>
              <a:gd name="connsiteY18" fmla="*/ 382371 h 2561350"/>
              <a:gd name="connsiteX19" fmla="*/ 824595 w 2073465"/>
              <a:gd name="connsiteY19" fmla="*/ 389002 h 2561350"/>
              <a:gd name="connsiteX20" fmla="*/ 789691 w 2073465"/>
              <a:gd name="connsiteY20" fmla="*/ 283670 h 2561350"/>
              <a:gd name="connsiteX21" fmla="*/ 1025434 w 2073465"/>
              <a:gd name="connsiteY21" fmla="*/ 3 h 2561350"/>
              <a:gd name="connsiteX0" fmla="*/ 1025434 w 2102756"/>
              <a:gd name="connsiteY0" fmla="*/ 3 h 2561350"/>
              <a:gd name="connsiteX1" fmla="*/ 1239747 w 2102756"/>
              <a:gd name="connsiteY1" fmla="*/ 286050 h 2561350"/>
              <a:gd name="connsiteX2" fmla="*/ 1217611 w 2102756"/>
              <a:gd name="connsiteY2" fmla="*/ 389002 h 2561350"/>
              <a:gd name="connsiteX3" fmla="*/ 1968899 w 2102756"/>
              <a:gd name="connsiteY3" fmla="*/ 369108 h 2561350"/>
              <a:gd name="connsiteX4" fmla="*/ 1949005 w 2102756"/>
              <a:gd name="connsiteY4" fmla="*/ 1063389 h 2561350"/>
              <a:gd name="connsiteX5" fmla="*/ 1859687 w 2102756"/>
              <a:gd name="connsiteY5" fmla="*/ 1037347 h 2561350"/>
              <a:gd name="connsiteX6" fmla="*/ 1857307 w 2102756"/>
              <a:gd name="connsiteY6" fmla="*/ 1487403 h 2561350"/>
              <a:gd name="connsiteX7" fmla="*/ 1995425 w 2102756"/>
              <a:gd name="connsiteY7" fmla="*/ 1456260 h 2561350"/>
              <a:gd name="connsiteX8" fmla="*/ 1949005 w 2102756"/>
              <a:gd name="connsiteY8" fmla="*/ 2167002 h 2561350"/>
              <a:gd name="connsiteX9" fmla="*/ 1219874 w 2102756"/>
              <a:gd name="connsiteY9" fmla="*/ 2167002 h 2561350"/>
              <a:gd name="connsiteX10" fmla="*/ 1239747 w 2102756"/>
              <a:gd name="connsiteY10" fmla="*/ 2275300 h 2561350"/>
              <a:gd name="connsiteX11" fmla="*/ 789691 w 2102756"/>
              <a:gd name="connsiteY11" fmla="*/ 2277680 h 2561350"/>
              <a:gd name="connsiteX12" fmla="*/ 819624 w 2102756"/>
              <a:gd name="connsiteY12" fmla="*/ 2167002 h 2561350"/>
              <a:gd name="connsiteX13" fmla="*/ 153225 w 2102756"/>
              <a:gd name="connsiteY13" fmla="*/ 2167002 h 2561350"/>
              <a:gd name="connsiteX14" fmla="*/ 153225 w 2102756"/>
              <a:gd name="connsiteY14" fmla="*/ 1458174 h 2561350"/>
              <a:gd name="connsiteX15" fmla="*/ 248224 w 2102756"/>
              <a:gd name="connsiteY15" fmla="*/ 1495354 h 2561350"/>
              <a:gd name="connsiteX16" fmla="*/ 245844 w 2102756"/>
              <a:gd name="connsiteY16" fmla="*/ 1045298 h 2561350"/>
              <a:gd name="connsiteX17" fmla="*/ 153225 w 2102756"/>
              <a:gd name="connsiteY17" fmla="*/ 1071146 h 2561350"/>
              <a:gd name="connsiteX18" fmla="*/ 106805 w 2102756"/>
              <a:gd name="connsiteY18" fmla="*/ 382371 h 2561350"/>
              <a:gd name="connsiteX19" fmla="*/ 824595 w 2102756"/>
              <a:gd name="connsiteY19" fmla="*/ 389002 h 2561350"/>
              <a:gd name="connsiteX20" fmla="*/ 789691 w 2102756"/>
              <a:gd name="connsiteY20" fmla="*/ 283670 h 2561350"/>
              <a:gd name="connsiteX21" fmla="*/ 1025434 w 2102756"/>
              <a:gd name="connsiteY21" fmla="*/ 3 h 2561350"/>
              <a:gd name="connsiteX0" fmla="*/ 1025434 w 2076232"/>
              <a:gd name="connsiteY0" fmla="*/ 3 h 2561350"/>
              <a:gd name="connsiteX1" fmla="*/ 1239747 w 2076232"/>
              <a:gd name="connsiteY1" fmla="*/ 286050 h 2561350"/>
              <a:gd name="connsiteX2" fmla="*/ 1217611 w 2076232"/>
              <a:gd name="connsiteY2" fmla="*/ 389002 h 2561350"/>
              <a:gd name="connsiteX3" fmla="*/ 1968899 w 2076232"/>
              <a:gd name="connsiteY3" fmla="*/ 369108 h 2561350"/>
              <a:gd name="connsiteX4" fmla="*/ 1949005 w 2076232"/>
              <a:gd name="connsiteY4" fmla="*/ 1063389 h 2561350"/>
              <a:gd name="connsiteX5" fmla="*/ 1859687 w 2076232"/>
              <a:gd name="connsiteY5" fmla="*/ 1037347 h 2561350"/>
              <a:gd name="connsiteX6" fmla="*/ 1857307 w 2076232"/>
              <a:gd name="connsiteY6" fmla="*/ 1487403 h 2561350"/>
              <a:gd name="connsiteX7" fmla="*/ 1995425 w 2076232"/>
              <a:gd name="connsiteY7" fmla="*/ 1456260 h 2561350"/>
              <a:gd name="connsiteX8" fmla="*/ 1949005 w 2076232"/>
              <a:gd name="connsiteY8" fmla="*/ 2167002 h 2561350"/>
              <a:gd name="connsiteX9" fmla="*/ 1219874 w 2076232"/>
              <a:gd name="connsiteY9" fmla="*/ 2167002 h 2561350"/>
              <a:gd name="connsiteX10" fmla="*/ 1239747 w 2076232"/>
              <a:gd name="connsiteY10" fmla="*/ 2275300 h 2561350"/>
              <a:gd name="connsiteX11" fmla="*/ 789691 w 2076232"/>
              <a:gd name="connsiteY11" fmla="*/ 2277680 h 2561350"/>
              <a:gd name="connsiteX12" fmla="*/ 819624 w 2076232"/>
              <a:gd name="connsiteY12" fmla="*/ 2167002 h 2561350"/>
              <a:gd name="connsiteX13" fmla="*/ 153225 w 2076232"/>
              <a:gd name="connsiteY13" fmla="*/ 2167002 h 2561350"/>
              <a:gd name="connsiteX14" fmla="*/ 153225 w 2076232"/>
              <a:gd name="connsiteY14" fmla="*/ 1458174 h 2561350"/>
              <a:gd name="connsiteX15" fmla="*/ 248224 w 2076232"/>
              <a:gd name="connsiteY15" fmla="*/ 1495354 h 2561350"/>
              <a:gd name="connsiteX16" fmla="*/ 245844 w 2076232"/>
              <a:gd name="connsiteY16" fmla="*/ 1045298 h 2561350"/>
              <a:gd name="connsiteX17" fmla="*/ 153225 w 2076232"/>
              <a:gd name="connsiteY17" fmla="*/ 1071146 h 2561350"/>
              <a:gd name="connsiteX18" fmla="*/ 106805 w 2076232"/>
              <a:gd name="connsiteY18" fmla="*/ 382371 h 2561350"/>
              <a:gd name="connsiteX19" fmla="*/ 824595 w 2076232"/>
              <a:gd name="connsiteY19" fmla="*/ 389002 h 2561350"/>
              <a:gd name="connsiteX20" fmla="*/ 789691 w 2076232"/>
              <a:gd name="connsiteY20" fmla="*/ 283670 h 2561350"/>
              <a:gd name="connsiteX21" fmla="*/ 1025434 w 2076232"/>
              <a:gd name="connsiteY21" fmla="*/ 3 h 2561350"/>
              <a:gd name="connsiteX0" fmla="*/ 1025434 w 2077711"/>
              <a:gd name="connsiteY0" fmla="*/ 3 h 2561350"/>
              <a:gd name="connsiteX1" fmla="*/ 1239747 w 2077711"/>
              <a:gd name="connsiteY1" fmla="*/ 286050 h 2561350"/>
              <a:gd name="connsiteX2" fmla="*/ 1217611 w 2077711"/>
              <a:gd name="connsiteY2" fmla="*/ 389002 h 2561350"/>
              <a:gd name="connsiteX3" fmla="*/ 1968899 w 2077711"/>
              <a:gd name="connsiteY3" fmla="*/ 369108 h 2561350"/>
              <a:gd name="connsiteX4" fmla="*/ 1949005 w 2077711"/>
              <a:gd name="connsiteY4" fmla="*/ 1063389 h 2561350"/>
              <a:gd name="connsiteX5" fmla="*/ 1859687 w 2077711"/>
              <a:gd name="connsiteY5" fmla="*/ 1037347 h 2561350"/>
              <a:gd name="connsiteX6" fmla="*/ 1857307 w 2077711"/>
              <a:gd name="connsiteY6" fmla="*/ 1487403 h 2561350"/>
              <a:gd name="connsiteX7" fmla="*/ 1995425 w 2077711"/>
              <a:gd name="connsiteY7" fmla="*/ 1456260 h 2561350"/>
              <a:gd name="connsiteX8" fmla="*/ 1949005 w 2077711"/>
              <a:gd name="connsiteY8" fmla="*/ 2167002 h 2561350"/>
              <a:gd name="connsiteX9" fmla="*/ 1219874 w 2077711"/>
              <a:gd name="connsiteY9" fmla="*/ 2167002 h 2561350"/>
              <a:gd name="connsiteX10" fmla="*/ 1239747 w 2077711"/>
              <a:gd name="connsiteY10" fmla="*/ 2275300 h 2561350"/>
              <a:gd name="connsiteX11" fmla="*/ 789691 w 2077711"/>
              <a:gd name="connsiteY11" fmla="*/ 2277680 h 2561350"/>
              <a:gd name="connsiteX12" fmla="*/ 819624 w 2077711"/>
              <a:gd name="connsiteY12" fmla="*/ 2167002 h 2561350"/>
              <a:gd name="connsiteX13" fmla="*/ 153225 w 2077711"/>
              <a:gd name="connsiteY13" fmla="*/ 2167002 h 2561350"/>
              <a:gd name="connsiteX14" fmla="*/ 153225 w 2077711"/>
              <a:gd name="connsiteY14" fmla="*/ 1458174 h 2561350"/>
              <a:gd name="connsiteX15" fmla="*/ 248224 w 2077711"/>
              <a:gd name="connsiteY15" fmla="*/ 1495354 h 2561350"/>
              <a:gd name="connsiteX16" fmla="*/ 245844 w 2077711"/>
              <a:gd name="connsiteY16" fmla="*/ 1045298 h 2561350"/>
              <a:gd name="connsiteX17" fmla="*/ 153225 w 2077711"/>
              <a:gd name="connsiteY17" fmla="*/ 1071146 h 2561350"/>
              <a:gd name="connsiteX18" fmla="*/ 106805 w 2077711"/>
              <a:gd name="connsiteY18" fmla="*/ 382371 h 2561350"/>
              <a:gd name="connsiteX19" fmla="*/ 824595 w 2077711"/>
              <a:gd name="connsiteY19" fmla="*/ 389002 h 2561350"/>
              <a:gd name="connsiteX20" fmla="*/ 789691 w 2077711"/>
              <a:gd name="connsiteY20" fmla="*/ 283670 h 2561350"/>
              <a:gd name="connsiteX21" fmla="*/ 1025434 w 2077711"/>
              <a:gd name="connsiteY21" fmla="*/ 3 h 2561350"/>
              <a:gd name="connsiteX0" fmla="*/ 1025434 w 2082173"/>
              <a:gd name="connsiteY0" fmla="*/ 3 h 2561350"/>
              <a:gd name="connsiteX1" fmla="*/ 1239747 w 2082173"/>
              <a:gd name="connsiteY1" fmla="*/ 286050 h 2561350"/>
              <a:gd name="connsiteX2" fmla="*/ 1217611 w 2082173"/>
              <a:gd name="connsiteY2" fmla="*/ 389002 h 2561350"/>
              <a:gd name="connsiteX3" fmla="*/ 1968899 w 2082173"/>
              <a:gd name="connsiteY3" fmla="*/ 369108 h 2561350"/>
              <a:gd name="connsiteX4" fmla="*/ 1962267 w 2082173"/>
              <a:gd name="connsiteY4" fmla="*/ 1096546 h 2561350"/>
              <a:gd name="connsiteX5" fmla="*/ 1859687 w 2082173"/>
              <a:gd name="connsiteY5" fmla="*/ 1037347 h 2561350"/>
              <a:gd name="connsiteX6" fmla="*/ 1857307 w 2082173"/>
              <a:gd name="connsiteY6" fmla="*/ 1487403 h 2561350"/>
              <a:gd name="connsiteX7" fmla="*/ 1995425 w 2082173"/>
              <a:gd name="connsiteY7" fmla="*/ 1456260 h 2561350"/>
              <a:gd name="connsiteX8" fmla="*/ 1949005 w 2082173"/>
              <a:gd name="connsiteY8" fmla="*/ 2167002 h 2561350"/>
              <a:gd name="connsiteX9" fmla="*/ 1219874 w 2082173"/>
              <a:gd name="connsiteY9" fmla="*/ 2167002 h 2561350"/>
              <a:gd name="connsiteX10" fmla="*/ 1239747 w 2082173"/>
              <a:gd name="connsiteY10" fmla="*/ 2275300 h 2561350"/>
              <a:gd name="connsiteX11" fmla="*/ 789691 w 2082173"/>
              <a:gd name="connsiteY11" fmla="*/ 2277680 h 2561350"/>
              <a:gd name="connsiteX12" fmla="*/ 819624 w 2082173"/>
              <a:gd name="connsiteY12" fmla="*/ 2167002 h 2561350"/>
              <a:gd name="connsiteX13" fmla="*/ 153225 w 2082173"/>
              <a:gd name="connsiteY13" fmla="*/ 2167002 h 2561350"/>
              <a:gd name="connsiteX14" fmla="*/ 153225 w 2082173"/>
              <a:gd name="connsiteY14" fmla="*/ 1458174 h 2561350"/>
              <a:gd name="connsiteX15" fmla="*/ 248224 w 2082173"/>
              <a:gd name="connsiteY15" fmla="*/ 1495354 h 2561350"/>
              <a:gd name="connsiteX16" fmla="*/ 245844 w 2082173"/>
              <a:gd name="connsiteY16" fmla="*/ 1045298 h 2561350"/>
              <a:gd name="connsiteX17" fmla="*/ 153225 w 2082173"/>
              <a:gd name="connsiteY17" fmla="*/ 1071146 h 2561350"/>
              <a:gd name="connsiteX18" fmla="*/ 106805 w 2082173"/>
              <a:gd name="connsiteY18" fmla="*/ 382371 h 2561350"/>
              <a:gd name="connsiteX19" fmla="*/ 824595 w 2082173"/>
              <a:gd name="connsiteY19" fmla="*/ 389002 h 2561350"/>
              <a:gd name="connsiteX20" fmla="*/ 789691 w 2082173"/>
              <a:gd name="connsiteY20" fmla="*/ 283670 h 2561350"/>
              <a:gd name="connsiteX21" fmla="*/ 1025434 w 2082173"/>
              <a:gd name="connsiteY21" fmla="*/ 3 h 2561350"/>
              <a:gd name="connsiteX0" fmla="*/ 1025434 w 2082173"/>
              <a:gd name="connsiteY0" fmla="*/ 3 h 2561350"/>
              <a:gd name="connsiteX1" fmla="*/ 1239747 w 2082173"/>
              <a:gd name="connsiteY1" fmla="*/ 286050 h 2561350"/>
              <a:gd name="connsiteX2" fmla="*/ 1217611 w 2082173"/>
              <a:gd name="connsiteY2" fmla="*/ 389002 h 2561350"/>
              <a:gd name="connsiteX3" fmla="*/ 1968899 w 2082173"/>
              <a:gd name="connsiteY3" fmla="*/ 369108 h 2561350"/>
              <a:gd name="connsiteX4" fmla="*/ 1962267 w 2082173"/>
              <a:gd name="connsiteY4" fmla="*/ 1096546 h 2561350"/>
              <a:gd name="connsiteX5" fmla="*/ 1859687 w 2082173"/>
              <a:gd name="connsiteY5" fmla="*/ 1037347 h 2561350"/>
              <a:gd name="connsiteX6" fmla="*/ 1857307 w 2082173"/>
              <a:gd name="connsiteY6" fmla="*/ 1487403 h 2561350"/>
              <a:gd name="connsiteX7" fmla="*/ 1995425 w 2082173"/>
              <a:gd name="connsiteY7" fmla="*/ 1456260 h 2561350"/>
              <a:gd name="connsiteX8" fmla="*/ 1949005 w 2082173"/>
              <a:gd name="connsiteY8" fmla="*/ 2167002 h 2561350"/>
              <a:gd name="connsiteX9" fmla="*/ 1219874 w 2082173"/>
              <a:gd name="connsiteY9" fmla="*/ 2167002 h 2561350"/>
              <a:gd name="connsiteX10" fmla="*/ 1239747 w 2082173"/>
              <a:gd name="connsiteY10" fmla="*/ 2275300 h 2561350"/>
              <a:gd name="connsiteX11" fmla="*/ 789691 w 2082173"/>
              <a:gd name="connsiteY11" fmla="*/ 2277680 h 2561350"/>
              <a:gd name="connsiteX12" fmla="*/ 819624 w 2082173"/>
              <a:gd name="connsiteY12" fmla="*/ 2167002 h 2561350"/>
              <a:gd name="connsiteX13" fmla="*/ 153225 w 2082173"/>
              <a:gd name="connsiteY13" fmla="*/ 2167002 h 2561350"/>
              <a:gd name="connsiteX14" fmla="*/ 153225 w 2082173"/>
              <a:gd name="connsiteY14" fmla="*/ 1458174 h 2561350"/>
              <a:gd name="connsiteX15" fmla="*/ 248224 w 2082173"/>
              <a:gd name="connsiteY15" fmla="*/ 1495354 h 2561350"/>
              <a:gd name="connsiteX16" fmla="*/ 245844 w 2082173"/>
              <a:gd name="connsiteY16" fmla="*/ 1045298 h 2561350"/>
              <a:gd name="connsiteX17" fmla="*/ 153225 w 2082173"/>
              <a:gd name="connsiteY17" fmla="*/ 1071146 h 2561350"/>
              <a:gd name="connsiteX18" fmla="*/ 106805 w 2082173"/>
              <a:gd name="connsiteY18" fmla="*/ 382371 h 2561350"/>
              <a:gd name="connsiteX19" fmla="*/ 824595 w 2082173"/>
              <a:gd name="connsiteY19" fmla="*/ 389002 h 2561350"/>
              <a:gd name="connsiteX20" fmla="*/ 789691 w 2082173"/>
              <a:gd name="connsiteY20" fmla="*/ 283670 h 2561350"/>
              <a:gd name="connsiteX21" fmla="*/ 1025434 w 2082173"/>
              <a:gd name="connsiteY21" fmla="*/ 3 h 2561350"/>
              <a:gd name="connsiteX0" fmla="*/ 1025434 w 2082173"/>
              <a:gd name="connsiteY0" fmla="*/ 3 h 2561350"/>
              <a:gd name="connsiteX1" fmla="*/ 1239747 w 2082173"/>
              <a:gd name="connsiteY1" fmla="*/ 286050 h 2561350"/>
              <a:gd name="connsiteX2" fmla="*/ 1217611 w 2082173"/>
              <a:gd name="connsiteY2" fmla="*/ 389002 h 2561350"/>
              <a:gd name="connsiteX3" fmla="*/ 1968899 w 2082173"/>
              <a:gd name="connsiteY3" fmla="*/ 369108 h 2561350"/>
              <a:gd name="connsiteX4" fmla="*/ 1962267 w 2082173"/>
              <a:gd name="connsiteY4" fmla="*/ 1096546 h 2561350"/>
              <a:gd name="connsiteX5" fmla="*/ 1859687 w 2082173"/>
              <a:gd name="connsiteY5" fmla="*/ 1037347 h 2561350"/>
              <a:gd name="connsiteX6" fmla="*/ 1844045 w 2082173"/>
              <a:gd name="connsiteY6" fmla="*/ 1520560 h 2561350"/>
              <a:gd name="connsiteX7" fmla="*/ 1995425 w 2082173"/>
              <a:gd name="connsiteY7" fmla="*/ 1456260 h 2561350"/>
              <a:gd name="connsiteX8" fmla="*/ 1949005 w 2082173"/>
              <a:gd name="connsiteY8" fmla="*/ 2167002 h 2561350"/>
              <a:gd name="connsiteX9" fmla="*/ 1219874 w 2082173"/>
              <a:gd name="connsiteY9" fmla="*/ 2167002 h 2561350"/>
              <a:gd name="connsiteX10" fmla="*/ 1239747 w 2082173"/>
              <a:gd name="connsiteY10" fmla="*/ 2275300 h 2561350"/>
              <a:gd name="connsiteX11" fmla="*/ 789691 w 2082173"/>
              <a:gd name="connsiteY11" fmla="*/ 2277680 h 2561350"/>
              <a:gd name="connsiteX12" fmla="*/ 819624 w 2082173"/>
              <a:gd name="connsiteY12" fmla="*/ 2167002 h 2561350"/>
              <a:gd name="connsiteX13" fmla="*/ 153225 w 2082173"/>
              <a:gd name="connsiteY13" fmla="*/ 2167002 h 2561350"/>
              <a:gd name="connsiteX14" fmla="*/ 153225 w 2082173"/>
              <a:gd name="connsiteY14" fmla="*/ 1458174 h 2561350"/>
              <a:gd name="connsiteX15" fmla="*/ 248224 w 2082173"/>
              <a:gd name="connsiteY15" fmla="*/ 1495354 h 2561350"/>
              <a:gd name="connsiteX16" fmla="*/ 245844 w 2082173"/>
              <a:gd name="connsiteY16" fmla="*/ 1045298 h 2561350"/>
              <a:gd name="connsiteX17" fmla="*/ 153225 w 2082173"/>
              <a:gd name="connsiteY17" fmla="*/ 1071146 h 2561350"/>
              <a:gd name="connsiteX18" fmla="*/ 106805 w 2082173"/>
              <a:gd name="connsiteY18" fmla="*/ 382371 h 2561350"/>
              <a:gd name="connsiteX19" fmla="*/ 824595 w 2082173"/>
              <a:gd name="connsiteY19" fmla="*/ 389002 h 2561350"/>
              <a:gd name="connsiteX20" fmla="*/ 789691 w 2082173"/>
              <a:gd name="connsiteY20" fmla="*/ 283670 h 2561350"/>
              <a:gd name="connsiteX21" fmla="*/ 1025434 w 2082173"/>
              <a:gd name="connsiteY21" fmla="*/ 3 h 2561350"/>
              <a:gd name="connsiteX0" fmla="*/ 1025434 w 2082173"/>
              <a:gd name="connsiteY0" fmla="*/ 3 h 2561350"/>
              <a:gd name="connsiteX1" fmla="*/ 1239747 w 2082173"/>
              <a:gd name="connsiteY1" fmla="*/ 286050 h 2561350"/>
              <a:gd name="connsiteX2" fmla="*/ 1217611 w 2082173"/>
              <a:gd name="connsiteY2" fmla="*/ 389002 h 2561350"/>
              <a:gd name="connsiteX3" fmla="*/ 1968899 w 2082173"/>
              <a:gd name="connsiteY3" fmla="*/ 369108 h 2561350"/>
              <a:gd name="connsiteX4" fmla="*/ 1962267 w 2082173"/>
              <a:gd name="connsiteY4" fmla="*/ 1096546 h 2561350"/>
              <a:gd name="connsiteX5" fmla="*/ 1859687 w 2082173"/>
              <a:gd name="connsiteY5" fmla="*/ 1037347 h 2561350"/>
              <a:gd name="connsiteX6" fmla="*/ 1844045 w 2082173"/>
              <a:gd name="connsiteY6" fmla="*/ 1520560 h 2561350"/>
              <a:gd name="connsiteX7" fmla="*/ 1995425 w 2082173"/>
              <a:gd name="connsiteY7" fmla="*/ 1456260 h 2561350"/>
              <a:gd name="connsiteX8" fmla="*/ 1949005 w 2082173"/>
              <a:gd name="connsiteY8" fmla="*/ 2167002 h 2561350"/>
              <a:gd name="connsiteX9" fmla="*/ 1219874 w 2082173"/>
              <a:gd name="connsiteY9" fmla="*/ 2167002 h 2561350"/>
              <a:gd name="connsiteX10" fmla="*/ 1239747 w 2082173"/>
              <a:gd name="connsiteY10" fmla="*/ 2275300 h 2561350"/>
              <a:gd name="connsiteX11" fmla="*/ 789691 w 2082173"/>
              <a:gd name="connsiteY11" fmla="*/ 2277680 h 2561350"/>
              <a:gd name="connsiteX12" fmla="*/ 819624 w 2082173"/>
              <a:gd name="connsiteY12" fmla="*/ 2167002 h 2561350"/>
              <a:gd name="connsiteX13" fmla="*/ 153225 w 2082173"/>
              <a:gd name="connsiteY13" fmla="*/ 2167002 h 2561350"/>
              <a:gd name="connsiteX14" fmla="*/ 153225 w 2082173"/>
              <a:gd name="connsiteY14" fmla="*/ 1458174 h 2561350"/>
              <a:gd name="connsiteX15" fmla="*/ 248224 w 2082173"/>
              <a:gd name="connsiteY15" fmla="*/ 1495354 h 2561350"/>
              <a:gd name="connsiteX16" fmla="*/ 245844 w 2082173"/>
              <a:gd name="connsiteY16" fmla="*/ 1045298 h 2561350"/>
              <a:gd name="connsiteX17" fmla="*/ 153225 w 2082173"/>
              <a:gd name="connsiteY17" fmla="*/ 1071146 h 2561350"/>
              <a:gd name="connsiteX18" fmla="*/ 106805 w 2082173"/>
              <a:gd name="connsiteY18" fmla="*/ 382371 h 2561350"/>
              <a:gd name="connsiteX19" fmla="*/ 824595 w 2082173"/>
              <a:gd name="connsiteY19" fmla="*/ 389002 h 2561350"/>
              <a:gd name="connsiteX20" fmla="*/ 789691 w 2082173"/>
              <a:gd name="connsiteY20" fmla="*/ 283670 h 2561350"/>
              <a:gd name="connsiteX21" fmla="*/ 1025434 w 2082173"/>
              <a:gd name="connsiteY21" fmla="*/ 3 h 2561350"/>
              <a:gd name="connsiteX0" fmla="*/ 1025434 w 2082173"/>
              <a:gd name="connsiteY0" fmla="*/ 3 h 2561350"/>
              <a:gd name="connsiteX1" fmla="*/ 1239747 w 2082173"/>
              <a:gd name="connsiteY1" fmla="*/ 286050 h 2561350"/>
              <a:gd name="connsiteX2" fmla="*/ 1217611 w 2082173"/>
              <a:gd name="connsiteY2" fmla="*/ 389002 h 2561350"/>
              <a:gd name="connsiteX3" fmla="*/ 1968899 w 2082173"/>
              <a:gd name="connsiteY3" fmla="*/ 369108 h 2561350"/>
              <a:gd name="connsiteX4" fmla="*/ 1962267 w 2082173"/>
              <a:gd name="connsiteY4" fmla="*/ 1096546 h 2561350"/>
              <a:gd name="connsiteX5" fmla="*/ 1859687 w 2082173"/>
              <a:gd name="connsiteY5" fmla="*/ 1037347 h 2561350"/>
              <a:gd name="connsiteX6" fmla="*/ 1844045 w 2082173"/>
              <a:gd name="connsiteY6" fmla="*/ 1520560 h 2561350"/>
              <a:gd name="connsiteX7" fmla="*/ 1995425 w 2082173"/>
              <a:gd name="connsiteY7" fmla="*/ 1456260 h 2561350"/>
              <a:gd name="connsiteX8" fmla="*/ 1949005 w 2082173"/>
              <a:gd name="connsiteY8" fmla="*/ 2167002 h 2561350"/>
              <a:gd name="connsiteX9" fmla="*/ 1219874 w 2082173"/>
              <a:gd name="connsiteY9" fmla="*/ 2167002 h 2561350"/>
              <a:gd name="connsiteX10" fmla="*/ 1239747 w 2082173"/>
              <a:gd name="connsiteY10" fmla="*/ 2275300 h 2561350"/>
              <a:gd name="connsiteX11" fmla="*/ 789691 w 2082173"/>
              <a:gd name="connsiteY11" fmla="*/ 2277680 h 2561350"/>
              <a:gd name="connsiteX12" fmla="*/ 819624 w 2082173"/>
              <a:gd name="connsiteY12" fmla="*/ 2167002 h 2561350"/>
              <a:gd name="connsiteX13" fmla="*/ 153225 w 2082173"/>
              <a:gd name="connsiteY13" fmla="*/ 2167002 h 2561350"/>
              <a:gd name="connsiteX14" fmla="*/ 153225 w 2082173"/>
              <a:gd name="connsiteY14" fmla="*/ 1458174 h 2561350"/>
              <a:gd name="connsiteX15" fmla="*/ 248224 w 2082173"/>
              <a:gd name="connsiteY15" fmla="*/ 1495354 h 2561350"/>
              <a:gd name="connsiteX16" fmla="*/ 245844 w 2082173"/>
              <a:gd name="connsiteY16" fmla="*/ 1045298 h 2561350"/>
              <a:gd name="connsiteX17" fmla="*/ 153225 w 2082173"/>
              <a:gd name="connsiteY17" fmla="*/ 1071146 h 2561350"/>
              <a:gd name="connsiteX18" fmla="*/ 106805 w 2082173"/>
              <a:gd name="connsiteY18" fmla="*/ 382371 h 2561350"/>
              <a:gd name="connsiteX19" fmla="*/ 824595 w 2082173"/>
              <a:gd name="connsiteY19" fmla="*/ 389002 h 2561350"/>
              <a:gd name="connsiteX20" fmla="*/ 789691 w 2082173"/>
              <a:gd name="connsiteY20" fmla="*/ 283670 h 2561350"/>
              <a:gd name="connsiteX21" fmla="*/ 1025434 w 2082173"/>
              <a:gd name="connsiteY21" fmla="*/ 3 h 2561350"/>
              <a:gd name="connsiteX0" fmla="*/ 1025434 w 2082173"/>
              <a:gd name="connsiteY0" fmla="*/ 3 h 2561350"/>
              <a:gd name="connsiteX1" fmla="*/ 1239747 w 2082173"/>
              <a:gd name="connsiteY1" fmla="*/ 286050 h 2561350"/>
              <a:gd name="connsiteX2" fmla="*/ 1217611 w 2082173"/>
              <a:gd name="connsiteY2" fmla="*/ 389002 h 2561350"/>
              <a:gd name="connsiteX3" fmla="*/ 1968899 w 2082173"/>
              <a:gd name="connsiteY3" fmla="*/ 369108 h 2561350"/>
              <a:gd name="connsiteX4" fmla="*/ 1962267 w 2082173"/>
              <a:gd name="connsiteY4" fmla="*/ 1096546 h 2561350"/>
              <a:gd name="connsiteX5" fmla="*/ 1859687 w 2082173"/>
              <a:gd name="connsiteY5" fmla="*/ 1037347 h 2561350"/>
              <a:gd name="connsiteX6" fmla="*/ 1844045 w 2082173"/>
              <a:gd name="connsiteY6" fmla="*/ 1520560 h 2561350"/>
              <a:gd name="connsiteX7" fmla="*/ 1995425 w 2082173"/>
              <a:gd name="connsiteY7" fmla="*/ 1456260 h 2561350"/>
              <a:gd name="connsiteX8" fmla="*/ 1949005 w 2082173"/>
              <a:gd name="connsiteY8" fmla="*/ 2167002 h 2561350"/>
              <a:gd name="connsiteX9" fmla="*/ 1219874 w 2082173"/>
              <a:gd name="connsiteY9" fmla="*/ 2167002 h 2561350"/>
              <a:gd name="connsiteX10" fmla="*/ 1239747 w 2082173"/>
              <a:gd name="connsiteY10" fmla="*/ 2275300 h 2561350"/>
              <a:gd name="connsiteX11" fmla="*/ 789691 w 2082173"/>
              <a:gd name="connsiteY11" fmla="*/ 2277680 h 2561350"/>
              <a:gd name="connsiteX12" fmla="*/ 819624 w 2082173"/>
              <a:gd name="connsiteY12" fmla="*/ 2167002 h 2561350"/>
              <a:gd name="connsiteX13" fmla="*/ 153225 w 2082173"/>
              <a:gd name="connsiteY13" fmla="*/ 2167002 h 2561350"/>
              <a:gd name="connsiteX14" fmla="*/ 153225 w 2082173"/>
              <a:gd name="connsiteY14" fmla="*/ 1458174 h 2561350"/>
              <a:gd name="connsiteX15" fmla="*/ 248224 w 2082173"/>
              <a:gd name="connsiteY15" fmla="*/ 1495354 h 2561350"/>
              <a:gd name="connsiteX16" fmla="*/ 245844 w 2082173"/>
              <a:gd name="connsiteY16" fmla="*/ 1045298 h 2561350"/>
              <a:gd name="connsiteX17" fmla="*/ 153225 w 2082173"/>
              <a:gd name="connsiteY17" fmla="*/ 1071146 h 2561350"/>
              <a:gd name="connsiteX18" fmla="*/ 106805 w 2082173"/>
              <a:gd name="connsiteY18" fmla="*/ 382371 h 2561350"/>
              <a:gd name="connsiteX19" fmla="*/ 824595 w 2082173"/>
              <a:gd name="connsiteY19" fmla="*/ 389002 h 2561350"/>
              <a:gd name="connsiteX20" fmla="*/ 789691 w 2082173"/>
              <a:gd name="connsiteY20" fmla="*/ 283670 h 2561350"/>
              <a:gd name="connsiteX21" fmla="*/ 1025434 w 2082173"/>
              <a:gd name="connsiteY21" fmla="*/ 3 h 2561350"/>
              <a:gd name="connsiteX0" fmla="*/ 1025434 w 2082173"/>
              <a:gd name="connsiteY0" fmla="*/ 3 h 2561350"/>
              <a:gd name="connsiteX1" fmla="*/ 1239747 w 2082173"/>
              <a:gd name="connsiteY1" fmla="*/ 286050 h 2561350"/>
              <a:gd name="connsiteX2" fmla="*/ 1217611 w 2082173"/>
              <a:gd name="connsiteY2" fmla="*/ 389002 h 2561350"/>
              <a:gd name="connsiteX3" fmla="*/ 1968899 w 2082173"/>
              <a:gd name="connsiteY3" fmla="*/ 369108 h 2561350"/>
              <a:gd name="connsiteX4" fmla="*/ 1962267 w 2082173"/>
              <a:gd name="connsiteY4" fmla="*/ 1096546 h 2561350"/>
              <a:gd name="connsiteX5" fmla="*/ 1859687 w 2082173"/>
              <a:gd name="connsiteY5" fmla="*/ 1037347 h 2561350"/>
              <a:gd name="connsiteX6" fmla="*/ 1844045 w 2082173"/>
              <a:gd name="connsiteY6" fmla="*/ 1520560 h 2561350"/>
              <a:gd name="connsiteX7" fmla="*/ 1995425 w 2082173"/>
              <a:gd name="connsiteY7" fmla="*/ 1456260 h 2561350"/>
              <a:gd name="connsiteX8" fmla="*/ 1949005 w 2082173"/>
              <a:gd name="connsiteY8" fmla="*/ 2167002 h 2561350"/>
              <a:gd name="connsiteX9" fmla="*/ 1219874 w 2082173"/>
              <a:gd name="connsiteY9" fmla="*/ 2167002 h 2561350"/>
              <a:gd name="connsiteX10" fmla="*/ 1239747 w 2082173"/>
              <a:gd name="connsiteY10" fmla="*/ 2275300 h 2561350"/>
              <a:gd name="connsiteX11" fmla="*/ 789691 w 2082173"/>
              <a:gd name="connsiteY11" fmla="*/ 2277680 h 2561350"/>
              <a:gd name="connsiteX12" fmla="*/ 819624 w 2082173"/>
              <a:gd name="connsiteY12" fmla="*/ 2167002 h 2561350"/>
              <a:gd name="connsiteX13" fmla="*/ 153225 w 2082173"/>
              <a:gd name="connsiteY13" fmla="*/ 2167002 h 2561350"/>
              <a:gd name="connsiteX14" fmla="*/ 153225 w 2082173"/>
              <a:gd name="connsiteY14" fmla="*/ 1458174 h 2561350"/>
              <a:gd name="connsiteX15" fmla="*/ 248224 w 2082173"/>
              <a:gd name="connsiteY15" fmla="*/ 1495354 h 2561350"/>
              <a:gd name="connsiteX16" fmla="*/ 245844 w 2082173"/>
              <a:gd name="connsiteY16" fmla="*/ 1045298 h 2561350"/>
              <a:gd name="connsiteX17" fmla="*/ 153225 w 2082173"/>
              <a:gd name="connsiteY17" fmla="*/ 1071146 h 2561350"/>
              <a:gd name="connsiteX18" fmla="*/ 106805 w 2082173"/>
              <a:gd name="connsiteY18" fmla="*/ 382371 h 2561350"/>
              <a:gd name="connsiteX19" fmla="*/ 824595 w 2082173"/>
              <a:gd name="connsiteY19" fmla="*/ 389002 h 2561350"/>
              <a:gd name="connsiteX20" fmla="*/ 789691 w 2082173"/>
              <a:gd name="connsiteY20" fmla="*/ 283670 h 2561350"/>
              <a:gd name="connsiteX21" fmla="*/ 1025434 w 2082173"/>
              <a:gd name="connsiteY21" fmla="*/ 3 h 2561350"/>
              <a:gd name="connsiteX0" fmla="*/ 1025434 w 2082173"/>
              <a:gd name="connsiteY0" fmla="*/ 3 h 2561350"/>
              <a:gd name="connsiteX1" fmla="*/ 1239747 w 2082173"/>
              <a:gd name="connsiteY1" fmla="*/ 286050 h 2561350"/>
              <a:gd name="connsiteX2" fmla="*/ 1217611 w 2082173"/>
              <a:gd name="connsiteY2" fmla="*/ 389002 h 2561350"/>
              <a:gd name="connsiteX3" fmla="*/ 1968899 w 2082173"/>
              <a:gd name="connsiteY3" fmla="*/ 369108 h 2561350"/>
              <a:gd name="connsiteX4" fmla="*/ 1962267 w 2082173"/>
              <a:gd name="connsiteY4" fmla="*/ 1096546 h 2561350"/>
              <a:gd name="connsiteX5" fmla="*/ 1859687 w 2082173"/>
              <a:gd name="connsiteY5" fmla="*/ 1037347 h 2561350"/>
              <a:gd name="connsiteX6" fmla="*/ 1844045 w 2082173"/>
              <a:gd name="connsiteY6" fmla="*/ 1520560 h 2561350"/>
              <a:gd name="connsiteX7" fmla="*/ 1995425 w 2082173"/>
              <a:gd name="connsiteY7" fmla="*/ 1456260 h 2561350"/>
              <a:gd name="connsiteX8" fmla="*/ 1949005 w 2082173"/>
              <a:gd name="connsiteY8" fmla="*/ 2167002 h 2561350"/>
              <a:gd name="connsiteX9" fmla="*/ 1219874 w 2082173"/>
              <a:gd name="connsiteY9" fmla="*/ 2167002 h 2561350"/>
              <a:gd name="connsiteX10" fmla="*/ 1239747 w 2082173"/>
              <a:gd name="connsiteY10" fmla="*/ 2275300 h 2561350"/>
              <a:gd name="connsiteX11" fmla="*/ 789691 w 2082173"/>
              <a:gd name="connsiteY11" fmla="*/ 2277680 h 2561350"/>
              <a:gd name="connsiteX12" fmla="*/ 819624 w 2082173"/>
              <a:gd name="connsiteY12" fmla="*/ 2167002 h 2561350"/>
              <a:gd name="connsiteX13" fmla="*/ 153225 w 2082173"/>
              <a:gd name="connsiteY13" fmla="*/ 2167002 h 2561350"/>
              <a:gd name="connsiteX14" fmla="*/ 153225 w 2082173"/>
              <a:gd name="connsiteY14" fmla="*/ 1458174 h 2561350"/>
              <a:gd name="connsiteX15" fmla="*/ 248224 w 2082173"/>
              <a:gd name="connsiteY15" fmla="*/ 1495354 h 2561350"/>
              <a:gd name="connsiteX16" fmla="*/ 245844 w 2082173"/>
              <a:gd name="connsiteY16" fmla="*/ 1045298 h 2561350"/>
              <a:gd name="connsiteX17" fmla="*/ 153225 w 2082173"/>
              <a:gd name="connsiteY17" fmla="*/ 1071146 h 2561350"/>
              <a:gd name="connsiteX18" fmla="*/ 106805 w 2082173"/>
              <a:gd name="connsiteY18" fmla="*/ 382371 h 2561350"/>
              <a:gd name="connsiteX19" fmla="*/ 824595 w 2082173"/>
              <a:gd name="connsiteY19" fmla="*/ 389002 h 2561350"/>
              <a:gd name="connsiteX20" fmla="*/ 789691 w 2082173"/>
              <a:gd name="connsiteY20" fmla="*/ 283670 h 2561350"/>
              <a:gd name="connsiteX21" fmla="*/ 1025434 w 2082173"/>
              <a:gd name="connsiteY21" fmla="*/ 3 h 2561350"/>
              <a:gd name="connsiteX0" fmla="*/ 1025434 w 2082173"/>
              <a:gd name="connsiteY0" fmla="*/ 3 h 2561350"/>
              <a:gd name="connsiteX1" fmla="*/ 1239747 w 2082173"/>
              <a:gd name="connsiteY1" fmla="*/ 286050 h 2561350"/>
              <a:gd name="connsiteX2" fmla="*/ 1217611 w 2082173"/>
              <a:gd name="connsiteY2" fmla="*/ 389002 h 2561350"/>
              <a:gd name="connsiteX3" fmla="*/ 1968899 w 2082173"/>
              <a:gd name="connsiteY3" fmla="*/ 369108 h 2561350"/>
              <a:gd name="connsiteX4" fmla="*/ 1962267 w 2082173"/>
              <a:gd name="connsiteY4" fmla="*/ 1096546 h 2561350"/>
              <a:gd name="connsiteX5" fmla="*/ 1859687 w 2082173"/>
              <a:gd name="connsiteY5" fmla="*/ 1037347 h 2561350"/>
              <a:gd name="connsiteX6" fmla="*/ 1844045 w 2082173"/>
              <a:gd name="connsiteY6" fmla="*/ 1520560 h 2561350"/>
              <a:gd name="connsiteX7" fmla="*/ 1995425 w 2082173"/>
              <a:gd name="connsiteY7" fmla="*/ 1456260 h 2561350"/>
              <a:gd name="connsiteX8" fmla="*/ 1949005 w 2082173"/>
              <a:gd name="connsiteY8" fmla="*/ 2167002 h 2561350"/>
              <a:gd name="connsiteX9" fmla="*/ 1219874 w 2082173"/>
              <a:gd name="connsiteY9" fmla="*/ 2167002 h 2561350"/>
              <a:gd name="connsiteX10" fmla="*/ 1239747 w 2082173"/>
              <a:gd name="connsiteY10" fmla="*/ 2275300 h 2561350"/>
              <a:gd name="connsiteX11" fmla="*/ 789691 w 2082173"/>
              <a:gd name="connsiteY11" fmla="*/ 2277680 h 2561350"/>
              <a:gd name="connsiteX12" fmla="*/ 819624 w 2082173"/>
              <a:gd name="connsiteY12" fmla="*/ 2167002 h 2561350"/>
              <a:gd name="connsiteX13" fmla="*/ 153225 w 2082173"/>
              <a:gd name="connsiteY13" fmla="*/ 2167002 h 2561350"/>
              <a:gd name="connsiteX14" fmla="*/ 153225 w 2082173"/>
              <a:gd name="connsiteY14" fmla="*/ 1458174 h 2561350"/>
              <a:gd name="connsiteX15" fmla="*/ 248224 w 2082173"/>
              <a:gd name="connsiteY15" fmla="*/ 1495354 h 2561350"/>
              <a:gd name="connsiteX16" fmla="*/ 245844 w 2082173"/>
              <a:gd name="connsiteY16" fmla="*/ 1045298 h 2561350"/>
              <a:gd name="connsiteX17" fmla="*/ 153225 w 2082173"/>
              <a:gd name="connsiteY17" fmla="*/ 1071146 h 2561350"/>
              <a:gd name="connsiteX18" fmla="*/ 106805 w 2082173"/>
              <a:gd name="connsiteY18" fmla="*/ 382371 h 2561350"/>
              <a:gd name="connsiteX19" fmla="*/ 824595 w 2082173"/>
              <a:gd name="connsiteY19" fmla="*/ 389002 h 2561350"/>
              <a:gd name="connsiteX20" fmla="*/ 789691 w 2082173"/>
              <a:gd name="connsiteY20" fmla="*/ 283670 h 2561350"/>
              <a:gd name="connsiteX21" fmla="*/ 1025434 w 2082173"/>
              <a:gd name="connsiteY21" fmla="*/ 3 h 2561350"/>
              <a:gd name="connsiteX0" fmla="*/ 1025434 w 2082173"/>
              <a:gd name="connsiteY0" fmla="*/ 3 h 2561350"/>
              <a:gd name="connsiteX1" fmla="*/ 1239747 w 2082173"/>
              <a:gd name="connsiteY1" fmla="*/ 286050 h 2561350"/>
              <a:gd name="connsiteX2" fmla="*/ 1217611 w 2082173"/>
              <a:gd name="connsiteY2" fmla="*/ 389002 h 2561350"/>
              <a:gd name="connsiteX3" fmla="*/ 1968899 w 2082173"/>
              <a:gd name="connsiteY3" fmla="*/ 369108 h 2561350"/>
              <a:gd name="connsiteX4" fmla="*/ 1962267 w 2082173"/>
              <a:gd name="connsiteY4" fmla="*/ 1096546 h 2561350"/>
              <a:gd name="connsiteX5" fmla="*/ 1859687 w 2082173"/>
              <a:gd name="connsiteY5" fmla="*/ 1037347 h 2561350"/>
              <a:gd name="connsiteX6" fmla="*/ 1844045 w 2082173"/>
              <a:gd name="connsiteY6" fmla="*/ 1520560 h 2561350"/>
              <a:gd name="connsiteX7" fmla="*/ 1995425 w 2082173"/>
              <a:gd name="connsiteY7" fmla="*/ 1456260 h 2561350"/>
              <a:gd name="connsiteX8" fmla="*/ 1949005 w 2082173"/>
              <a:gd name="connsiteY8" fmla="*/ 2180265 h 2561350"/>
              <a:gd name="connsiteX9" fmla="*/ 1219874 w 2082173"/>
              <a:gd name="connsiteY9" fmla="*/ 2167002 h 2561350"/>
              <a:gd name="connsiteX10" fmla="*/ 1239747 w 2082173"/>
              <a:gd name="connsiteY10" fmla="*/ 2275300 h 2561350"/>
              <a:gd name="connsiteX11" fmla="*/ 789691 w 2082173"/>
              <a:gd name="connsiteY11" fmla="*/ 2277680 h 2561350"/>
              <a:gd name="connsiteX12" fmla="*/ 819624 w 2082173"/>
              <a:gd name="connsiteY12" fmla="*/ 2167002 h 2561350"/>
              <a:gd name="connsiteX13" fmla="*/ 153225 w 2082173"/>
              <a:gd name="connsiteY13" fmla="*/ 2167002 h 2561350"/>
              <a:gd name="connsiteX14" fmla="*/ 153225 w 2082173"/>
              <a:gd name="connsiteY14" fmla="*/ 1458174 h 2561350"/>
              <a:gd name="connsiteX15" fmla="*/ 248224 w 2082173"/>
              <a:gd name="connsiteY15" fmla="*/ 1495354 h 2561350"/>
              <a:gd name="connsiteX16" fmla="*/ 245844 w 2082173"/>
              <a:gd name="connsiteY16" fmla="*/ 1045298 h 2561350"/>
              <a:gd name="connsiteX17" fmla="*/ 153225 w 2082173"/>
              <a:gd name="connsiteY17" fmla="*/ 1071146 h 2561350"/>
              <a:gd name="connsiteX18" fmla="*/ 106805 w 2082173"/>
              <a:gd name="connsiteY18" fmla="*/ 382371 h 2561350"/>
              <a:gd name="connsiteX19" fmla="*/ 824595 w 2082173"/>
              <a:gd name="connsiteY19" fmla="*/ 389002 h 2561350"/>
              <a:gd name="connsiteX20" fmla="*/ 789691 w 2082173"/>
              <a:gd name="connsiteY20" fmla="*/ 283670 h 2561350"/>
              <a:gd name="connsiteX21" fmla="*/ 1025434 w 2082173"/>
              <a:gd name="connsiteY21" fmla="*/ 3 h 2561350"/>
              <a:gd name="connsiteX0" fmla="*/ 1025434 w 2082173"/>
              <a:gd name="connsiteY0" fmla="*/ 3 h 2561350"/>
              <a:gd name="connsiteX1" fmla="*/ 1239747 w 2082173"/>
              <a:gd name="connsiteY1" fmla="*/ 286050 h 2561350"/>
              <a:gd name="connsiteX2" fmla="*/ 1217611 w 2082173"/>
              <a:gd name="connsiteY2" fmla="*/ 389002 h 2561350"/>
              <a:gd name="connsiteX3" fmla="*/ 1968899 w 2082173"/>
              <a:gd name="connsiteY3" fmla="*/ 369108 h 2561350"/>
              <a:gd name="connsiteX4" fmla="*/ 1962267 w 2082173"/>
              <a:gd name="connsiteY4" fmla="*/ 1096546 h 2561350"/>
              <a:gd name="connsiteX5" fmla="*/ 1859687 w 2082173"/>
              <a:gd name="connsiteY5" fmla="*/ 1037347 h 2561350"/>
              <a:gd name="connsiteX6" fmla="*/ 1844045 w 2082173"/>
              <a:gd name="connsiteY6" fmla="*/ 1520560 h 2561350"/>
              <a:gd name="connsiteX7" fmla="*/ 1995425 w 2082173"/>
              <a:gd name="connsiteY7" fmla="*/ 1456260 h 2561350"/>
              <a:gd name="connsiteX8" fmla="*/ 1949005 w 2082173"/>
              <a:gd name="connsiteY8" fmla="*/ 2180265 h 2561350"/>
              <a:gd name="connsiteX9" fmla="*/ 1219874 w 2082173"/>
              <a:gd name="connsiteY9" fmla="*/ 2167002 h 2561350"/>
              <a:gd name="connsiteX10" fmla="*/ 1239747 w 2082173"/>
              <a:gd name="connsiteY10" fmla="*/ 2275300 h 2561350"/>
              <a:gd name="connsiteX11" fmla="*/ 789691 w 2082173"/>
              <a:gd name="connsiteY11" fmla="*/ 2277680 h 2561350"/>
              <a:gd name="connsiteX12" fmla="*/ 819624 w 2082173"/>
              <a:gd name="connsiteY12" fmla="*/ 2167002 h 2561350"/>
              <a:gd name="connsiteX13" fmla="*/ 153225 w 2082173"/>
              <a:gd name="connsiteY13" fmla="*/ 2167002 h 2561350"/>
              <a:gd name="connsiteX14" fmla="*/ 153225 w 2082173"/>
              <a:gd name="connsiteY14" fmla="*/ 1458174 h 2561350"/>
              <a:gd name="connsiteX15" fmla="*/ 248224 w 2082173"/>
              <a:gd name="connsiteY15" fmla="*/ 1495354 h 2561350"/>
              <a:gd name="connsiteX16" fmla="*/ 245844 w 2082173"/>
              <a:gd name="connsiteY16" fmla="*/ 1045298 h 2561350"/>
              <a:gd name="connsiteX17" fmla="*/ 153225 w 2082173"/>
              <a:gd name="connsiteY17" fmla="*/ 1071146 h 2561350"/>
              <a:gd name="connsiteX18" fmla="*/ 106805 w 2082173"/>
              <a:gd name="connsiteY18" fmla="*/ 382371 h 2561350"/>
              <a:gd name="connsiteX19" fmla="*/ 824595 w 2082173"/>
              <a:gd name="connsiteY19" fmla="*/ 389002 h 2561350"/>
              <a:gd name="connsiteX20" fmla="*/ 789691 w 2082173"/>
              <a:gd name="connsiteY20" fmla="*/ 283670 h 2561350"/>
              <a:gd name="connsiteX21" fmla="*/ 1025434 w 2082173"/>
              <a:gd name="connsiteY21" fmla="*/ 3 h 2561350"/>
              <a:gd name="connsiteX0" fmla="*/ 1025434 w 2082173"/>
              <a:gd name="connsiteY0" fmla="*/ 3 h 2561350"/>
              <a:gd name="connsiteX1" fmla="*/ 1239747 w 2082173"/>
              <a:gd name="connsiteY1" fmla="*/ 286050 h 2561350"/>
              <a:gd name="connsiteX2" fmla="*/ 1217611 w 2082173"/>
              <a:gd name="connsiteY2" fmla="*/ 389002 h 2561350"/>
              <a:gd name="connsiteX3" fmla="*/ 1968899 w 2082173"/>
              <a:gd name="connsiteY3" fmla="*/ 369108 h 2561350"/>
              <a:gd name="connsiteX4" fmla="*/ 1962267 w 2082173"/>
              <a:gd name="connsiteY4" fmla="*/ 1096546 h 2561350"/>
              <a:gd name="connsiteX5" fmla="*/ 1859687 w 2082173"/>
              <a:gd name="connsiteY5" fmla="*/ 1037347 h 2561350"/>
              <a:gd name="connsiteX6" fmla="*/ 1844045 w 2082173"/>
              <a:gd name="connsiteY6" fmla="*/ 1520560 h 2561350"/>
              <a:gd name="connsiteX7" fmla="*/ 1995425 w 2082173"/>
              <a:gd name="connsiteY7" fmla="*/ 1456260 h 2561350"/>
              <a:gd name="connsiteX8" fmla="*/ 1949005 w 2082173"/>
              <a:gd name="connsiteY8" fmla="*/ 2180265 h 2561350"/>
              <a:gd name="connsiteX9" fmla="*/ 1219874 w 2082173"/>
              <a:gd name="connsiteY9" fmla="*/ 2167002 h 2561350"/>
              <a:gd name="connsiteX10" fmla="*/ 1239747 w 2082173"/>
              <a:gd name="connsiteY10" fmla="*/ 2275300 h 2561350"/>
              <a:gd name="connsiteX11" fmla="*/ 789691 w 2082173"/>
              <a:gd name="connsiteY11" fmla="*/ 2277680 h 2561350"/>
              <a:gd name="connsiteX12" fmla="*/ 819624 w 2082173"/>
              <a:gd name="connsiteY12" fmla="*/ 2167002 h 2561350"/>
              <a:gd name="connsiteX13" fmla="*/ 153225 w 2082173"/>
              <a:gd name="connsiteY13" fmla="*/ 2167002 h 2561350"/>
              <a:gd name="connsiteX14" fmla="*/ 153225 w 2082173"/>
              <a:gd name="connsiteY14" fmla="*/ 1458174 h 2561350"/>
              <a:gd name="connsiteX15" fmla="*/ 248224 w 2082173"/>
              <a:gd name="connsiteY15" fmla="*/ 1495354 h 2561350"/>
              <a:gd name="connsiteX16" fmla="*/ 245844 w 2082173"/>
              <a:gd name="connsiteY16" fmla="*/ 1045298 h 2561350"/>
              <a:gd name="connsiteX17" fmla="*/ 153225 w 2082173"/>
              <a:gd name="connsiteY17" fmla="*/ 1071146 h 2561350"/>
              <a:gd name="connsiteX18" fmla="*/ 106805 w 2082173"/>
              <a:gd name="connsiteY18" fmla="*/ 382371 h 2561350"/>
              <a:gd name="connsiteX19" fmla="*/ 824595 w 2082173"/>
              <a:gd name="connsiteY19" fmla="*/ 389002 h 2561350"/>
              <a:gd name="connsiteX20" fmla="*/ 789691 w 2082173"/>
              <a:gd name="connsiteY20" fmla="*/ 283670 h 2561350"/>
              <a:gd name="connsiteX21" fmla="*/ 1025434 w 2082173"/>
              <a:gd name="connsiteY21" fmla="*/ 3 h 2561350"/>
              <a:gd name="connsiteX0" fmla="*/ 1025434 w 2082173"/>
              <a:gd name="connsiteY0" fmla="*/ 3 h 2561350"/>
              <a:gd name="connsiteX1" fmla="*/ 1239747 w 2082173"/>
              <a:gd name="connsiteY1" fmla="*/ 286050 h 2561350"/>
              <a:gd name="connsiteX2" fmla="*/ 1217611 w 2082173"/>
              <a:gd name="connsiteY2" fmla="*/ 389002 h 2561350"/>
              <a:gd name="connsiteX3" fmla="*/ 1968899 w 2082173"/>
              <a:gd name="connsiteY3" fmla="*/ 369108 h 2561350"/>
              <a:gd name="connsiteX4" fmla="*/ 1962267 w 2082173"/>
              <a:gd name="connsiteY4" fmla="*/ 1096546 h 2561350"/>
              <a:gd name="connsiteX5" fmla="*/ 1859687 w 2082173"/>
              <a:gd name="connsiteY5" fmla="*/ 1037347 h 2561350"/>
              <a:gd name="connsiteX6" fmla="*/ 1844045 w 2082173"/>
              <a:gd name="connsiteY6" fmla="*/ 1520560 h 2561350"/>
              <a:gd name="connsiteX7" fmla="*/ 1995425 w 2082173"/>
              <a:gd name="connsiteY7" fmla="*/ 1456260 h 2561350"/>
              <a:gd name="connsiteX8" fmla="*/ 1949005 w 2082173"/>
              <a:gd name="connsiteY8" fmla="*/ 2180265 h 2561350"/>
              <a:gd name="connsiteX9" fmla="*/ 1219874 w 2082173"/>
              <a:gd name="connsiteY9" fmla="*/ 2167002 h 2561350"/>
              <a:gd name="connsiteX10" fmla="*/ 1239747 w 2082173"/>
              <a:gd name="connsiteY10" fmla="*/ 2275300 h 2561350"/>
              <a:gd name="connsiteX11" fmla="*/ 789691 w 2082173"/>
              <a:gd name="connsiteY11" fmla="*/ 2277680 h 2561350"/>
              <a:gd name="connsiteX12" fmla="*/ 819624 w 2082173"/>
              <a:gd name="connsiteY12" fmla="*/ 2167002 h 2561350"/>
              <a:gd name="connsiteX13" fmla="*/ 126699 w 2082173"/>
              <a:gd name="connsiteY13" fmla="*/ 2200159 h 2561350"/>
              <a:gd name="connsiteX14" fmla="*/ 153225 w 2082173"/>
              <a:gd name="connsiteY14" fmla="*/ 1458174 h 2561350"/>
              <a:gd name="connsiteX15" fmla="*/ 248224 w 2082173"/>
              <a:gd name="connsiteY15" fmla="*/ 1495354 h 2561350"/>
              <a:gd name="connsiteX16" fmla="*/ 245844 w 2082173"/>
              <a:gd name="connsiteY16" fmla="*/ 1045298 h 2561350"/>
              <a:gd name="connsiteX17" fmla="*/ 153225 w 2082173"/>
              <a:gd name="connsiteY17" fmla="*/ 1071146 h 2561350"/>
              <a:gd name="connsiteX18" fmla="*/ 106805 w 2082173"/>
              <a:gd name="connsiteY18" fmla="*/ 382371 h 2561350"/>
              <a:gd name="connsiteX19" fmla="*/ 824595 w 2082173"/>
              <a:gd name="connsiteY19" fmla="*/ 389002 h 2561350"/>
              <a:gd name="connsiteX20" fmla="*/ 789691 w 2082173"/>
              <a:gd name="connsiteY20" fmla="*/ 283670 h 2561350"/>
              <a:gd name="connsiteX21" fmla="*/ 1025434 w 2082173"/>
              <a:gd name="connsiteY21" fmla="*/ 3 h 2561350"/>
              <a:gd name="connsiteX0" fmla="*/ 1025434 w 2082173"/>
              <a:gd name="connsiteY0" fmla="*/ 3 h 2561350"/>
              <a:gd name="connsiteX1" fmla="*/ 1239747 w 2082173"/>
              <a:gd name="connsiteY1" fmla="*/ 286050 h 2561350"/>
              <a:gd name="connsiteX2" fmla="*/ 1217611 w 2082173"/>
              <a:gd name="connsiteY2" fmla="*/ 389002 h 2561350"/>
              <a:gd name="connsiteX3" fmla="*/ 1968899 w 2082173"/>
              <a:gd name="connsiteY3" fmla="*/ 369108 h 2561350"/>
              <a:gd name="connsiteX4" fmla="*/ 1962267 w 2082173"/>
              <a:gd name="connsiteY4" fmla="*/ 1096546 h 2561350"/>
              <a:gd name="connsiteX5" fmla="*/ 1859687 w 2082173"/>
              <a:gd name="connsiteY5" fmla="*/ 1037347 h 2561350"/>
              <a:gd name="connsiteX6" fmla="*/ 1844045 w 2082173"/>
              <a:gd name="connsiteY6" fmla="*/ 1520560 h 2561350"/>
              <a:gd name="connsiteX7" fmla="*/ 1995425 w 2082173"/>
              <a:gd name="connsiteY7" fmla="*/ 1456260 h 2561350"/>
              <a:gd name="connsiteX8" fmla="*/ 1949005 w 2082173"/>
              <a:gd name="connsiteY8" fmla="*/ 2180265 h 2561350"/>
              <a:gd name="connsiteX9" fmla="*/ 1219874 w 2082173"/>
              <a:gd name="connsiteY9" fmla="*/ 2167002 h 2561350"/>
              <a:gd name="connsiteX10" fmla="*/ 1239747 w 2082173"/>
              <a:gd name="connsiteY10" fmla="*/ 2275300 h 2561350"/>
              <a:gd name="connsiteX11" fmla="*/ 789691 w 2082173"/>
              <a:gd name="connsiteY11" fmla="*/ 2277680 h 2561350"/>
              <a:gd name="connsiteX12" fmla="*/ 819624 w 2082173"/>
              <a:gd name="connsiteY12" fmla="*/ 2167002 h 2561350"/>
              <a:gd name="connsiteX13" fmla="*/ 126699 w 2082173"/>
              <a:gd name="connsiteY13" fmla="*/ 2200159 h 2561350"/>
              <a:gd name="connsiteX14" fmla="*/ 153225 w 2082173"/>
              <a:gd name="connsiteY14" fmla="*/ 1458174 h 2561350"/>
              <a:gd name="connsiteX15" fmla="*/ 248224 w 2082173"/>
              <a:gd name="connsiteY15" fmla="*/ 1495354 h 2561350"/>
              <a:gd name="connsiteX16" fmla="*/ 245844 w 2082173"/>
              <a:gd name="connsiteY16" fmla="*/ 1045298 h 2561350"/>
              <a:gd name="connsiteX17" fmla="*/ 153225 w 2082173"/>
              <a:gd name="connsiteY17" fmla="*/ 1071146 h 2561350"/>
              <a:gd name="connsiteX18" fmla="*/ 106805 w 2082173"/>
              <a:gd name="connsiteY18" fmla="*/ 382371 h 2561350"/>
              <a:gd name="connsiteX19" fmla="*/ 824595 w 2082173"/>
              <a:gd name="connsiteY19" fmla="*/ 389002 h 2561350"/>
              <a:gd name="connsiteX20" fmla="*/ 789691 w 2082173"/>
              <a:gd name="connsiteY20" fmla="*/ 283670 h 2561350"/>
              <a:gd name="connsiteX21" fmla="*/ 1025434 w 2082173"/>
              <a:gd name="connsiteY21" fmla="*/ 3 h 2561350"/>
              <a:gd name="connsiteX0" fmla="*/ 1025434 w 2082173"/>
              <a:gd name="connsiteY0" fmla="*/ 3 h 2561350"/>
              <a:gd name="connsiteX1" fmla="*/ 1239747 w 2082173"/>
              <a:gd name="connsiteY1" fmla="*/ 286050 h 2561350"/>
              <a:gd name="connsiteX2" fmla="*/ 1217611 w 2082173"/>
              <a:gd name="connsiteY2" fmla="*/ 389002 h 2561350"/>
              <a:gd name="connsiteX3" fmla="*/ 1968899 w 2082173"/>
              <a:gd name="connsiteY3" fmla="*/ 369108 h 2561350"/>
              <a:gd name="connsiteX4" fmla="*/ 1962267 w 2082173"/>
              <a:gd name="connsiteY4" fmla="*/ 1096546 h 2561350"/>
              <a:gd name="connsiteX5" fmla="*/ 1859687 w 2082173"/>
              <a:gd name="connsiteY5" fmla="*/ 1037347 h 2561350"/>
              <a:gd name="connsiteX6" fmla="*/ 1844045 w 2082173"/>
              <a:gd name="connsiteY6" fmla="*/ 1520560 h 2561350"/>
              <a:gd name="connsiteX7" fmla="*/ 1995425 w 2082173"/>
              <a:gd name="connsiteY7" fmla="*/ 1456260 h 2561350"/>
              <a:gd name="connsiteX8" fmla="*/ 1949005 w 2082173"/>
              <a:gd name="connsiteY8" fmla="*/ 2180265 h 2561350"/>
              <a:gd name="connsiteX9" fmla="*/ 1219874 w 2082173"/>
              <a:gd name="connsiteY9" fmla="*/ 2167002 h 2561350"/>
              <a:gd name="connsiteX10" fmla="*/ 1239747 w 2082173"/>
              <a:gd name="connsiteY10" fmla="*/ 2275300 h 2561350"/>
              <a:gd name="connsiteX11" fmla="*/ 789691 w 2082173"/>
              <a:gd name="connsiteY11" fmla="*/ 2277680 h 2561350"/>
              <a:gd name="connsiteX12" fmla="*/ 819624 w 2082173"/>
              <a:gd name="connsiteY12" fmla="*/ 2167002 h 2561350"/>
              <a:gd name="connsiteX13" fmla="*/ 126699 w 2082173"/>
              <a:gd name="connsiteY13" fmla="*/ 2200159 h 2561350"/>
              <a:gd name="connsiteX14" fmla="*/ 153225 w 2082173"/>
              <a:gd name="connsiteY14" fmla="*/ 1458174 h 2561350"/>
              <a:gd name="connsiteX15" fmla="*/ 248224 w 2082173"/>
              <a:gd name="connsiteY15" fmla="*/ 1495354 h 2561350"/>
              <a:gd name="connsiteX16" fmla="*/ 245844 w 2082173"/>
              <a:gd name="connsiteY16" fmla="*/ 1045298 h 2561350"/>
              <a:gd name="connsiteX17" fmla="*/ 153225 w 2082173"/>
              <a:gd name="connsiteY17" fmla="*/ 1071146 h 2561350"/>
              <a:gd name="connsiteX18" fmla="*/ 106805 w 2082173"/>
              <a:gd name="connsiteY18" fmla="*/ 382371 h 2561350"/>
              <a:gd name="connsiteX19" fmla="*/ 824595 w 2082173"/>
              <a:gd name="connsiteY19" fmla="*/ 389002 h 2561350"/>
              <a:gd name="connsiteX20" fmla="*/ 789691 w 2082173"/>
              <a:gd name="connsiteY20" fmla="*/ 283670 h 2561350"/>
              <a:gd name="connsiteX21" fmla="*/ 1025434 w 2082173"/>
              <a:gd name="connsiteY21" fmla="*/ 3 h 2561350"/>
              <a:gd name="connsiteX0" fmla="*/ 1025434 w 2082173"/>
              <a:gd name="connsiteY0" fmla="*/ 3 h 2561350"/>
              <a:gd name="connsiteX1" fmla="*/ 1239747 w 2082173"/>
              <a:gd name="connsiteY1" fmla="*/ 286050 h 2561350"/>
              <a:gd name="connsiteX2" fmla="*/ 1217611 w 2082173"/>
              <a:gd name="connsiteY2" fmla="*/ 389002 h 2561350"/>
              <a:gd name="connsiteX3" fmla="*/ 1968899 w 2082173"/>
              <a:gd name="connsiteY3" fmla="*/ 369108 h 2561350"/>
              <a:gd name="connsiteX4" fmla="*/ 1962267 w 2082173"/>
              <a:gd name="connsiteY4" fmla="*/ 1096546 h 2561350"/>
              <a:gd name="connsiteX5" fmla="*/ 1859687 w 2082173"/>
              <a:gd name="connsiteY5" fmla="*/ 1037347 h 2561350"/>
              <a:gd name="connsiteX6" fmla="*/ 1844045 w 2082173"/>
              <a:gd name="connsiteY6" fmla="*/ 1520560 h 2561350"/>
              <a:gd name="connsiteX7" fmla="*/ 1995425 w 2082173"/>
              <a:gd name="connsiteY7" fmla="*/ 1456260 h 2561350"/>
              <a:gd name="connsiteX8" fmla="*/ 1949005 w 2082173"/>
              <a:gd name="connsiteY8" fmla="*/ 2180265 h 2561350"/>
              <a:gd name="connsiteX9" fmla="*/ 1219874 w 2082173"/>
              <a:gd name="connsiteY9" fmla="*/ 2167002 h 2561350"/>
              <a:gd name="connsiteX10" fmla="*/ 1239747 w 2082173"/>
              <a:gd name="connsiteY10" fmla="*/ 2275300 h 2561350"/>
              <a:gd name="connsiteX11" fmla="*/ 789691 w 2082173"/>
              <a:gd name="connsiteY11" fmla="*/ 2277680 h 2561350"/>
              <a:gd name="connsiteX12" fmla="*/ 819624 w 2082173"/>
              <a:gd name="connsiteY12" fmla="*/ 2167002 h 2561350"/>
              <a:gd name="connsiteX13" fmla="*/ 126699 w 2082173"/>
              <a:gd name="connsiteY13" fmla="*/ 2200159 h 2561350"/>
              <a:gd name="connsiteX14" fmla="*/ 106805 w 2082173"/>
              <a:gd name="connsiteY14" fmla="*/ 1491331 h 2561350"/>
              <a:gd name="connsiteX15" fmla="*/ 248224 w 2082173"/>
              <a:gd name="connsiteY15" fmla="*/ 1495354 h 2561350"/>
              <a:gd name="connsiteX16" fmla="*/ 245844 w 2082173"/>
              <a:gd name="connsiteY16" fmla="*/ 1045298 h 2561350"/>
              <a:gd name="connsiteX17" fmla="*/ 153225 w 2082173"/>
              <a:gd name="connsiteY17" fmla="*/ 1071146 h 2561350"/>
              <a:gd name="connsiteX18" fmla="*/ 106805 w 2082173"/>
              <a:gd name="connsiteY18" fmla="*/ 382371 h 2561350"/>
              <a:gd name="connsiteX19" fmla="*/ 824595 w 2082173"/>
              <a:gd name="connsiteY19" fmla="*/ 389002 h 2561350"/>
              <a:gd name="connsiteX20" fmla="*/ 789691 w 2082173"/>
              <a:gd name="connsiteY20" fmla="*/ 283670 h 2561350"/>
              <a:gd name="connsiteX21" fmla="*/ 1025434 w 2082173"/>
              <a:gd name="connsiteY21" fmla="*/ 3 h 2561350"/>
              <a:gd name="connsiteX0" fmla="*/ 1025434 w 2082173"/>
              <a:gd name="connsiteY0" fmla="*/ 3 h 2561350"/>
              <a:gd name="connsiteX1" fmla="*/ 1239747 w 2082173"/>
              <a:gd name="connsiteY1" fmla="*/ 286050 h 2561350"/>
              <a:gd name="connsiteX2" fmla="*/ 1217611 w 2082173"/>
              <a:gd name="connsiteY2" fmla="*/ 389002 h 2561350"/>
              <a:gd name="connsiteX3" fmla="*/ 1968899 w 2082173"/>
              <a:gd name="connsiteY3" fmla="*/ 369108 h 2561350"/>
              <a:gd name="connsiteX4" fmla="*/ 1962267 w 2082173"/>
              <a:gd name="connsiteY4" fmla="*/ 1096546 h 2561350"/>
              <a:gd name="connsiteX5" fmla="*/ 1859687 w 2082173"/>
              <a:gd name="connsiteY5" fmla="*/ 1037347 h 2561350"/>
              <a:gd name="connsiteX6" fmla="*/ 1844045 w 2082173"/>
              <a:gd name="connsiteY6" fmla="*/ 1520560 h 2561350"/>
              <a:gd name="connsiteX7" fmla="*/ 1995425 w 2082173"/>
              <a:gd name="connsiteY7" fmla="*/ 1456260 h 2561350"/>
              <a:gd name="connsiteX8" fmla="*/ 1949005 w 2082173"/>
              <a:gd name="connsiteY8" fmla="*/ 2180265 h 2561350"/>
              <a:gd name="connsiteX9" fmla="*/ 1219874 w 2082173"/>
              <a:gd name="connsiteY9" fmla="*/ 2167002 h 2561350"/>
              <a:gd name="connsiteX10" fmla="*/ 1239747 w 2082173"/>
              <a:gd name="connsiteY10" fmla="*/ 2275300 h 2561350"/>
              <a:gd name="connsiteX11" fmla="*/ 789691 w 2082173"/>
              <a:gd name="connsiteY11" fmla="*/ 2277680 h 2561350"/>
              <a:gd name="connsiteX12" fmla="*/ 819624 w 2082173"/>
              <a:gd name="connsiteY12" fmla="*/ 2167002 h 2561350"/>
              <a:gd name="connsiteX13" fmla="*/ 126699 w 2082173"/>
              <a:gd name="connsiteY13" fmla="*/ 2200159 h 2561350"/>
              <a:gd name="connsiteX14" fmla="*/ 106805 w 2082173"/>
              <a:gd name="connsiteY14" fmla="*/ 1491331 h 2561350"/>
              <a:gd name="connsiteX15" fmla="*/ 248224 w 2082173"/>
              <a:gd name="connsiteY15" fmla="*/ 1495354 h 2561350"/>
              <a:gd name="connsiteX16" fmla="*/ 245844 w 2082173"/>
              <a:gd name="connsiteY16" fmla="*/ 1045298 h 2561350"/>
              <a:gd name="connsiteX17" fmla="*/ 153225 w 2082173"/>
              <a:gd name="connsiteY17" fmla="*/ 1071146 h 2561350"/>
              <a:gd name="connsiteX18" fmla="*/ 106805 w 2082173"/>
              <a:gd name="connsiteY18" fmla="*/ 382371 h 2561350"/>
              <a:gd name="connsiteX19" fmla="*/ 824595 w 2082173"/>
              <a:gd name="connsiteY19" fmla="*/ 389002 h 2561350"/>
              <a:gd name="connsiteX20" fmla="*/ 789691 w 2082173"/>
              <a:gd name="connsiteY20" fmla="*/ 283670 h 2561350"/>
              <a:gd name="connsiteX21" fmla="*/ 1025434 w 2082173"/>
              <a:gd name="connsiteY21" fmla="*/ 3 h 2561350"/>
              <a:gd name="connsiteX0" fmla="*/ 1025434 w 2082173"/>
              <a:gd name="connsiteY0" fmla="*/ 3 h 2561350"/>
              <a:gd name="connsiteX1" fmla="*/ 1239747 w 2082173"/>
              <a:gd name="connsiteY1" fmla="*/ 286050 h 2561350"/>
              <a:gd name="connsiteX2" fmla="*/ 1217611 w 2082173"/>
              <a:gd name="connsiteY2" fmla="*/ 389002 h 2561350"/>
              <a:gd name="connsiteX3" fmla="*/ 1968899 w 2082173"/>
              <a:gd name="connsiteY3" fmla="*/ 369108 h 2561350"/>
              <a:gd name="connsiteX4" fmla="*/ 1962267 w 2082173"/>
              <a:gd name="connsiteY4" fmla="*/ 1096546 h 2561350"/>
              <a:gd name="connsiteX5" fmla="*/ 1859687 w 2082173"/>
              <a:gd name="connsiteY5" fmla="*/ 1037347 h 2561350"/>
              <a:gd name="connsiteX6" fmla="*/ 1844045 w 2082173"/>
              <a:gd name="connsiteY6" fmla="*/ 1520560 h 2561350"/>
              <a:gd name="connsiteX7" fmla="*/ 1995425 w 2082173"/>
              <a:gd name="connsiteY7" fmla="*/ 1456260 h 2561350"/>
              <a:gd name="connsiteX8" fmla="*/ 1949005 w 2082173"/>
              <a:gd name="connsiteY8" fmla="*/ 2180265 h 2561350"/>
              <a:gd name="connsiteX9" fmla="*/ 1219874 w 2082173"/>
              <a:gd name="connsiteY9" fmla="*/ 2167002 h 2561350"/>
              <a:gd name="connsiteX10" fmla="*/ 1239747 w 2082173"/>
              <a:gd name="connsiteY10" fmla="*/ 2275300 h 2561350"/>
              <a:gd name="connsiteX11" fmla="*/ 789691 w 2082173"/>
              <a:gd name="connsiteY11" fmla="*/ 2277680 h 2561350"/>
              <a:gd name="connsiteX12" fmla="*/ 819624 w 2082173"/>
              <a:gd name="connsiteY12" fmla="*/ 2167002 h 2561350"/>
              <a:gd name="connsiteX13" fmla="*/ 126699 w 2082173"/>
              <a:gd name="connsiteY13" fmla="*/ 2200159 h 2561350"/>
              <a:gd name="connsiteX14" fmla="*/ 113436 w 2082173"/>
              <a:gd name="connsiteY14" fmla="*/ 1511225 h 2561350"/>
              <a:gd name="connsiteX15" fmla="*/ 248224 w 2082173"/>
              <a:gd name="connsiteY15" fmla="*/ 1495354 h 2561350"/>
              <a:gd name="connsiteX16" fmla="*/ 245844 w 2082173"/>
              <a:gd name="connsiteY16" fmla="*/ 1045298 h 2561350"/>
              <a:gd name="connsiteX17" fmla="*/ 153225 w 2082173"/>
              <a:gd name="connsiteY17" fmla="*/ 1071146 h 2561350"/>
              <a:gd name="connsiteX18" fmla="*/ 106805 w 2082173"/>
              <a:gd name="connsiteY18" fmla="*/ 382371 h 2561350"/>
              <a:gd name="connsiteX19" fmla="*/ 824595 w 2082173"/>
              <a:gd name="connsiteY19" fmla="*/ 389002 h 2561350"/>
              <a:gd name="connsiteX20" fmla="*/ 789691 w 2082173"/>
              <a:gd name="connsiteY20" fmla="*/ 283670 h 2561350"/>
              <a:gd name="connsiteX21" fmla="*/ 1025434 w 2082173"/>
              <a:gd name="connsiteY21" fmla="*/ 3 h 2561350"/>
              <a:gd name="connsiteX0" fmla="*/ 1025434 w 2082173"/>
              <a:gd name="connsiteY0" fmla="*/ 3 h 2561350"/>
              <a:gd name="connsiteX1" fmla="*/ 1239747 w 2082173"/>
              <a:gd name="connsiteY1" fmla="*/ 286050 h 2561350"/>
              <a:gd name="connsiteX2" fmla="*/ 1217611 w 2082173"/>
              <a:gd name="connsiteY2" fmla="*/ 389002 h 2561350"/>
              <a:gd name="connsiteX3" fmla="*/ 1968899 w 2082173"/>
              <a:gd name="connsiteY3" fmla="*/ 369108 h 2561350"/>
              <a:gd name="connsiteX4" fmla="*/ 1962267 w 2082173"/>
              <a:gd name="connsiteY4" fmla="*/ 1096546 h 2561350"/>
              <a:gd name="connsiteX5" fmla="*/ 1859687 w 2082173"/>
              <a:gd name="connsiteY5" fmla="*/ 1037347 h 2561350"/>
              <a:gd name="connsiteX6" fmla="*/ 1844045 w 2082173"/>
              <a:gd name="connsiteY6" fmla="*/ 1520560 h 2561350"/>
              <a:gd name="connsiteX7" fmla="*/ 1995425 w 2082173"/>
              <a:gd name="connsiteY7" fmla="*/ 1456260 h 2561350"/>
              <a:gd name="connsiteX8" fmla="*/ 1949005 w 2082173"/>
              <a:gd name="connsiteY8" fmla="*/ 2180265 h 2561350"/>
              <a:gd name="connsiteX9" fmla="*/ 1219874 w 2082173"/>
              <a:gd name="connsiteY9" fmla="*/ 2167002 h 2561350"/>
              <a:gd name="connsiteX10" fmla="*/ 1239747 w 2082173"/>
              <a:gd name="connsiteY10" fmla="*/ 2275300 h 2561350"/>
              <a:gd name="connsiteX11" fmla="*/ 789691 w 2082173"/>
              <a:gd name="connsiteY11" fmla="*/ 2277680 h 2561350"/>
              <a:gd name="connsiteX12" fmla="*/ 819624 w 2082173"/>
              <a:gd name="connsiteY12" fmla="*/ 2167002 h 2561350"/>
              <a:gd name="connsiteX13" fmla="*/ 126699 w 2082173"/>
              <a:gd name="connsiteY13" fmla="*/ 2200159 h 2561350"/>
              <a:gd name="connsiteX14" fmla="*/ 106805 w 2082173"/>
              <a:gd name="connsiteY14" fmla="*/ 1497962 h 2561350"/>
              <a:gd name="connsiteX15" fmla="*/ 248224 w 2082173"/>
              <a:gd name="connsiteY15" fmla="*/ 1495354 h 2561350"/>
              <a:gd name="connsiteX16" fmla="*/ 245844 w 2082173"/>
              <a:gd name="connsiteY16" fmla="*/ 1045298 h 2561350"/>
              <a:gd name="connsiteX17" fmla="*/ 153225 w 2082173"/>
              <a:gd name="connsiteY17" fmla="*/ 1071146 h 2561350"/>
              <a:gd name="connsiteX18" fmla="*/ 106805 w 2082173"/>
              <a:gd name="connsiteY18" fmla="*/ 382371 h 2561350"/>
              <a:gd name="connsiteX19" fmla="*/ 824595 w 2082173"/>
              <a:gd name="connsiteY19" fmla="*/ 389002 h 2561350"/>
              <a:gd name="connsiteX20" fmla="*/ 789691 w 2082173"/>
              <a:gd name="connsiteY20" fmla="*/ 283670 h 2561350"/>
              <a:gd name="connsiteX21" fmla="*/ 1025434 w 2082173"/>
              <a:gd name="connsiteY21" fmla="*/ 3 h 2561350"/>
              <a:gd name="connsiteX0" fmla="*/ 1025434 w 2082173"/>
              <a:gd name="connsiteY0" fmla="*/ 3 h 2561350"/>
              <a:gd name="connsiteX1" fmla="*/ 1239747 w 2082173"/>
              <a:gd name="connsiteY1" fmla="*/ 286050 h 2561350"/>
              <a:gd name="connsiteX2" fmla="*/ 1217611 w 2082173"/>
              <a:gd name="connsiteY2" fmla="*/ 389002 h 2561350"/>
              <a:gd name="connsiteX3" fmla="*/ 1968899 w 2082173"/>
              <a:gd name="connsiteY3" fmla="*/ 369108 h 2561350"/>
              <a:gd name="connsiteX4" fmla="*/ 1962267 w 2082173"/>
              <a:gd name="connsiteY4" fmla="*/ 1096546 h 2561350"/>
              <a:gd name="connsiteX5" fmla="*/ 1859687 w 2082173"/>
              <a:gd name="connsiteY5" fmla="*/ 1037347 h 2561350"/>
              <a:gd name="connsiteX6" fmla="*/ 1844045 w 2082173"/>
              <a:gd name="connsiteY6" fmla="*/ 1520560 h 2561350"/>
              <a:gd name="connsiteX7" fmla="*/ 1995425 w 2082173"/>
              <a:gd name="connsiteY7" fmla="*/ 1456260 h 2561350"/>
              <a:gd name="connsiteX8" fmla="*/ 1949005 w 2082173"/>
              <a:gd name="connsiteY8" fmla="*/ 2180265 h 2561350"/>
              <a:gd name="connsiteX9" fmla="*/ 1219874 w 2082173"/>
              <a:gd name="connsiteY9" fmla="*/ 2167002 h 2561350"/>
              <a:gd name="connsiteX10" fmla="*/ 1239747 w 2082173"/>
              <a:gd name="connsiteY10" fmla="*/ 2275300 h 2561350"/>
              <a:gd name="connsiteX11" fmla="*/ 789691 w 2082173"/>
              <a:gd name="connsiteY11" fmla="*/ 2277680 h 2561350"/>
              <a:gd name="connsiteX12" fmla="*/ 819624 w 2082173"/>
              <a:gd name="connsiteY12" fmla="*/ 2167002 h 2561350"/>
              <a:gd name="connsiteX13" fmla="*/ 126699 w 2082173"/>
              <a:gd name="connsiteY13" fmla="*/ 2200159 h 2561350"/>
              <a:gd name="connsiteX14" fmla="*/ 106805 w 2082173"/>
              <a:gd name="connsiteY14" fmla="*/ 1497962 h 2561350"/>
              <a:gd name="connsiteX15" fmla="*/ 248224 w 2082173"/>
              <a:gd name="connsiteY15" fmla="*/ 1495354 h 2561350"/>
              <a:gd name="connsiteX16" fmla="*/ 245844 w 2082173"/>
              <a:gd name="connsiteY16" fmla="*/ 1045298 h 2561350"/>
              <a:gd name="connsiteX17" fmla="*/ 153225 w 2082173"/>
              <a:gd name="connsiteY17" fmla="*/ 1071146 h 2561350"/>
              <a:gd name="connsiteX18" fmla="*/ 106805 w 2082173"/>
              <a:gd name="connsiteY18" fmla="*/ 382371 h 2561350"/>
              <a:gd name="connsiteX19" fmla="*/ 824595 w 2082173"/>
              <a:gd name="connsiteY19" fmla="*/ 389002 h 2561350"/>
              <a:gd name="connsiteX20" fmla="*/ 789691 w 2082173"/>
              <a:gd name="connsiteY20" fmla="*/ 283670 h 2561350"/>
              <a:gd name="connsiteX21" fmla="*/ 1025434 w 2082173"/>
              <a:gd name="connsiteY21" fmla="*/ 3 h 2561350"/>
              <a:gd name="connsiteX0" fmla="*/ 1025434 w 2082173"/>
              <a:gd name="connsiteY0" fmla="*/ 3 h 2561350"/>
              <a:gd name="connsiteX1" fmla="*/ 1239747 w 2082173"/>
              <a:gd name="connsiteY1" fmla="*/ 286050 h 2561350"/>
              <a:gd name="connsiteX2" fmla="*/ 1217611 w 2082173"/>
              <a:gd name="connsiteY2" fmla="*/ 389002 h 2561350"/>
              <a:gd name="connsiteX3" fmla="*/ 1968899 w 2082173"/>
              <a:gd name="connsiteY3" fmla="*/ 369108 h 2561350"/>
              <a:gd name="connsiteX4" fmla="*/ 1962267 w 2082173"/>
              <a:gd name="connsiteY4" fmla="*/ 1096546 h 2561350"/>
              <a:gd name="connsiteX5" fmla="*/ 1859687 w 2082173"/>
              <a:gd name="connsiteY5" fmla="*/ 1037347 h 2561350"/>
              <a:gd name="connsiteX6" fmla="*/ 1844045 w 2082173"/>
              <a:gd name="connsiteY6" fmla="*/ 1520560 h 2561350"/>
              <a:gd name="connsiteX7" fmla="*/ 1995425 w 2082173"/>
              <a:gd name="connsiteY7" fmla="*/ 1456260 h 2561350"/>
              <a:gd name="connsiteX8" fmla="*/ 1949005 w 2082173"/>
              <a:gd name="connsiteY8" fmla="*/ 2180265 h 2561350"/>
              <a:gd name="connsiteX9" fmla="*/ 1219874 w 2082173"/>
              <a:gd name="connsiteY9" fmla="*/ 2167002 h 2561350"/>
              <a:gd name="connsiteX10" fmla="*/ 1239747 w 2082173"/>
              <a:gd name="connsiteY10" fmla="*/ 2275300 h 2561350"/>
              <a:gd name="connsiteX11" fmla="*/ 789691 w 2082173"/>
              <a:gd name="connsiteY11" fmla="*/ 2277680 h 2561350"/>
              <a:gd name="connsiteX12" fmla="*/ 819624 w 2082173"/>
              <a:gd name="connsiteY12" fmla="*/ 2167002 h 2561350"/>
              <a:gd name="connsiteX13" fmla="*/ 126699 w 2082173"/>
              <a:gd name="connsiteY13" fmla="*/ 2200159 h 2561350"/>
              <a:gd name="connsiteX14" fmla="*/ 106805 w 2082173"/>
              <a:gd name="connsiteY14" fmla="*/ 1497962 h 2561350"/>
              <a:gd name="connsiteX15" fmla="*/ 248224 w 2082173"/>
              <a:gd name="connsiteY15" fmla="*/ 1495354 h 2561350"/>
              <a:gd name="connsiteX16" fmla="*/ 245844 w 2082173"/>
              <a:gd name="connsiteY16" fmla="*/ 1045298 h 2561350"/>
              <a:gd name="connsiteX17" fmla="*/ 153225 w 2082173"/>
              <a:gd name="connsiteY17" fmla="*/ 1071146 h 2561350"/>
              <a:gd name="connsiteX18" fmla="*/ 106805 w 2082173"/>
              <a:gd name="connsiteY18" fmla="*/ 382371 h 2561350"/>
              <a:gd name="connsiteX19" fmla="*/ 824595 w 2082173"/>
              <a:gd name="connsiteY19" fmla="*/ 389002 h 2561350"/>
              <a:gd name="connsiteX20" fmla="*/ 789691 w 2082173"/>
              <a:gd name="connsiteY20" fmla="*/ 283670 h 2561350"/>
              <a:gd name="connsiteX21" fmla="*/ 1025434 w 2082173"/>
              <a:gd name="connsiteY21" fmla="*/ 3 h 2561350"/>
              <a:gd name="connsiteX0" fmla="*/ 1025434 w 2082173"/>
              <a:gd name="connsiteY0" fmla="*/ 3 h 2561350"/>
              <a:gd name="connsiteX1" fmla="*/ 1239747 w 2082173"/>
              <a:gd name="connsiteY1" fmla="*/ 286050 h 2561350"/>
              <a:gd name="connsiteX2" fmla="*/ 1217611 w 2082173"/>
              <a:gd name="connsiteY2" fmla="*/ 389002 h 2561350"/>
              <a:gd name="connsiteX3" fmla="*/ 1968899 w 2082173"/>
              <a:gd name="connsiteY3" fmla="*/ 369108 h 2561350"/>
              <a:gd name="connsiteX4" fmla="*/ 1962267 w 2082173"/>
              <a:gd name="connsiteY4" fmla="*/ 1096546 h 2561350"/>
              <a:gd name="connsiteX5" fmla="*/ 1859687 w 2082173"/>
              <a:gd name="connsiteY5" fmla="*/ 1037347 h 2561350"/>
              <a:gd name="connsiteX6" fmla="*/ 1844045 w 2082173"/>
              <a:gd name="connsiteY6" fmla="*/ 1520560 h 2561350"/>
              <a:gd name="connsiteX7" fmla="*/ 1995425 w 2082173"/>
              <a:gd name="connsiteY7" fmla="*/ 1456260 h 2561350"/>
              <a:gd name="connsiteX8" fmla="*/ 1949005 w 2082173"/>
              <a:gd name="connsiteY8" fmla="*/ 2180265 h 2561350"/>
              <a:gd name="connsiteX9" fmla="*/ 1219874 w 2082173"/>
              <a:gd name="connsiteY9" fmla="*/ 2167002 h 2561350"/>
              <a:gd name="connsiteX10" fmla="*/ 1239747 w 2082173"/>
              <a:gd name="connsiteY10" fmla="*/ 2275300 h 2561350"/>
              <a:gd name="connsiteX11" fmla="*/ 789691 w 2082173"/>
              <a:gd name="connsiteY11" fmla="*/ 2277680 h 2561350"/>
              <a:gd name="connsiteX12" fmla="*/ 819624 w 2082173"/>
              <a:gd name="connsiteY12" fmla="*/ 2167002 h 2561350"/>
              <a:gd name="connsiteX13" fmla="*/ 126699 w 2082173"/>
              <a:gd name="connsiteY13" fmla="*/ 2200159 h 2561350"/>
              <a:gd name="connsiteX14" fmla="*/ 106805 w 2082173"/>
              <a:gd name="connsiteY14" fmla="*/ 1497962 h 2561350"/>
              <a:gd name="connsiteX15" fmla="*/ 248224 w 2082173"/>
              <a:gd name="connsiteY15" fmla="*/ 1495354 h 2561350"/>
              <a:gd name="connsiteX16" fmla="*/ 245844 w 2082173"/>
              <a:gd name="connsiteY16" fmla="*/ 1045298 h 2561350"/>
              <a:gd name="connsiteX17" fmla="*/ 153225 w 2082173"/>
              <a:gd name="connsiteY17" fmla="*/ 1071146 h 2561350"/>
              <a:gd name="connsiteX18" fmla="*/ 106805 w 2082173"/>
              <a:gd name="connsiteY18" fmla="*/ 382371 h 2561350"/>
              <a:gd name="connsiteX19" fmla="*/ 824595 w 2082173"/>
              <a:gd name="connsiteY19" fmla="*/ 389002 h 2561350"/>
              <a:gd name="connsiteX20" fmla="*/ 789691 w 2082173"/>
              <a:gd name="connsiteY20" fmla="*/ 283670 h 2561350"/>
              <a:gd name="connsiteX21" fmla="*/ 1025434 w 2082173"/>
              <a:gd name="connsiteY21" fmla="*/ 3 h 2561350"/>
              <a:gd name="connsiteX0" fmla="*/ 1025434 w 2082173"/>
              <a:gd name="connsiteY0" fmla="*/ 3 h 2561350"/>
              <a:gd name="connsiteX1" fmla="*/ 1239747 w 2082173"/>
              <a:gd name="connsiteY1" fmla="*/ 286050 h 2561350"/>
              <a:gd name="connsiteX2" fmla="*/ 1217611 w 2082173"/>
              <a:gd name="connsiteY2" fmla="*/ 389002 h 2561350"/>
              <a:gd name="connsiteX3" fmla="*/ 1968899 w 2082173"/>
              <a:gd name="connsiteY3" fmla="*/ 369108 h 2561350"/>
              <a:gd name="connsiteX4" fmla="*/ 1962267 w 2082173"/>
              <a:gd name="connsiteY4" fmla="*/ 1096546 h 2561350"/>
              <a:gd name="connsiteX5" fmla="*/ 1859687 w 2082173"/>
              <a:gd name="connsiteY5" fmla="*/ 1037347 h 2561350"/>
              <a:gd name="connsiteX6" fmla="*/ 1844045 w 2082173"/>
              <a:gd name="connsiteY6" fmla="*/ 1520560 h 2561350"/>
              <a:gd name="connsiteX7" fmla="*/ 1995425 w 2082173"/>
              <a:gd name="connsiteY7" fmla="*/ 1456260 h 2561350"/>
              <a:gd name="connsiteX8" fmla="*/ 1949005 w 2082173"/>
              <a:gd name="connsiteY8" fmla="*/ 2180265 h 2561350"/>
              <a:gd name="connsiteX9" fmla="*/ 1219874 w 2082173"/>
              <a:gd name="connsiteY9" fmla="*/ 2167002 h 2561350"/>
              <a:gd name="connsiteX10" fmla="*/ 1239747 w 2082173"/>
              <a:gd name="connsiteY10" fmla="*/ 2275300 h 2561350"/>
              <a:gd name="connsiteX11" fmla="*/ 789691 w 2082173"/>
              <a:gd name="connsiteY11" fmla="*/ 2277680 h 2561350"/>
              <a:gd name="connsiteX12" fmla="*/ 819624 w 2082173"/>
              <a:gd name="connsiteY12" fmla="*/ 2167002 h 2561350"/>
              <a:gd name="connsiteX13" fmla="*/ 126699 w 2082173"/>
              <a:gd name="connsiteY13" fmla="*/ 2200159 h 2561350"/>
              <a:gd name="connsiteX14" fmla="*/ 106805 w 2082173"/>
              <a:gd name="connsiteY14" fmla="*/ 1497962 h 2561350"/>
              <a:gd name="connsiteX15" fmla="*/ 294643 w 2082173"/>
              <a:gd name="connsiteY15" fmla="*/ 1574931 h 2561350"/>
              <a:gd name="connsiteX16" fmla="*/ 245844 w 2082173"/>
              <a:gd name="connsiteY16" fmla="*/ 1045298 h 2561350"/>
              <a:gd name="connsiteX17" fmla="*/ 153225 w 2082173"/>
              <a:gd name="connsiteY17" fmla="*/ 1071146 h 2561350"/>
              <a:gd name="connsiteX18" fmla="*/ 106805 w 2082173"/>
              <a:gd name="connsiteY18" fmla="*/ 382371 h 2561350"/>
              <a:gd name="connsiteX19" fmla="*/ 824595 w 2082173"/>
              <a:gd name="connsiteY19" fmla="*/ 389002 h 2561350"/>
              <a:gd name="connsiteX20" fmla="*/ 789691 w 2082173"/>
              <a:gd name="connsiteY20" fmla="*/ 283670 h 2561350"/>
              <a:gd name="connsiteX21" fmla="*/ 1025434 w 2082173"/>
              <a:gd name="connsiteY21" fmla="*/ 3 h 2561350"/>
              <a:gd name="connsiteX0" fmla="*/ 1025434 w 2082173"/>
              <a:gd name="connsiteY0" fmla="*/ 3 h 2561350"/>
              <a:gd name="connsiteX1" fmla="*/ 1239747 w 2082173"/>
              <a:gd name="connsiteY1" fmla="*/ 286050 h 2561350"/>
              <a:gd name="connsiteX2" fmla="*/ 1217611 w 2082173"/>
              <a:gd name="connsiteY2" fmla="*/ 389002 h 2561350"/>
              <a:gd name="connsiteX3" fmla="*/ 1968899 w 2082173"/>
              <a:gd name="connsiteY3" fmla="*/ 369108 h 2561350"/>
              <a:gd name="connsiteX4" fmla="*/ 1962267 w 2082173"/>
              <a:gd name="connsiteY4" fmla="*/ 1096546 h 2561350"/>
              <a:gd name="connsiteX5" fmla="*/ 1859687 w 2082173"/>
              <a:gd name="connsiteY5" fmla="*/ 1037347 h 2561350"/>
              <a:gd name="connsiteX6" fmla="*/ 1844045 w 2082173"/>
              <a:gd name="connsiteY6" fmla="*/ 1520560 h 2561350"/>
              <a:gd name="connsiteX7" fmla="*/ 1995425 w 2082173"/>
              <a:gd name="connsiteY7" fmla="*/ 1456260 h 2561350"/>
              <a:gd name="connsiteX8" fmla="*/ 1949005 w 2082173"/>
              <a:gd name="connsiteY8" fmla="*/ 2180265 h 2561350"/>
              <a:gd name="connsiteX9" fmla="*/ 1219874 w 2082173"/>
              <a:gd name="connsiteY9" fmla="*/ 2167002 h 2561350"/>
              <a:gd name="connsiteX10" fmla="*/ 1239747 w 2082173"/>
              <a:gd name="connsiteY10" fmla="*/ 2275300 h 2561350"/>
              <a:gd name="connsiteX11" fmla="*/ 789691 w 2082173"/>
              <a:gd name="connsiteY11" fmla="*/ 2277680 h 2561350"/>
              <a:gd name="connsiteX12" fmla="*/ 819624 w 2082173"/>
              <a:gd name="connsiteY12" fmla="*/ 2167002 h 2561350"/>
              <a:gd name="connsiteX13" fmla="*/ 126699 w 2082173"/>
              <a:gd name="connsiteY13" fmla="*/ 2200159 h 2561350"/>
              <a:gd name="connsiteX14" fmla="*/ 106805 w 2082173"/>
              <a:gd name="connsiteY14" fmla="*/ 1497962 h 2561350"/>
              <a:gd name="connsiteX15" fmla="*/ 294643 w 2082173"/>
              <a:gd name="connsiteY15" fmla="*/ 1574931 h 2561350"/>
              <a:gd name="connsiteX16" fmla="*/ 245844 w 2082173"/>
              <a:gd name="connsiteY16" fmla="*/ 1045298 h 2561350"/>
              <a:gd name="connsiteX17" fmla="*/ 153225 w 2082173"/>
              <a:gd name="connsiteY17" fmla="*/ 1071146 h 2561350"/>
              <a:gd name="connsiteX18" fmla="*/ 106805 w 2082173"/>
              <a:gd name="connsiteY18" fmla="*/ 382371 h 2561350"/>
              <a:gd name="connsiteX19" fmla="*/ 824595 w 2082173"/>
              <a:gd name="connsiteY19" fmla="*/ 389002 h 2561350"/>
              <a:gd name="connsiteX20" fmla="*/ 789691 w 2082173"/>
              <a:gd name="connsiteY20" fmla="*/ 283670 h 2561350"/>
              <a:gd name="connsiteX21" fmla="*/ 1025434 w 2082173"/>
              <a:gd name="connsiteY21" fmla="*/ 3 h 2561350"/>
              <a:gd name="connsiteX0" fmla="*/ 1025434 w 2082173"/>
              <a:gd name="connsiteY0" fmla="*/ 3 h 2561350"/>
              <a:gd name="connsiteX1" fmla="*/ 1239747 w 2082173"/>
              <a:gd name="connsiteY1" fmla="*/ 286050 h 2561350"/>
              <a:gd name="connsiteX2" fmla="*/ 1217611 w 2082173"/>
              <a:gd name="connsiteY2" fmla="*/ 389002 h 2561350"/>
              <a:gd name="connsiteX3" fmla="*/ 1968899 w 2082173"/>
              <a:gd name="connsiteY3" fmla="*/ 369108 h 2561350"/>
              <a:gd name="connsiteX4" fmla="*/ 1962267 w 2082173"/>
              <a:gd name="connsiteY4" fmla="*/ 1096546 h 2561350"/>
              <a:gd name="connsiteX5" fmla="*/ 1859687 w 2082173"/>
              <a:gd name="connsiteY5" fmla="*/ 1037347 h 2561350"/>
              <a:gd name="connsiteX6" fmla="*/ 1844045 w 2082173"/>
              <a:gd name="connsiteY6" fmla="*/ 1520560 h 2561350"/>
              <a:gd name="connsiteX7" fmla="*/ 1995425 w 2082173"/>
              <a:gd name="connsiteY7" fmla="*/ 1456260 h 2561350"/>
              <a:gd name="connsiteX8" fmla="*/ 1949005 w 2082173"/>
              <a:gd name="connsiteY8" fmla="*/ 2180265 h 2561350"/>
              <a:gd name="connsiteX9" fmla="*/ 1219874 w 2082173"/>
              <a:gd name="connsiteY9" fmla="*/ 2167002 h 2561350"/>
              <a:gd name="connsiteX10" fmla="*/ 1239747 w 2082173"/>
              <a:gd name="connsiteY10" fmla="*/ 2275300 h 2561350"/>
              <a:gd name="connsiteX11" fmla="*/ 789691 w 2082173"/>
              <a:gd name="connsiteY11" fmla="*/ 2277680 h 2561350"/>
              <a:gd name="connsiteX12" fmla="*/ 819624 w 2082173"/>
              <a:gd name="connsiteY12" fmla="*/ 2167002 h 2561350"/>
              <a:gd name="connsiteX13" fmla="*/ 126699 w 2082173"/>
              <a:gd name="connsiteY13" fmla="*/ 2200159 h 2561350"/>
              <a:gd name="connsiteX14" fmla="*/ 106805 w 2082173"/>
              <a:gd name="connsiteY14" fmla="*/ 1497962 h 2561350"/>
              <a:gd name="connsiteX15" fmla="*/ 294643 w 2082173"/>
              <a:gd name="connsiteY15" fmla="*/ 1574931 h 2561350"/>
              <a:gd name="connsiteX16" fmla="*/ 245844 w 2082173"/>
              <a:gd name="connsiteY16" fmla="*/ 1045298 h 2561350"/>
              <a:gd name="connsiteX17" fmla="*/ 153225 w 2082173"/>
              <a:gd name="connsiteY17" fmla="*/ 1071146 h 2561350"/>
              <a:gd name="connsiteX18" fmla="*/ 106805 w 2082173"/>
              <a:gd name="connsiteY18" fmla="*/ 382371 h 2561350"/>
              <a:gd name="connsiteX19" fmla="*/ 824595 w 2082173"/>
              <a:gd name="connsiteY19" fmla="*/ 389002 h 2561350"/>
              <a:gd name="connsiteX20" fmla="*/ 789691 w 2082173"/>
              <a:gd name="connsiteY20" fmla="*/ 283670 h 2561350"/>
              <a:gd name="connsiteX21" fmla="*/ 1025434 w 2082173"/>
              <a:gd name="connsiteY21" fmla="*/ 3 h 2561350"/>
              <a:gd name="connsiteX0" fmla="*/ 1025434 w 2082173"/>
              <a:gd name="connsiteY0" fmla="*/ 3 h 2561350"/>
              <a:gd name="connsiteX1" fmla="*/ 1239747 w 2082173"/>
              <a:gd name="connsiteY1" fmla="*/ 286050 h 2561350"/>
              <a:gd name="connsiteX2" fmla="*/ 1217611 w 2082173"/>
              <a:gd name="connsiteY2" fmla="*/ 389002 h 2561350"/>
              <a:gd name="connsiteX3" fmla="*/ 1968899 w 2082173"/>
              <a:gd name="connsiteY3" fmla="*/ 369108 h 2561350"/>
              <a:gd name="connsiteX4" fmla="*/ 1962267 w 2082173"/>
              <a:gd name="connsiteY4" fmla="*/ 1096546 h 2561350"/>
              <a:gd name="connsiteX5" fmla="*/ 1859687 w 2082173"/>
              <a:gd name="connsiteY5" fmla="*/ 1037347 h 2561350"/>
              <a:gd name="connsiteX6" fmla="*/ 1844045 w 2082173"/>
              <a:gd name="connsiteY6" fmla="*/ 1520560 h 2561350"/>
              <a:gd name="connsiteX7" fmla="*/ 1995425 w 2082173"/>
              <a:gd name="connsiteY7" fmla="*/ 1456260 h 2561350"/>
              <a:gd name="connsiteX8" fmla="*/ 1949005 w 2082173"/>
              <a:gd name="connsiteY8" fmla="*/ 2180265 h 2561350"/>
              <a:gd name="connsiteX9" fmla="*/ 1219874 w 2082173"/>
              <a:gd name="connsiteY9" fmla="*/ 2167002 h 2561350"/>
              <a:gd name="connsiteX10" fmla="*/ 1239747 w 2082173"/>
              <a:gd name="connsiteY10" fmla="*/ 2275300 h 2561350"/>
              <a:gd name="connsiteX11" fmla="*/ 789691 w 2082173"/>
              <a:gd name="connsiteY11" fmla="*/ 2277680 h 2561350"/>
              <a:gd name="connsiteX12" fmla="*/ 819624 w 2082173"/>
              <a:gd name="connsiteY12" fmla="*/ 2167002 h 2561350"/>
              <a:gd name="connsiteX13" fmla="*/ 126699 w 2082173"/>
              <a:gd name="connsiteY13" fmla="*/ 2200159 h 2561350"/>
              <a:gd name="connsiteX14" fmla="*/ 106805 w 2082173"/>
              <a:gd name="connsiteY14" fmla="*/ 1497962 h 2561350"/>
              <a:gd name="connsiteX15" fmla="*/ 268118 w 2082173"/>
              <a:gd name="connsiteY15" fmla="*/ 1561668 h 2561350"/>
              <a:gd name="connsiteX16" fmla="*/ 245844 w 2082173"/>
              <a:gd name="connsiteY16" fmla="*/ 1045298 h 2561350"/>
              <a:gd name="connsiteX17" fmla="*/ 153225 w 2082173"/>
              <a:gd name="connsiteY17" fmla="*/ 1071146 h 2561350"/>
              <a:gd name="connsiteX18" fmla="*/ 106805 w 2082173"/>
              <a:gd name="connsiteY18" fmla="*/ 382371 h 2561350"/>
              <a:gd name="connsiteX19" fmla="*/ 824595 w 2082173"/>
              <a:gd name="connsiteY19" fmla="*/ 389002 h 2561350"/>
              <a:gd name="connsiteX20" fmla="*/ 789691 w 2082173"/>
              <a:gd name="connsiteY20" fmla="*/ 283670 h 2561350"/>
              <a:gd name="connsiteX21" fmla="*/ 1025434 w 2082173"/>
              <a:gd name="connsiteY21" fmla="*/ 3 h 2561350"/>
              <a:gd name="connsiteX0" fmla="*/ 1025434 w 2082173"/>
              <a:gd name="connsiteY0" fmla="*/ 3 h 2561350"/>
              <a:gd name="connsiteX1" fmla="*/ 1239747 w 2082173"/>
              <a:gd name="connsiteY1" fmla="*/ 286050 h 2561350"/>
              <a:gd name="connsiteX2" fmla="*/ 1217611 w 2082173"/>
              <a:gd name="connsiteY2" fmla="*/ 389002 h 2561350"/>
              <a:gd name="connsiteX3" fmla="*/ 1968899 w 2082173"/>
              <a:gd name="connsiteY3" fmla="*/ 369108 h 2561350"/>
              <a:gd name="connsiteX4" fmla="*/ 1962267 w 2082173"/>
              <a:gd name="connsiteY4" fmla="*/ 1096546 h 2561350"/>
              <a:gd name="connsiteX5" fmla="*/ 1859687 w 2082173"/>
              <a:gd name="connsiteY5" fmla="*/ 1037347 h 2561350"/>
              <a:gd name="connsiteX6" fmla="*/ 1844045 w 2082173"/>
              <a:gd name="connsiteY6" fmla="*/ 1520560 h 2561350"/>
              <a:gd name="connsiteX7" fmla="*/ 1995425 w 2082173"/>
              <a:gd name="connsiteY7" fmla="*/ 1456260 h 2561350"/>
              <a:gd name="connsiteX8" fmla="*/ 1949005 w 2082173"/>
              <a:gd name="connsiteY8" fmla="*/ 2180265 h 2561350"/>
              <a:gd name="connsiteX9" fmla="*/ 1219874 w 2082173"/>
              <a:gd name="connsiteY9" fmla="*/ 2167002 h 2561350"/>
              <a:gd name="connsiteX10" fmla="*/ 1239747 w 2082173"/>
              <a:gd name="connsiteY10" fmla="*/ 2275300 h 2561350"/>
              <a:gd name="connsiteX11" fmla="*/ 789691 w 2082173"/>
              <a:gd name="connsiteY11" fmla="*/ 2277680 h 2561350"/>
              <a:gd name="connsiteX12" fmla="*/ 819624 w 2082173"/>
              <a:gd name="connsiteY12" fmla="*/ 2167002 h 2561350"/>
              <a:gd name="connsiteX13" fmla="*/ 126699 w 2082173"/>
              <a:gd name="connsiteY13" fmla="*/ 2200159 h 2561350"/>
              <a:gd name="connsiteX14" fmla="*/ 106805 w 2082173"/>
              <a:gd name="connsiteY14" fmla="*/ 1497962 h 2561350"/>
              <a:gd name="connsiteX15" fmla="*/ 268118 w 2082173"/>
              <a:gd name="connsiteY15" fmla="*/ 1561668 h 2561350"/>
              <a:gd name="connsiteX16" fmla="*/ 245844 w 2082173"/>
              <a:gd name="connsiteY16" fmla="*/ 1045298 h 2561350"/>
              <a:gd name="connsiteX17" fmla="*/ 153225 w 2082173"/>
              <a:gd name="connsiteY17" fmla="*/ 1071146 h 2561350"/>
              <a:gd name="connsiteX18" fmla="*/ 106805 w 2082173"/>
              <a:gd name="connsiteY18" fmla="*/ 382371 h 2561350"/>
              <a:gd name="connsiteX19" fmla="*/ 824595 w 2082173"/>
              <a:gd name="connsiteY19" fmla="*/ 389002 h 2561350"/>
              <a:gd name="connsiteX20" fmla="*/ 789691 w 2082173"/>
              <a:gd name="connsiteY20" fmla="*/ 283670 h 2561350"/>
              <a:gd name="connsiteX21" fmla="*/ 1025434 w 2082173"/>
              <a:gd name="connsiteY21" fmla="*/ 3 h 2561350"/>
              <a:gd name="connsiteX0" fmla="*/ 1025434 w 2082173"/>
              <a:gd name="connsiteY0" fmla="*/ 3 h 2561350"/>
              <a:gd name="connsiteX1" fmla="*/ 1239747 w 2082173"/>
              <a:gd name="connsiteY1" fmla="*/ 286050 h 2561350"/>
              <a:gd name="connsiteX2" fmla="*/ 1217611 w 2082173"/>
              <a:gd name="connsiteY2" fmla="*/ 389002 h 2561350"/>
              <a:gd name="connsiteX3" fmla="*/ 1968899 w 2082173"/>
              <a:gd name="connsiteY3" fmla="*/ 369108 h 2561350"/>
              <a:gd name="connsiteX4" fmla="*/ 1962267 w 2082173"/>
              <a:gd name="connsiteY4" fmla="*/ 1096546 h 2561350"/>
              <a:gd name="connsiteX5" fmla="*/ 1859687 w 2082173"/>
              <a:gd name="connsiteY5" fmla="*/ 1037347 h 2561350"/>
              <a:gd name="connsiteX6" fmla="*/ 1844045 w 2082173"/>
              <a:gd name="connsiteY6" fmla="*/ 1520560 h 2561350"/>
              <a:gd name="connsiteX7" fmla="*/ 1995425 w 2082173"/>
              <a:gd name="connsiteY7" fmla="*/ 1456260 h 2561350"/>
              <a:gd name="connsiteX8" fmla="*/ 1949005 w 2082173"/>
              <a:gd name="connsiteY8" fmla="*/ 2180265 h 2561350"/>
              <a:gd name="connsiteX9" fmla="*/ 1219874 w 2082173"/>
              <a:gd name="connsiteY9" fmla="*/ 2167002 h 2561350"/>
              <a:gd name="connsiteX10" fmla="*/ 1239747 w 2082173"/>
              <a:gd name="connsiteY10" fmla="*/ 2275300 h 2561350"/>
              <a:gd name="connsiteX11" fmla="*/ 789691 w 2082173"/>
              <a:gd name="connsiteY11" fmla="*/ 2277680 h 2561350"/>
              <a:gd name="connsiteX12" fmla="*/ 819624 w 2082173"/>
              <a:gd name="connsiteY12" fmla="*/ 2167002 h 2561350"/>
              <a:gd name="connsiteX13" fmla="*/ 126699 w 2082173"/>
              <a:gd name="connsiteY13" fmla="*/ 2200159 h 2561350"/>
              <a:gd name="connsiteX14" fmla="*/ 106805 w 2082173"/>
              <a:gd name="connsiteY14" fmla="*/ 1497962 h 2561350"/>
              <a:gd name="connsiteX15" fmla="*/ 268118 w 2082173"/>
              <a:gd name="connsiteY15" fmla="*/ 1561668 h 2561350"/>
              <a:gd name="connsiteX16" fmla="*/ 245844 w 2082173"/>
              <a:gd name="connsiteY16" fmla="*/ 1045298 h 2561350"/>
              <a:gd name="connsiteX17" fmla="*/ 153225 w 2082173"/>
              <a:gd name="connsiteY17" fmla="*/ 1071146 h 2561350"/>
              <a:gd name="connsiteX18" fmla="*/ 106805 w 2082173"/>
              <a:gd name="connsiteY18" fmla="*/ 382371 h 2561350"/>
              <a:gd name="connsiteX19" fmla="*/ 824595 w 2082173"/>
              <a:gd name="connsiteY19" fmla="*/ 389002 h 2561350"/>
              <a:gd name="connsiteX20" fmla="*/ 789691 w 2082173"/>
              <a:gd name="connsiteY20" fmla="*/ 283670 h 2561350"/>
              <a:gd name="connsiteX21" fmla="*/ 1025434 w 2082173"/>
              <a:gd name="connsiteY21" fmla="*/ 3 h 2561350"/>
              <a:gd name="connsiteX0" fmla="*/ 1038495 w 2095234"/>
              <a:gd name="connsiteY0" fmla="*/ 3 h 2561350"/>
              <a:gd name="connsiteX1" fmla="*/ 1252808 w 2095234"/>
              <a:gd name="connsiteY1" fmla="*/ 286050 h 2561350"/>
              <a:gd name="connsiteX2" fmla="*/ 1230672 w 2095234"/>
              <a:gd name="connsiteY2" fmla="*/ 389002 h 2561350"/>
              <a:gd name="connsiteX3" fmla="*/ 1981960 w 2095234"/>
              <a:gd name="connsiteY3" fmla="*/ 369108 h 2561350"/>
              <a:gd name="connsiteX4" fmla="*/ 1975328 w 2095234"/>
              <a:gd name="connsiteY4" fmla="*/ 1096546 h 2561350"/>
              <a:gd name="connsiteX5" fmla="*/ 1872748 w 2095234"/>
              <a:gd name="connsiteY5" fmla="*/ 1037347 h 2561350"/>
              <a:gd name="connsiteX6" fmla="*/ 1857106 w 2095234"/>
              <a:gd name="connsiteY6" fmla="*/ 1520560 h 2561350"/>
              <a:gd name="connsiteX7" fmla="*/ 2008486 w 2095234"/>
              <a:gd name="connsiteY7" fmla="*/ 1456260 h 2561350"/>
              <a:gd name="connsiteX8" fmla="*/ 1962066 w 2095234"/>
              <a:gd name="connsiteY8" fmla="*/ 2180265 h 2561350"/>
              <a:gd name="connsiteX9" fmla="*/ 1232935 w 2095234"/>
              <a:gd name="connsiteY9" fmla="*/ 2167002 h 2561350"/>
              <a:gd name="connsiteX10" fmla="*/ 1252808 w 2095234"/>
              <a:gd name="connsiteY10" fmla="*/ 2275300 h 2561350"/>
              <a:gd name="connsiteX11" fmla="*/ 802752 w 2095234"/>
              <a:gd name="connsiteY11" fmla="*/ 2277680 h 2561350"/>
              <a:gd name="connsiteX12" fmla="*/ 832685 w 2095234"/>
              <a:gd name="connsiteY12" fmla="*/ 2167002 h 2561350"/>
              <a:gd name="connsiteX13" fmla="*/ 139760 w 2095234"/>
              <a:gd name="connsiteY13" fmla="*/ 2200159 h 2561350"/>
              <a:gd name="connsiteX14" fmla="*/ 119866 w 2095234"/>
              <a:gd name="connsiteY14" fmla="*/ 1497962 h 2561350"/>
              <a:gd name="connsiteX15" fmla="*/ 281179 w 2095234"/>
              <a:gd name="connsiteY15" fmla="*/ 1561668 h 2561350"/>
              <a:gd name="connsiteX16" fmla="*/ 258905 w 2095234"/>
              <a:gd name="connsiteY16" fmla="*/ 1045298 h 2561350"/>
              <a:gd name="connsiteX17" fmla="*/ 146392 w 2095234"/>
              <a:gd name="connsiteY17" fmla="*/ 1091040 h 2561350"/>
              <a:gd name="connsiteX18" fmla="*/ 119866 w 2095234"/>
              <a:gd name="connsiteY18" fmla="*/ 382371 h 2561350"/>
              <a:gd name="connsiteX19" fmla="*/ 837656 w 2095234"/>
              <a:gd name="connsiteY19" fmla="*/ 389002 h 2561350"/>
              <a:gd name="connsiteX20" fmla="*/ 802752 w 2095234"/>
              <a:gd name="connsiteY20" fmla="*/ 283670 h 2561350"/>
              <a:gd name="connsiteX21" fmla="*/ 1038495 w 2095234"/>
              <a:gd name="connsiteY21" fmla="*/ 3 h 2561350"/>
              <a:gd name="connsiteX0" fmla="*/ 1029810 w 2086549"/>
              <a:gd name="connsiteY0" fmla="*/ 3 h 2561350"/>
              <a:gd name="connsiteX1" fmla="*/ 1244123 w 2086549"/>
              <a:gd name="connsiteY1" fmla="*/ 286050 h 2561350"/>
              <a:gd name="connsiteX2" fmla="*/ 1221987 w 2086549"/>
              <a:gd name="connsiteY2" fmla="*/ 389002 h 2561350"/>
              <a:gd name="connsiteX3" fmla="*/ 1973275 w 2086549"/>
              <a:gd name="connsiteY3" fmla="*/ 369108 h 2561350"/>
              <a:gd name="connsiteX4" fmla="*/ 1966643 w 2086549"/>
              <a:gd name="connsiteY4" fmla="*/ 1096546 h 2561350"/>
              <a:gd name="connsiteX5" fmla="*/ 1864063 w 2086549"/>
              <a:gd name="connsiteY5" fmla="*/ 1037347 h 2561350"/>
              <a:gd name="connsiteX6" fmla="*/ 1848421 w 2086549"/>
              <a:gd name="connsiteY6" fmla="*/ 1520560 h 2561350"/>
              <a:gd name="connsiteX7" fmla="*/ 1999801 w 2086549"/>
              <a:gd name="connsiteY7" fmla="*/ 1456260 h 2561350"/>
              <a:gd name="connsiteX8" fmla="*/ 1953381 w 2086549"/>
              <a:gd name="connsiteY8" fmla="*/ 2180265 h 2561350"/>
              <a:gd name="connsiteX9" fmla="*/ 1224250 w 2086549"/>
              <a:gd name="connsiteY9" fmla="*/ 2167002 h 2561350"/>
              <a:gd name="connsiteX10" fmla="*/ 1244123 w 2086549"/>
              <a:gd name="connsiteY10" fmla="*/ 2275300 h 2561350"/>
              <a:gd name="connsiteX11" fmla="*/ 794067 w 2086549"/>
              <a:gd name="connsiteY11" fmla="*/ 2277680 h 2561350"/>
              <a:gd name="connsiteX12" fmla="*/ 824000 w 2086549"/>
              <a:gd name="connsiteY12" fmla="*/ 2167002 h 2561350"/>
              <a:gd name="connsiteX13" fmla="*/ 131075 w 2086549"/>
              <a:gd name="connsiteY13" fmla="*/ 2200159 h 2561350"/>
              <a:gd name="connsiteX14" fmla="*/ 111181 w 2086549"/>
              <a:gd name="connsiteY14" fmla="*/ 1497962 h 2561350"/>
              <a:gd name="connsiteX15" fmla="*/ 272494 w 2086549"/>
              <a:gd name="connsiteY15" fmla="*/ 1561668 h 2561350"/>
              <a:gd name="connsiteX16" fmla="*/ 250220 w 2086549"/>
              <a:gd name="connsiteY16" fmla="*/ 1045298 h 2561350"/>
              <a:gd name="connsiteX17" fmla="*/ 137707 w 2086549"/>
              <a:gd name="connsiteY17" fmla="*/ 1091040 h 2561350"/>
              <a:gd name="connsiteX18" fmla="*/ 111181 w 2086549"/>
              <a:gd name="connsiteY18" fmla="*/ 382371 h 2561350"/>
              <a:gd name="connsiteX19" fmla="*/ 828971 w 2086549"/>
              <a:gd name="connsiteY19" fmla="*/ 389002 h 2561350"/>
              <a:gd name="connsiteX20" fmla="*/ 794067 w 2086549"/>
              <a:gd name="connsiteY20" fmla="*/ 283670 h 2561350"/>
              <a:gd name="connsiteX21" fmla="*/ 1029810 w 2086549"/>
              <a:gd name="connsiteY21" fmla="*/ 3 h 2561350"/>
              <a:gd name="connsiteX0" fmla="*/ 1029810 w 2086549"/>
              <a:gd name="connsiteY0" fmla="*/ 3 h 2561350"/>
              <a:gd name="connsiteX1" fmla="*/ 1244123 w 2086549"/>
              <a:gd name="connsiteY1" fmla="*/ 286050 h 2561350"/>
              <a:gd name="connsiteX2" fmla="*/ 1221987 w 2086549"/>
              <a:gd name="connsiteY2" fmla="*/ 389002 h 2561350"/>
              <a:gd name="connsiteX3" fmla="*/ 1973275 w 2086549"/>
              <a:gd name="connsiteY3" fmla="*/ 369108 h 2561350"/>
              <a:gd name="connsiteX4" fmla="*/ 1966643 w 2086549"/>
              <a:gd name="connsiteY4" fmla="*/ 1096546 h 2561350"/>
              <a:gd name="connsiteX5" fmla="*/ 1864063 w 2086549"/>
              <a:gd name="connsiteY5" fmla="*/ 1037347 h 2561350"/>
              <a:gd name="connsiteX6" fmla="*/ 1848421 w 2086549"/>
              <a:gd name="connsiteY6" fmla="*/ 1520560 h 2561350"/>
              <a:gd name="connsiteX7" fmla="*/ 1999801 w 2086549"/>
              <a:gd name="connsiteY7" fmla="*/ 1456260 h 2561350"/>
              <a:gd name="connsiteX8" fmla="*/ 1953381 w 2086549"/>
              <a:gd name="connsiteY8" fmla="*/ 2180265 h 2561350"/>
              <a:gd name="connsiteX9" fmla="*/ 1224250 w 2086549"/>
              <a:gd name="connsiteY9" fmla="*/ 2167002 h 2561350"/>
              <a:gd name="connsiteX10" fmla="*/ 1244123 w 2086549"/>
              <a:gd name="connsiteY10" fmla="*/ 2275300 h 2561350"/>
              <a:gd name="connsiteX11" fmla="*/ 794067 w 2086549"/>
              <a:gd name="connsiteY11" fmla="*/ 2277680 h 2561350"/>
              <a:gd name="connsiteX12" fmla="*/ 824000 w 2086549"/>
              <a:gd name="connsiteY12" fmla="*/ 2167002 h 2561350"/>
              <a:gd name="connsiteX13" fmla="*/ 131075 w 2086549"/>
              <a:gd name="connsiteY13" fmla="*/ 2200159 h 2561350"/>
              <a:gd name="connsiteX14" fmla="*/ 111181 w 2086549"/>
              <a:gd name="connsiteY14" fmla="*/ 1497962 h 2561350"/>
              <a:gd name="connsiteX15" fmla="*/ 272494 w 2086549"/>
              <a:gd name="connsiteY15" fmla="*/ 1561668 h 2561350"/>
              <a:gd name="connsiteX16" fmla="*/ 250220 w 2086549"/>
              <a:gd name="connsiteY16" fmla="*/ 1045298 h 2561350"/>
              <a:gd name="connsiteX17" fmla="*/ 137707 w 2086549"/>
              <a:gd name="connsiteY17" fmla="*/ 1091040 h 2561350"/>
              <a:gd name="connsiteX18" fmla="*/ 111181 w 2086549"/>
              <a:gd name="connsiteY18" fmla="*/ 382371 h 2561350"/>
              <a:gd name="connsiteX19" fmla="*/ 828971 w 2086549"/>
              <a:gd name="connsiteY19" fmla="*/ 389002 h 2561350"/>
              <a:gd name="connsiteX20" fmla="*/ 794067 w 2086549"/>
              <a:gd name="connsiteY20" fmla="*/ 283670 h 2561350"/>
              <a:gd name="connsiteX21" fmla="*/ 1029810 w 2086549"/>
              <a:gd name="connsiteY21" fmla="*/ 3 h 2561350"/>
              <a:gd name="connsiteX0" fmla="*/ 1029810 w 2086549"/>
              <a:gd name="connsiteY0" fmla="*/ 3 h 2561350"/>
              <a:gd name="connsiteX1" fmla="*/ 1244123 w 2086549"/>
              <a:gd name="connsiteY1" fmla="*/ 286050 h 2561350"/>
              <a:gd name="connsiteX2" fmla="*/ 1221987 w 2086549"/>
              <a:gd name="connsiteY2" fmla="*/ 389002 h 2561350"/>
              <a:gd name="connsiteX3" fmla="*/ 1973275 w 2086549"/>
              <a:gd name="connsiteY3" fmla="*/ 369108 h 2561350"/>
              <a:gd name="connsiteX4" fmla="*/ 1966643 w 2086549"/>
              <a:gd name="connsiteY4" fmla="*/ 1096546 h 2561350"/>
              <a:gd name="connsiteX5" fmla="*/ 1864063 w 2086549"/>
              <a:gd name="connsiteY5" fmla="*/ 1037347 h 2561350"/>
              <a:gd name="connsiteX6" fmla="*/ 1848421 w 2086549"/>
              <a:gd name="connsiteY6" fmla="*/ 1520560 h 2561350"/>
              <a:gd name="connsiteX7" fmla="*/ 1999801 w 2086549"/>
              <a:gd name="connsiteY7" fmla="*/ 1456260 h 2561350"/>
              <a:gd name="connsiteX8" fmla="*/ 1953381 w 2086549"/>
              <a:gd name="connsiteY8" fmla="*/ 2180265 h 2561350"/>
              <a:gd name="connsiteX9" fmla="*/ 1224250 w 2086549"/>
              <a:gd name="connsiteY9" fmla="*/ 2167002 h 2561350"/>
              <a:gd name="connsiteX10" fmla="*/ 1244123 w 2086549"/>
              <a:gd name="connsiteY10" fmla="*/ 2275300 h 2561350"/>
              <a:gd name="connsiteX11" fmla="*/ 794067 w 2086549"/>
              <a:gd name="connsiteY11" fmla="*/ 2277680 h 2561350"/>
              <a:gd name="connsiteX12" fmla="*/ 824000 w 2086549"/>
              <a:gd name="connsiteY12" fmla="*/ 2167002 h 2561350"/>
              <a:gd name="connsiteX13" fmla="*/ 131075 w 2086549"/>
              <a:gd name="connsiteY13" fmla="*/ 2200159 h 2561350"/>
              <a:gd name="connsiteX14" fmla="*/ 111181 w 2086549"/>
              <a:gd name="connsiteY14" fmla="*/ 1497962 h 2561350"/>
              <a:gd name="connsiteX15" fmla="*/ 272494 w 2086549"/>
              <a:gd name="connsiteY15" fmla="*/ 1561668 h 2561350"/>
              <a:gd name="connsiteX16" fmla="*/ 250220 w 2086549"/>
              <a:gd name="connsiteY16" fmla="*/ 1045298 h 2561350"/>
              <a:gd name="connsiteX17" fmla="*/ 137707 w 2086549"/>
              <a:gd name="connsiteY17" fmla="*/ 1091040 h 2561350"/>
              <a:gd name="connsiteX18" fmla="*/ 111181 w 2086549"/>
              <a:gd name="connsiteY18" fmla="*/ 382371 h 2561350"/>
              <a:gd name="connsiteX19" fmla="*/ 828971 w 2086549"/>
              <a:gd name="connsiteY19" fmla="*/ 389002 h 2561350"/>
              <a:gd name="connsiteX20" fmla="*/ 794067 w 2086549"/>
              <a:gd name="connsiteY20" fmla="*/ 283670 h 2561350"/>
              <a:gd name="connsiteX21" fmla="*/ 1029810 w 2086549"/>
              <a:gd name="connsiteY21" fmla="*/ 3 h 2561350"/>
              <a:gd name="connsiteX0" fmla="*/ 1019868 w 2076607"/>
              <a:gd name="connsiteY0" fmla="*/ 3 h 2561350"/>
              <a:gd name="connsiteX1" fmla="*/ 1234181 w 2076607"/>
              <a:gd name="connsiteY1" fmla="*/ 286050 h 2561350"/>
              <a:gd name="connsiteX2" fmla="*/ 1212045 w 2076607"/>
              <a:gd name="connsiteY2" fmla="*/ 389002 h 2561350"/>
              <a:gd name="connsiteX3" fmla="*/ 1963333 w 2076607"/>
              <a:gd name="connsiteY3" fmla="*/ 369108 h 2561350"/>
              <a:gd name="connsiteX4" fmla="*/ 1956701 w 2076607"/>
              <a:gd name="connsiteY4" fmla="*/ 1096546 h 2561350"/>
              <a:gd name="connsiteX5" fmla="*/ 1854121 w 2076607"/>
              <a:gd name="connsiteY5" fmla="*/ 1037347 h 2561350"/>
              <a:gd name="connsiteX6" fmla="*/ 1838479 w 2076607"/>
              <a:gd name="connsiteY6" fmla="*/ 1520560 h 2561350"/>
              <a:gd name="connsiteX7" fmla="*/ 1989859 w 2076607"/>
              <a:gd name="connsiteY7" fmla="*/ 1456260 h 2561350"/>
              <a:gd name="connsiteX8" fmla="*/ 1943439 w 2076607"/>
              <a:gd name="connsiteY8" fmla="*/ 2180265 h 2561350"/>
              <a:gd name="connsiteX9" fmla="*/ 1214308 w 2076607"/>
              <a:gd name="connsiteY9" fmla="*/ 2167002 h 2561350"/>
              <a:gd name="connsiteX10" fmla="*/ 1234181 w 2076607"/>
              <a:gd name="connsiteY10" fmla="*/ 2275300 h 2561350"/>
              <a:gd name="connsiteX11" fmla="*/ 784125 w 2076607"/>
              <a:gd name="connsiteY11" fmla="*/ 2277680 h 2561350"/>
              <a:gd name="connsiteX12" fmla="*/ 814058 w 2076607"/>
              <a:gd name="connsiteY12" fmla="*/ 2167002 h 2561350"/>
              <a:gd name="connsiteX13" fmla="*/ 121133 w 2076607"/>
              <a:gd name="connsiteY13" fmla="*/ 2200159 h 2561350"/>
              <a:gd name="connsiteX14" fmla="*/ 101239 w 2076607"/>
              <a:gd name="connsiteY14" fmla="*/ 1497962 h 2561350"/>
              <a:gd name="connsiteX15" fmla="*/ 262552 w 2076607"/>
              <a:gd name="connsiteY15" fmla="*/ 1561668 h 2561350"/>
              <a:gd name="connsiteX16" fmla="*/ 240278 w 2076607"/>
              <a:gd name="connsiteY16" fmla="*/ 1045298 h 2561350"/>
              <a:gd name="connsiteX17" fmla="*/ 101239 w 2076607"/>
              <a:gd name="connsiteY17" fmla="*/ 382371 h 2561350"/>
              <a:gd name="connsiteX18" fmla="*/ 819029 w 2076607"/>
              <a:gd name="connsiteY18" fmla="*/ 389002 h 2561350"/>
              <a:gd name="connsiteX19" fmla="*/ 784125 w 2076607"/>
              <a:gd name="connsiteY19" fmla="*/ 283670 h 2561350"/>
              <a:gd name="connsiteX20" fmla="*/ 1019868 w 2076607"/>
              <a:gd name="connsiteY20" fmla="*/ 3 h 2561350"/>
              <a:gd name="connsiteX0" fmla="*/ 1019868 w 2076607"/>
              <a:gd name="connsiteY0" fmla="*/ 3 h 2561350"/>
              <a:gd name="connsiteX1" fmla="*/ 1234181 w 2076607"/>
              <a:gd name="connsiteY1" fmla="*/ 286050 h 2561350"/>
              <a:gd name="connsiteX2" fmla="*/ 1212045 w 2076607"/>
              <a:gd name="connsiteY2" fmla="*/ 389002 h 2561350"/>
              <a:gd name="connsiteX3" fmla="*/ 1963333 w 2076607"/>
              <a:gd name="connsiteY3" fmla="*/ 369108 h 2561350"/>
              <a:gd name="connsiteX4" fmla="*/ 1956701 w 2076607"/>
              <a:gd name="connsiteY4" fmla="*/ 1096546 h 2561350"/>
              <a:gd name="connsiteX5" fmla="*/ 1854121 w 2076607"/>
              <a:gd name="connsiteY5" fmla="*/ 1037347 h 2561350"/>
              <a:gd name="connsiteX6" fmla="*/ 1838479 w 2076607"/>
              <a:gd name="connsiteY6" fmla="*/ 1520560 h 2561350"/>
              <a:gd name="connsiteX7" fmla="*/ 1989859 w 2076607"/>
              <a:gd name="connsiteY7" fmla="*/ 1456260 h 2561350"/>
              <a:gd name="connsiteX8" fmla="*/ 1943439 w 2076607"/>
              <a:gd name="connsiteY8" fmla="*/ 2180265 h 2561350"/>
              <a:gd name="connsiteX9" fmla="*/ 1214308 w 2076607"/>
              <a:gd name="connsiteY9" fmla="*/ 2167002 h 2561350"/>
              <a:gd name="connsiteX10" fmla="*/ 1234181 w 2076607"/>
              <a:gd name="connsiteY10" fmla="*/ 2275300 h 2561350"/>
              <a:gd name="connsiteX11" fmla="*/ 784125 w 2076607"/>
              <a:gd name="connsiteY11" fmla="*/ 2277680 h 2561350"/>
              <a:gd name="connsiteX12" fmla="*/ 814058 w 2076607"/>
              <a:gd name="connsiteY12" fmla="*/ 2167002 h 2561350"/>
              <a:gd name="connsiteX13" fmla="*/ 121133 w 2076607"/>
              <a:gd name="connsiteY13" fmla="*/ 2200159 h 2561350"/>
              <a:gd name="connsiteX14" fmla="*/ 101239 w 2076607"/>
              <a:gd name="connsiteY14" fmla="*/ 1497962 h 2561350"/>
              <a:gd name="connsiteX15" fmla="*/ 262552 w 2076607"/>
              <a:gd name="connsiteY15" fmla="*/ 1561668 h 2561350"/>
              <a:gd name="connsiteX16" fmla="*/ 240278 w 2076607"/>
              <a:gd name="connsiteY16" fmla="*/ 1045298 h 2561350"/>
              <a:gd name="connsiteX17" fmla="*/ 136388 w 2076607"/>
              <a:gd name="connsiteY17" fmla="*/ 727479 h 2561350"/>
              <a:gd name="connsiteX18" fmla="*/ 101239 w 2076607"/>
              <a:gd name="connsiteY18" fmla="*/ 382371 h 2561350"/>
              <a:gd name="connsiteX19" fmla="*/ 819029 w 2076607"/>
              <a:gd name="connsiteY19" fmla="*/ 389002 h 2561350"/>
              <a:gd name="connsiteX20" fmla="*/ 784125 w 2076607"/>
              <a:gd name="connsiteY20" fmla="*/ 283670 h 2561350"/>
              <a:gd name="connsiteX21" fmla="*/ 1019868 w 2076607"/>
              <a:gd name="connsiteY21" fmla="*/ 3 h 2561350"/>
              <a:gd name="connsiteX0" fmla="*/ 1030195 w 2086934"/>
              <a:gd name="connsiteY0" fmla="*/ 3 h 2561350"/>
              <a:gd name="connsiteX1" fmla="*/ 1244508 w 2086934"/>
              <a:gd name="connsiteY1" fmla="*/ 286050 h 2561350"/>
              <a:gd name="connsiteX2" fmla="*/ 1222372 w 2086934"/>
              <a:gd name="connsiteY2" fmla="*/ 389002 h 2561350"/>
              <a:gd name="connsiteX3" fmla="*/ 1973660 w 2086934"/>
              <a:gd name="connsiteY3" fmla="*/ 369108 h 2561350"/>
              <a:gd name="connsiteX4" fmla="*/ 1967028 w 2086934"/>
              <a:gd name="connsiteY4" fmla="*/ 1096546 h 2561350"/>
              <a:gd name="connsiteX5" fmla="*/ 1864448 w 2086934"/>
              <a:gd name="connsiteY5" fmla="*/ 1037347 h 2561350"/>
              <a:gd name="connsiteX6" fmla="*/ 1848806 w 2086934"/>
              <a:gd name="connsiteY6" fmla="*/ 1520560 h 2561350"/>
              <a:gd name="connsiteX7" fmla="*/ 2000186 w 2086934"/>
              <a:gd name="connsiteY7" fmla="*/ 1456260 h 2561350"/>
              <a:gd name="connsiteX8" fmla="*/ 1953766 w 2086934"/>
              <a:gd name="connsiteY8" fmla="*/ 2180265 h 2561350"/>
              <a:gd name="connsiteX9" fmla="*/ 1224635 w 2086934"/>
              <a:gd name="connsiteY9" fmla="*/ 2167002 h 2561350"/>
              <a:gd name="connsiteX10" fmla="*/ 1244508 w 2086934"/>
              <a:gd name="connsiteY10" fmla="*/ 2275300 h 2561350"/>
              <a:gd name="connsiteX11" fmla="*/ 794452 w 2086934"/>
              <a:gd name="connsiteY11" fmla="*/ 2277680 h 2561350"/>
              <a:gd name="connsiteX12" fmla="*/ 824385 w 2086934"/>
              <a:gd name="connsiteY12" fmla="*/ 2167002 h 2561350"/>
              <a:gd name="connsiteX13" fmla="*/ 131460 w 2086934"/>
              <a:gd name="connsiteY13" fmla="*/ 2200159 h 2561350"/>
              <a:gd name="connsiteX14" fmla="*/ 111566 w 2086934"/>
              <a:gd name="connsiteY14" fmla="*/ 1497962 h 2561350"/>
              <a:gd name="connsiteX15" fmla="*/ 272879 w 2086934"/>
              <a:gd name="connsiteY15" fmla="*/ 1561668 h 2561350"/>
              <a:gd name="connsiteX16" fmla="*/ 250605 w 2086934"/>
              <a:gd name="connsiteY16" fmla="*/ 1045298 h 2561350"/>
              <a:gd name="connsiteX17" fmla="*/ 9943 w 2086934"/>
              <a:gd name="connsiteY17" fmla="*/ 1018431 h 2561350"/>
              <a:gd name="connsiteX18" fmla="*/ 111566 w 2086934"/>
              <a:gd name="connsiteY18" fmla="*/ 382371 h 2561350"/>
              <a:gd name="connsiteX19" fmla="*/ 829356 w 2086934"/>
              <a:gd name="connsiteY19" fmla="*/ 389002 h 2561350"/>
              <a:gd name="connsiteX20" fmla="*/ 794452 w 2086934"/>
              <a:gd name="connsiteY20" fmla="*/ 283670 h 2561350"/>
              <a:gd name="connsiteX21" fmla="*/ 1030195 w 2086934"/>
              <a:gd name="connsiteY21" fmla="*/ 3 h 2561350"/>
              <a:gd name="connsiteX0" fmla="*/ 1027882 w 2084621"/>
              <a:gd name="connsiteY0" fmla="*/ 3 h 2561350"/>
              <a:gd name="connsiteX1" fmla="*/ 1242195 w 2084621"/>
              <a:gd name="connsiteY1" fmla="*/ 286050 h 2561350"/>
              <a:gd name="connsiteX2" fmla="*/ 1220059 w 2084621"/>
              <a:gd name="connsiteY2" fmla="*/ 389002 h 2561350"/>
              <a:gd name="connsiteX3" fmla="*/ 1971347 w 2084621"/>
              <a:gd name="connsiteY3" fmla="*/ 369108 h 2561350"/>
              <a:gd name="connsiteX4" fmla="*/ 1964715 w 2084621"/>
              <a:gd name="connsiteY4" fmla="*/ 1096546 h 2561350"/>
              <a:gd name="connsiteX5" fmla="*/ 1862135 w 2084621"/>
              <a:gd name="connsiteY5" fmla="*/ 1037347 h 2561350"/>
              <a:gd name="connsiteX6" fmla="*/ 1846493 w 2084621"/>
              <a:gd name="connsiteY6" fmla="*/ 1520560 h 2561350"/>
              <a:gd name="connsiteX7" fmla="*/ 1997873 w 2084621"/>
              <a:gd name="connsiteY7" fmla="*/ 1456260 h 2561350"/>
              <a:gd name="connsiteX8" fmla="*/ 1951453 w 2084621"/>
              <a:gd name="connsiteY8" fmla="*/ 2180265 h 2561350"/>
              <a:gd name="connsiteX9" fmla="*/ 1222322 w 2084621"/>
              <a:gd name="connsiteY9" fmla="*/ 2167002 h 2561350"/>
              <a:gd name="connsiteX10" fmla="*/ 1242195 w 2084621"/>
              <a:gd name="connsiteY10" fmla="*/ 2275300 h 2561350"/>
              <a:gd name="connsiteX11" fmla="*/ 792139 w 2084621"/>
              <a:gd name="connsiteY11" fmla="*/ 2277680 h 2561350"/>
              <a:gd name="connsiteX12" fmla="*/ 822072 w 2084621"/>
              <a:gd name="connsiteY12" fmla="*/ 2167002 h 2561350"/>
              <a:gd name="connsiteX13" fmla="*/ 129147 w 2084621"/>
              <a:gd name="connsiteY13" fmla="*/ 2200159 h 2561350"/>
              <a:gd name="connsiteX14" fmla="*/ 109253 w 2084621"/>
              <a:gd name="connsiteY14" fmla="*/ 1497962 h 2561350"/>
              <a:gd name="connsiteX15" fmla="*/ 270566 w 2084621"/>
              <a:gd name="connsiteY15" fmla="*/ 1561668 h 2561350"/>
              <a:gd name="connsiteX16" fmla="*/ 248292 w 2084621"/>
              <a:gd name="connsiteY16" fmla="*/ 1045298 h 2561350"/>
              <a:gd name="connsiteX17" fmla="*/ 7630 w 2084621"/>
              <a:gd name="connsiteY17" fmla="*/ 1018431 h 2561350"/>
              <a:gd name="connsiteX18" fmla="*/ 109253 w 2084621"/>
              <a:gd name="connsiteY18" fmla="*/ 382371 h 2561350"/>
              <a:gd name="connsiteX19" fmla="*/ 827043 w 2084621"/>
              <a:gd name="connsiteY19" fmla="*/ 389002 h 2561350"/>
              <a:gd name="connsiteX20" fmla="*/ 792139 w 2084621"/>
              <a:gd name="connsiteY20" fmla="*/ 283670 h 2561350"/>
              <a:gd name="connsiteX21" fmla="*/ 1027882 w 2084621"/>
              <a:gd name="connsiteY21" fmla="*/ 3 h 2561350"/>
              <a:gd name="connsiteX0" fmla="*/ 1027882 w 2084621"/>
              <a:gd name="connsiteY0" fmla="*/ 3 h 2561350"/>
              <a:gd name="connsiteX1" fmla="*/ 1242195 w 2084621"/>
              <a:gd name="connsiteY1" fmla="*/ 286050 h 2561350"/>
              <a:gd name="connsiteX2" fmla="*/ 1220059 w 2084621"/>
              <a:gd name="connsiteY2" fmla="*/ 389002 h 2561350"/>
              <a:gd name="connsiteX3" fmla="*/ 1971347 w 2084621"/>
              <a:gd name="connsiteY3" fmla="*/ 369108 h 2561350"/>
              <a:gd name="connsiteX4" fmla="*/ 1964715 w 2084621"/>
              <a:gd name="connsiteY4" fmla="*/ 1096546 h 2561350"/>
              <a:gd name="connsiteX5" fmla="*/ 1862135 w 2084621"/>
              <a:gd name="connsiteY5" fmla="*/ 1037347 h 2561350"/>
              <a:gd name="connsiteX6" fmla="*/ 1846493 w 2084621"/>
              <a:gd name="connsiteY6" fmla="*/ 1520560 h 2561350"/>
              <a:gd name="connsiteX7" fmla="*/ 1997873 w 2084621"/>
              <a:gd name="connsiteY7" fmla="*/ 1456260 h 2561350"/>
              <a:gd name="connsiteX8" fmla="*/ 1951453 w 2084621"/>
              <a:gd name="connsiteY8" fmla="*/ 2180265 h 2561350"/>
              <a:gd name="connsiteX9" fmla="*/ 1222322 w 2084621"/>
              <a:gd name="connsiteY9" fmla="*/ 2167002 h 2561350"/>
              <a:gd name="connsiteX10" fmla="*/ 1242195 w 2084621"/>
              <a:gd name="connsiteY10" fmla="*/ 2275300 h 2561350"/>
              <a:gd name="connsiteX11" fmla="*/ 792139 w 2084621"/>
              <a:gd name="connsiteY11" fmla="*/ 2277680 h 2561350"/>
              <a:gd name="connsiteX12" fmla="*/ 822072 w 2084621"/>
              <a:gd name="connsiteY12" fmla="*/ 2167002 h 2561350"/>
              <a:gd name="connsiteX13" fmla="*/ 129147 w 2084621"/>
              <a:gd name="connsiteY13" fmla="*/ 2200159 h 2561350"/>
              <a:gd name="connsiteX14" fmla="*/ 109253 w 2084621"/>
              <a:gd name="connsiteY14" fmla="*/ 1497962 h 2561350"/>
              <a:gd name="connsiteX15" fmla="*/ 270566 w 2084621"/>
              <a:gd name="connsiteY15" fmla="*/ 1561668 h 2561350"/>
              <a:gd name="connsiteX16" fmla="*/ 248292 w 2084621"/>
              <a:gd name="connsiteY16" fmla="*/ 1045298 h 2561350"/>
              <a:gd name="connsiteX17" fmla="*/ 7630 w 2084621"/>
              <a:gd name="connsiteY17" fmla="*/ 1018431 h 2561350"/>
              <a:gd name="connsiteX18" fmla="*/ 109253 w 2084621"/>
              <a:gd name="connsiteY18" fmla="*/ 382371 h 2561350"/>
              <a:gd name="connsiteX19" fmla="*/ 827043 w 2084621"/>
              <a:gd name="connsiteY19" fmla="*/ 389002 h 2561350"/>
              <a:gd name="connsiteX20" fmla="*/ 792139 w 2084621"/>
              <a:gd name="connsiteY20" fmla="*/ 283670 h 2561350"/>
              <a:gd name="connsiteX21" fmla="*/ 1027882 w 2084621"/>
              <a:gd name="connsiteY21" fmla="*/ 3 h 2561350"/>
              <a:gd name="connsiteX0" fmla="*/ 1027882 w 2084621"/>
              <a:gd name="connsiteY0" fmla="*/ 3 h 2561350"/>
              <a:gd name="connsiteX1" fmla="*/ 1242195 w 2084621"/>
              <a:gd name="connsiteY1" fmla="*/ 286050 h 2561350"/>
              <a:gd name="connsiteX2" fmla="*/ 1220059 w 2084621"/>
              <a:gd name="connsiteY2" fmla="*/ 389002 h 2561350"/>
              <a:gd name="connsiteX3" fmla="*/ 1971347 w 2084621"/>
              <a:gd name="connsiteY3" fmla="*/ 369108 h 2561350"/>
              <a:gd name="connsiteX4" fmla="*/ 1964715 w 2084621"/>
              <a:gd name="connsiteY4" fmla="*/ 1096546 h 2561350"/>
              <a:gd name="connsiteX5" fmla="*/ 1862135 w 2084621"/>
              <a:gd name="connsiteY5" fmla="*/ 1037347 h 2561350"/>
              <a:gd name="connsiteX6" fmla="*/ 1846493 w 2084621"/>
              <a:gd name="connsiteY6" fmla="*/ 1520560 h 2561350"/>
              <a:gd name="connsiteX7" fmla="*/ 1997873 w 2084621"/>
              <a:gd name="connsiteY7" fmla="*/ 1456260 h 2561350"/>
              <a:gd name="connsiteX8" fmla="*/ 1951453 w 2084621"/>
              <a:gd name="connsiteY8" fmla="*/ 2180265 h 2561350"/>
              <a:gd name="connsiteX9" fmla="*/ 1222322 w 2084621"/>
              <a:gd name="connsiteY9" fmla="*/ 2167002 h 2561350"/>
              <a:gd name="connsiteX10" fmla="*/ 1242195 w 2084621"/>
              <a:gd name="connsiteY10" fmla="*/ 2275300 h 2561350"/>
              <a:gd name="connsiteX11" fmla="*/ 792139 w 2084621"/>
              <a:gd name="connsiteY11" fmla="*/ 2277680 h 2561350"/>
              <a:gd name="connsiteX12" fmla="*/ 822072 w 2084621"/>
              <a:gd name="connsiteY12" fmla="*/ 2167002 h 2561350"/>
              <a:gd name="connsiteX13" fmla="*/ 129147 w 2084621"/>
              <a:gd name="connsiteY13" fmla="*/ 2200159 h 2561350"/>
              <a:gd name="connsiteX14" fmla="*/ 109253 w 2084621"/>
              <a:gd name="connsiteY14" fmla="*/ 1497962 h 2561350"/>
              <a:gd name="connsiteX15" fmla="*/ 270566 w 2084621"/>
              <a:gd name="connsiteY15" fmla="*/ 1561668 h 2561350"/>
              <a:gd name="connsiteX16" fmla="*/ 248292 w 2084621"/>
              <a:gd name="connsiteY16" fmla="*/ 1045298 h 2561350"/>
              <a:gd name="connsiteX17" fmla="*/ 7630 w 2084621"/>
              <a:gd name="connsiteY17" fmla="*/ 1018431 h 2561350"/>
              <a:gd name="connsiteX18" fmla="*/ 109253 w 2084621"/>
              <a:gd name="connsiteY18" fmla="*/ 382371 h 2561350"/>
              <a:gd name="connsiteX19" fmla="*/ 827043 w 2084621"/>
              <a:gd name="connsiteY19" fmla="*/ 389002 h 2561350"/>
              <a:gd name="connsiteX20" fmla="*/ 792139 w 2084621"/>
              <a:gd name="connsiteY20" fmla="*/ 283670 h 2561350"/>
              <a:gd name="connsiteX21" fmla="*/ 1027882 w 2084621"/>
              <a:gd name="connsiteY21" fmla="*/ 3 h 2561350"/>
              <a:gd name="connsiteX0" fmla="*/ 1027882 w 2084621"/>
              <a:gd name="connsiteY0" fmla="*/ 3 h 2561350"/>
              <a:gd name="connsiteX1" fmla="*/ 1242195 w 2084621"/>
              <a:gd name="connsiteY1" fmla="*/ 286050 h 2561350"/>
              <a:gd name="connsiteX2" fmla="*/ 1220059 w 2084621"/>
              <a:gd name="connsiteY2" fmla="*/ 389002 h 2561350"/>
              <a:gd name="connsiteX3" fmla="*/ 1971347 w 2084621"/>
              <a:gd name="connsiteY3" fmla="*/ 369108 h 2561350"/>
              <a:gd name="connsiteX4" fmla="*/ 1964715 w 2084621"/>
              <a:gd name="connsiteY4" fmla="*/ 1096546 h 2561350"/>
              <a:gd name="connsiteX5" fmla="*/ 1862135 w 2084621"/>
              <a:gd name="connsiteY5" fmla="*/ 1037347 h 2561350"/>
              <a:gd name="connsiteX6" fmla="*/ 1846493 w 2084621"/>
              <a:gd name="connsiteY6" fmla="*/ 1520560 h 2561350"/>
              <a:gd name="connsiteX7" fmla="*/ 1997873 w 2084621"/>
              <a:gd name="connsiteY7" fmla="*/ 1456260 h 2561350"/>
              <a:gd name="connsiteX8" fmla="*/ 1951453 w 2084621"/>
              <a:gd name="connsiteY8" fmla="*/ 2180265 h 2561350"/>
              <a:gd name="connsiteX9" fmla="*/ 1222322 w 2084621"/>
              <a:gd name="connsiteY9" fmla="*/ 2167002 h 2561350"/>
              <a:gd name="connsiteX10" fmla="*/ 1242195 w 2084621"/>
              <a:gd name="connsiteY10" fmla="*/ 2275300 h 2561350"/>
              <a:gd name="connsiteX11" fmla="*/ 792139 w 2084621"/>
              <a:gd name="connsiteY11" fmla="*/ 2277680 h 2561350"/>
              <a:gd name="connsiteX12" fmla="*/ 822072 w 2084621"/>
              <a:gd name="connsiteY12" fmla="*/ 2167002 h 2561350"/>
              <a:gd name="connsiteX13" fmla="*/ 129147 w 2084621"/>
              <a:gd name="connsiteY13" fmla="*/ 2200159 h 2561350"/>
              <a:gd name="connsiteX14" fmla="*/ 109253 w 2084621"/>
              <a:gd name="connsiteY14" fmla="*/ 1497962 h 2561350"/>
              <a:gd name="connsiteX15" fmla="*/ 270566 w 2084621"/>
              <a:gd name="connsiteY15" fmla="*/ 1561668 h 2561350"/>
              <a:gd name="connsiteX16" fmla="*/ 248292 w 2084621"/>
              <a:gd name="connsiteY16" fmla="*/ 1045298 h 2561350"/>
              <a:gd name="connsiteX17" fmla="*/ 7630 w 2084621"/>
              <a:gd name="connsiteY17" fmla="*/ 1018431 h 2561350"/>
              <a:gd name="connsiteX18" fmla="*/ 109253 w 2084621"/>
              <a:gd name="connsiteY18" fmla="*/ 382371 h 2561350"/>
              <a:gd name="connsiteX19" fmla="*/ 827043 w 2084621"/>
              <a:gd name="connsiteY19" fmla="*/ 389002 h 2561350"/>
              <a:gd name="connsiteX20" fmla="*/ 792139 w 2084621"/>
              <a:gd name="connsiteY20" fmla="*/ 283670 h 2561350"/>
              <a:gd name="connsiteX21" fmla="*/ 1027882 w 2084621"/>
              <a:gd name="connsiteY21" fmla="*/ 3 h 2561350"/>
              <a:gd name="connsiteX0" fmla="*/ 1027882 w 2084621"/>
              <a:gd name="connsiteY0" fmla="*/ 3 h 2561350"/>
              <a:gd name="connsiteX1" fmla="*/ 1242195 w 2084621"/>
              <a:gd name="connsiteY1" fmla="*/ 286050 h 2561350"/>
              <a:gd name="connsiteX2" fmla="*/ 1220059 w 2084621"/>
              <a:gd name="connsiteY2" fmla="*/ 389002 h 2561350"/>
              <a:gd name="connsiteX3" fmla="*/ 1971347 w 2084621"/>
              <a:gd name="connsiteY3" fmla="*/ 369108 h 2561350"/>
              <a:gd name="connsiteX4" fmla="*/ 1964715 w 2084621"/>
              <a:gd name="connsiteY4" fmla="*/ 1096546 h 2561350"/>
              <a:gd name="connsiteX5" fmla="*/ 1862135 w 2084621"/>
              <a:gd name="connsiteY5" fmla="*/ 1037347 h 2561350"/>
              <a:gd name="connsiteX6" fmla="*/ 1846493 w 2084621"/>
              <a:gd name="connsiteY6" fmla="*/ 1520560 h 2561350"/>
              <a:gd name="connsiteX7" fmla="*/ 1997873 w 2084621"/>
              <a:gd name="connsiteY7" fmla="*/ 1456260 h 2561350"/>
              <a:gd name="connsiteX8" fmla="*/ 1951453 w 2084621"/>
              <a:gd name="connsiteY8" fmla="*/ 2180265 h 2561350"/>
              <a:gd name="connsiteX9" fmla="*/ 1222322 w 2084621"/>
              <a:gd name="connsiteY9" fmla="*/ 2167002 h 2561350"/>
              <a:gd name="connsiteX10" fmla="*/ 1242195 w 2084621"/>
              <a:gd name="connsiteY10" fmla="*/ 2275300 h 2561350"/>
              <a:gd name="connsiteX11" fmla="*/ 792139 w 2084621"/>
              <a:gd name="connsiteY11" fmla="*/ 2277680 h 2561350"/>
              <a:gd name="connsiteX12" fmla="*/ 822072 w 2084621"/>
              <a:gd name="connsiteY12" fmla="*/ 2167002 h 2561350"/>
              <a:gd name="connsiteX13" fmla="*/ 129147 w 2084621"/>
              <a:gd name="connsiteY13" fmla="*/ 2200159 h 2561350"/>
              <a:gd name="connsiteX14" fmla="*/ 109253 w 2084621"/>
              <a:gd name="connsiteY14" fmla="*/ 1497962 h 2561350"/>
              <a:gd name="connsiteX15" fmla="*/ 270566 w 2084621"/>
              <a:gd name="connsiteY15" fmla="*/ 1561668 h 2561350"/>
              <a:gd name="connsiteX16" fmla="*/ 248292 w 2084621"/>
              <a:gd name="connsiteY16" fmla="*/ 1045298 h 2561350"/>
              <a:gd name="connsiteX17" fmla="*/ 7630 w 2084621"/>
              <a:gd name="connsiteY17" fmla="*/ 1018431 h 2561350"/>
              <a:gd name="connsiteX18" fmla="*/ 109253 w 2084621"/>
              <a:gd name="connsiteY18" fmla="*/ 382371 h 2561350"/>
              <a:gd name="connsiteX19" fmla="*/ 827043 w 2084621"/>
              <a:gd name="connsiteY19" fmla="*/ 389002 h 2561350"/>
              <a:gd name="connsiteX20" fmla="*/ 792139 w 2084621"/>
              <a:gd name="connsiteY20" fmla="*/ 283670 h 2561350"/>
              <a:gd name="connsiteX21" fmla="*/ 1027882 w 2084621"/>
              <a:gd name="connsiteY21" fmla="*/ 3 h 2561350"/>
              <a:gd name="connsiteX0" fmla="*/ 1027882 w 2084621"/>
              <a:gd name="connsiteY0" fmla="*/ 3 h 2561350"/>
              <a:gd name="connsiteX1" fmla="*/ 1242195 w 2084621"/>
              <a:gd name="connsiteY1" fmla="*/ 286050 h 2561350"/>
              <a:gd name="connsiteX2" fmla="*/ 1220059 w 2084621"/>
              <a:gd name="connsiteY2" fmla="*/ 389002 h 2561350"/>
              <a:gd name="connsiteX3" fmla="*/ 1971347 w 2084621"/>
              <a:gd name="connsiteY3" fmla="*/ 369108 h 2561350"/>
              <a:gd name="connsiteX4" fmla="*/ 1964715 w 2084621"/>
              <a:gd name="connsiteY4" fmla="*/ 1096546 h 2561350"/>
              <a:gd name="connsiteX5" fmla="*/ 1862135 w 2084621"/>
              <a:gd name="connsiteY5" fmla="*/ 1037347 h 2561350"/>
              <a:gd name="connsiteX6" fmla="*/ 1846493 w 2084621"/>
              <a:gd name="connsiteY6" fmla="*/ 1520560 h 2561350"/>
              <a:gd name="connsiteX7" fmla="*/ 1997873 w 2084621"/>
              <a:gd name="connsiteY7" fmla="*/ 1456260 h 2561350"/>
              <a:gd name="connsiteX8" fmla="*/ 1951453 w 2084621"/>
              <a:gd name="connsiteY8" fmla="*/ 2180265 h 2561350"/>
              <a:gd name="connsiteX9" fmla="*/ 1222322 w 2084621"/>
              <a:gd name="connsiteY9" fmla="*/ 2167002 h 2561350"/>
              <a:gd name="connsiteX10" fmla="*/ 1242195 w 2084621"/>
              <a:gd name="connsiteY10" fmla="*/ 2275300 h 2561350"/>
              <a:gd name="connsiteX11" fmla="*/ 792139 w 2084621"/>
              <a:gd name="connsiteY11" fmla="*/ 2277680 h 2561350"/>
              <a:gd name="connsiteX12" fmla="*/ 822072 w 2084621"/>
              <a:gd name="connsiteY12" fmla="*/ 2167002 h 2561350"/>
              <a:gd name="connsiteX13" fmla="*/ 129147 w 2084621"/>
              <a:gd name="connsiteY13" fmla="*/ 2200159 h 2561350"/>
              <a:gd name="connsiteX14" fmla="*/ 109253 w 2084621"/>
              <a:gd name="connsiteY14" fmla="*/ 1497962 h 2561350"/>
              <a:gd name="connsiteX15" fmla="*/ 270566 w 2084621"/>
              <a:gd name="connsiteY15" fmla="*/ 1561668 h 2561350"/>
              <a:gd name="connsiteX16" fmla="*/ 248292 w 2084621"/>
              <a:gd name="connsiteY16" fmla="*/ 1045298 h 2561350"/>
              <a:gd name="connsiteX17" fmla="*/ 7630 w 2084621"/>
              <a:gd name="connsiteY17" fmla="*/ 1018431 h 2561350"/>
              <a:gd name="connsiteX18" fmla="*/ 109253 w 2084621"/>
              <a:gd name="connsiteY18" fmla="*/ 382371 h 2561350"/>
              <a:gd name="connsiteX19" fmla="*/ 827043 w 2084621"/>
              <a:gd name="connsiteY19" fmla="*/ 389002 h 2561350"/>
              <a:gd name="connsiteX20" fmla="*/ 792139 w 2084621"/>
              <a:gd name="connsiteY20" fmla="*/ 283670 h 2561350"/>
              <a:gd name="connsiteX21" fmla="*/ 1027882 w 2084621"/>
              <a:gd name="connsiteY21" fmla="*/ 3 h 2561350"/>
              <a:gd name="connsiteX0" fmla="*/ 1027882 w 2084621"/>
              <a:gd name="connsiteY0" fmla="*/ 3 h 2561350"/>
              <a:gd name="connsiteX1" fmla="*/ 1242195 w 2084621"/>
              <a:gd name="connsiteY1" fmla="*/ 286050 h 2561350"/>
              <a:gd name="connsiteX2" fmla="*/ 1220059 w 2084621"/>
              <a:gd name="connsiteY2" fmla="*/ 389002 h 2561350"/>
              <a:gd name="connsiteX3" fmla="*/ 1971347 w 2084621"/>
              <a:gd name="connsiteY3" fmla="*/ 369108 h 2561350"/>
              <a:gd name="connsiteX4" fmla="*/ 1964715 w 2084621"/>
              <a:gd name="connsiteY4" fmla="*/ 1096546 h 2561350"/>
              <a:gd name="connsiteX5" fmla="*/ 1862135 w 2084621"/>
              <a:gd name="connsiteY5" fmla="*/ 1037347 h 2561350"/>
              <a:gd name="connsiteX6" fmla="*/ 1846493 w 2084621"/>
              <a:gd name="connsiteY6" fmla="*/ 1520560 h 2561350"/>
              <a:gd name="connsiteX7" fmla="*/ 1997873 w 2084621"/>
              <a:gd name="connsiteY7" fmla="*/ 1456260 h 2561350"/>
              <a:gd name="connsiteX8" fmla="*/ 1951453 w 2084621"/>
              <a:gd name="connsiteY8" fmla="*/ 2180265 h 2561350"/>
              <a:gd name="connsiteX9" fmla="*/ 1222322 w 2084621"/>
              <a:gd name="connsiteY9" fmla="*/ 2167002 h 2561350"/>
              <a:gd name="connsiteX10" fmla="*/ 1242195 w 2084621"/>
              <a:gd name="connsiteY10" fmla="*/ 2275300 h 2561350"/>
              <a:gd name="connsiteX11" fmla="*/ 792139 w 2084621"/>
              <a:gd name="connsiteY11" fmla="*/ 2277680 h 2561350"/>
              <a:gd name="connsiteX12" fmla="*/ 822072 w 2084621"/>
              <a:gd name="connsiteY12" fmla="*/ 2167002 h 2561350"/>
              <a:gd name="connsiteX13" fmla="*/ 129147 w 2084621"/>
              <a:gd name="connsiteY13" fmla="*/ 2200159 h 2561350"/>
              <a:gd name="connsiteX14" fmla="*/ 270566 w 2084621"/>
              <a:gd name="connsiteY14" fmla="*/ 1561668 h 2561350"/>
              <a:gd name="connsiteX15" fmla="*/ 248292 w 2084621"/>
              <a:gd name="connsiteY15" fmla="*/ 1045298 h 2561350"/>
              <a:gd name="connsiteX16" fmla="*/ 7630 w 2084621"/>
              <a:gd name="connsiteY16" fmla="*/ 1018431 h 2561350"/>
              <a:gd name="connsiteX17" fmla="*/ 109253 w 2084621"/>
              <a:gd name="connsiteY17" fmla="*/ 382371 h 2561350"/>
              <a:gd name="connsiteX18" fmla="*/ 827043 w 2084621"/>
              <a:gd name="connsiteY18" fmla="*/ 389002 h 2561350"/>
              <a:gd name="connsiteX19" fmla="*/ 792139 w 2084621"/>
              <a:gd name="connsiteY19" fmla="*/ 283670 h 2561350"/>
              <a:gd name="connsiteX20" fmla="*/ 1027882 w 2084621"/>
              <a:gd name="connsiteY20" fmla="*/ 3 h 2561350"/>
              <a:gd name="connsiteX0" fmla="*/ 1027882 w 2084621"/>
              <a:gd name="connsiteY0" fmla="*/ 3 h 2561350"/>
              <a:gd name="connsiteX1" fmla="*/ 1242195 w 2084621"/>
              <a:gd name="connsiteY1" fmla="*/ 286050 h 2561350"/>
              <a:gd name="connsiteX2" fmla="*/ 1220059 w 2084621"/>
              <a:gd name="connsiteY2" fmla="*/ 389002 h 2561350"/>
              <a:gd name="connsiteX3" fmla="*/ 1971347 w 2084621"/>
              <a:gd name="connsiteY3" fmla="*/ 369108 h 2561350"/>
              <a:gd name="connsiteX4" fmla="*/ 1964715 w 2084621"/>
              <a:gd name="connsiteY4" fmla="*/ 1096546 h 2561350"/>
              <a:gd name="connsiteX5" fmla="*/ 1862135 w 2084621"/>
              <a:gd name="connsiteY5" fmla="*/ 1037347 h 2561350"/>
              <a:gd name="connsiteX6" fmla="*/ 1846493 w 2084621"/>
              <a:gd name="connsiteY6" fmla="*/ 1520560 h 2561350"/>
              <a:gd name="connsiteX7" fmla="*/ 1997873 w 2084621"/>
              <a:gd name="connsiteY7" fmla="*/ 1456260 h 2561350"/>
              <a:gd name="connsiteX8" fmla="*/ 1951453 w 2084621"/>
              <a:gd name="connsiteY8" fmla="*/ 2180265 h 2561350"/>
              <a:gd name="connsiteX9" fmla="*/ 1222322 w 2084621"/>
              <a:gd name="connsiteY9" fmla="*/ 2167002 h 2561350"/>
              <a:gd name="connsiteX10" fmla="*/ 1242195 w 2084621"/>
              <a:gd name="connsiteY10" fmla="*/ 2275300 h 2561350"/>
              <a:gd name="connsiteX11" fmla="*/ 792139 w 2084621"/>
              <a:gd name="connsiteY11" fmla="*/ 2277680 h 2561350"/>
              <a:gd name="connsiteX12" fmla="*/ 822072 w 2084621"/>
              <a:gd name="connsiteY12" fmla="*/ 2167002 h 2561350"/>
              <a:gd name="connsiteX13" fmla="*/ 129147 w 2084621"/>
              <a:gd name="connsiteY13" fmla="*/ 2200159 h 2561350"/>
              <a:gd name="connsiteX14" fmla="*/ 176730 w 2084621"/>
              <a:gd name="connsiteY14" fmla="*/ 1866419 h 2561350"/>
              <a:gd name="connsiteX15" fmla="*/ 270566 w 2084621"/>
              <a:gd name="connsiteY15" fmla="*/ 1561668 h 2561350"/>
              <a:gd name="connsiteX16" fmla="*/ 248292 w 2084621"/>
              <a:gd name="connsiteY16" fmla="*/ 1045298 h 2561350"/>
              <a:gd name="connsiteX17" fmla="*/ 7630 w 2084621"/>
              <a:gd name="connsiteY17" fmla="*/ 1018431 h 2561350"/>
              <a:gd name="connsiteX18" fmla="*/ 109253 w 2084621"/>
              <a:gd name="connsiteY18" fmla="*/ 382371 h 2561350"/>
              <a:gd name="connsiteX19" fmla="*/ 827043 w 2084621"/>
              <a:gd name="connsiteY19" fmla="*/ 389002 h 2561350"/>
              <a:gd name="connsiteX20" fmla="*/ 792139 w 2084621"/>
              <a:gd name="connsiteY20" fmla="*/ 283670 h 2561350"/>
              <a:gd name="connsiteX21" fmla="*/ 1027882 w 2084621"/>
              <a:gd name="connsiteY21" fmla="*/ 3 h 2561350"/>
              <a:gd name="connsiteX0" fmla="*/ 1033820 w 2090559"/>
              <a:gd name="connsiteY0" fmla="*/ 3 h 2561350"/>
              <a:gd name="connsiteX1" fmla="*/ 1248133 w 2090559"/>
              <a:gd name="connsiteY1" fmla="*/ 286050 h 2561350"/>
              <a:gd name="connsiteX2" fmla="*/ 1225997 w 2090559"/>
              <a:gd name="connsiteY2" fmla="*/ 389002 h 2561350"/>
              <a:gd name="connsiteX3" fmla="*/ 1977285 w 2090559"/>
              <a:gd name="connsiteY3" fmla="*/ 369108 h 2561350"/>
              <a:gd name="connsiteX4" fmla="*/ 1970653 w 2090559"/>
              <a:gd name="connsiteY4" fmla="*/ 1096546 h 2561350"/>
              <a:gd name="connsiteX5" fmla="*/ 1868073 w 2090559"/>
              <a:gd name="connsiteY5" fmla="*/ 1037347 h 2561350"/>
              <a:gd name="connsiteX6" fmla="*/ 1852431 w 2090559"/>
              <a:gd name="connsiteY6" fmla="*/ 1520560 h 2561350"/>
              <a:gd name="connsiteX7" fmla="*/ 2003811 w 2090559"/>
              <a:gd name="connsiteY7" fmla="*/ 1456260 h 2561350"/>
              <a:gd name="connsiteX8" fmla="*/ 1957391 w 2090559"/>
              <a:gd name="connsiteY8" fmla="*/ 2180265 h 2561350"/>
              <a:gd name="connsiteX9" fmla="*/ 1228260 w 2090559"/>
              <a:gd name="connsiteY9" fmla="*/ 2167002 h 2561350"/>
              <a:gd name="connsiteX10" fmla="*/ 1248133 w 2090559"/>
              <a:gd name="connsiteY10" fmla="*/ 2275300 h 2561350"/>
              <a:gd name="connsiteX11" fmla="*/ 798077 w 2090559"/>
              <a:gd name="connsiteY11" fmla="*/ 2277680 h 2561350"/>
              <a:gd name="connsiteX12" fmla="*/ 828010 w 2090559"/>
              <a:gd name="connsiteY12" fmla="*/ 2167002 h 2561350"/>
              <a:gd name="connsiteX13" fmla="*/ 135085 w 2090559"/>
              <a:gd name="connsiteY13" fmla="*/ 2200159 h 2561350"/>
              <a:gd name="connsiteX14" fmla="*/ 6108 w 2090559"/>
              <a:gd name="connsiteY14" fmla="*/ 1657531 h 2561350"/>
              <a:gd name="connsiteX15" fmla="*/ 276504 w 2090559"/>
              <a:gd name="connsiteY15" fmla="*/ 1561668 h 2561350"/>
              <a:gd name="connsiteX16" fmla="*/ 254230 w 2090559"/>
              <a:gd name="connsiteY16" fmla="*/ 1045298 h 2561350"/>
              <a:gd name="connsiteX17" fmla="*/ 13568 w 2090559"/>
              <a:gd name="connsiteY17" fmla="*/ 1018431 h 2561350"/>
              <a:gd name="connsiteX18" fmla="*/ 115191 w 2090559"/>
              <a:gd name="connsiteY18" fmla="*/ 382371 h 2561350"/>
              <a:gd name="connsiteX19" fmla="*/ 832981 w 2090559"/>
              <a:gd name="connsiteY19" fmla="*/ 389002 h 2561350"/>
              <a:gd name="connsiteX20" fmla="*/ 798077 w 2090559"/>
              <a:gd name="connsiteY20" fmla="*/ 283670 h 2561350"/>
              <a:gd name="connsiteX21" fmla="*/ 1033820 w 2090559"/>
              <a:gd name="connsiteY21" fmla="*/ 3 h 2561350"/>
              <a:gd name="connsiteX0" fmla="*/ 1032856 w 2089595"/>
              <a:gd name="connsiteY0" fmla="*/ 3 h 2561350"/>
              <a:gd name="connsiteX1" fmla="*/ 1247169 w 2089595"/>
              <a:gd name="connsiteY1" fmla="*/ 286050 h 2561350"/>
              <a:gd name="connsiteX2" fmla="*/ 1225033 w 2089595"/>
              <a:gd name="connsiteY2" fmla="*/ 389002 h 2561350"/>
              <a:gd name="connsiteX3" fmla="*/ 1976321 w 2089595"/>
              <a:gd name="connsiteY3" fmla="*/ 369108 h 2561350"/>
              <a:gd name="connsiteX4" fmla="*/ 1969689 w 2089595"/>
              <a:gd name="connsiteY4" fmla="*/ 1096546 h 2561350"/>
              <a:gd name="connsiteX5" fmla="*/ 1867109 w 2089595"/>
              <a:gd name="connsiteY5" fmla="*/ 1037347 h 2561350"/>
              <a:gd name="connsiteX6" fmla="*/ 1851467 w 2089595"/>
              <a:gd name="connsiteY6" fmla="*/ 1520560 h 2561350"/>
              <a:gd name="connsiteX7" fmla="*/ 2002847 w 2089595"/>
              <a:gd name="connsiteY7" fmla="*/ 1456260 h 2561350"/>
              <a:gd name="connsiteX8" fmla="*/ 1956427 w 2089595"/>
              <a:gd name="connsiteY8" fmla="*/ 2180265 h 2561350"/>
              <a:gd name="connsiteX9" fmla="*/ 1227296 w 2089595"/>
              <a:gd name="connsiteY9" fmla="*/ 2167002 h 2561350"/>
              <a:gd name="connsiteX10" fmla="*/ 1247169 w 2089595"/>
              <a:gd name="connsiteY10" fmla="*/ 2275300 h 2561350"/>
              <a:gd name="connsiteX11" fmla="*/ 797113 w 2089595"/>
              <a:gd name="connsiteY11" fmla="*/ 2277680 h 2561350"/>
              <a:gd name="connsiteX12" fmla="*/ 827046 w 2089595"/>
              <a:gd name="connsiteY12" fmla="*/ 2167002 h 2561350"/>
              <a:gd name="connsiteX13" fmla="*/ 134121 w 2089595"/>
              <a:gd name="connsiteY13" fmla="*/ 2200159 h 2561350"/>
              <a:gd name="connsiteX14" fmla="*/ 5144 w 2089595"/>
              <a:gd name="connsiteY14" fmla="*/ 1657531 h 2561350"/>
              <a:gd name="connsiteX15" fmla="*/ 275540 w 2089595"/>
              <a:gd name="connsiteY15" fmla="*/ 1561668 h 2561350"/>
              <a:gd name="connsiteX16" fmla="*/ 253266 w 2089595"/>
              <a:gd name="connsiteY16" fmla="*/ 1045298 h 2561350"/>
              <a:gd name="connsiteX17" fmla="*/ 12604 w 2089595"/>
              <a:gd name="connsiteY17" fmla="*/ 1018431 h 2561350"/>
              <a:gd name="connsiteX18" fmla="*/ 114227 w 2089595"/>
              <a:gd name="connsiteY18" fmla="*/ 382371 h 2561350"/>
              <a:gd name="connsiteX19" fmla="*/ 832017 w 2089595"/>
              <a:gd name="connsiteY19" fmla="*/ 389002 h 2561350"/>
              <a:gd name="connsiteX20" fmla="*/ 797113 w 2089595"/>
              <a:gd name="connsiteY20" fmla="*/ 283670 h 2561350"/>
              <a:gd name="connsiteX21" fmla="*/ 1032856 w 2089595"/>
              <a:gd name="connsiteY21" fmla="*/ 3 h 2561350"/>
              <a:gd name="connsiteX0" fmla="*/ 1028762 w 2085501"/>
              <a:gd name="connsiteY0" fmla="*/ 3 h 2561350"/>
              <a:gd name="connsiteX1" fmla="*/ 1243075 w 2085501"/>
              <a:gd name="connsiteY1" fmla="*/ 286050 h 2561350"/>
              <a:gd name="connsiteX2" fmla="*/ 1220939 w 2085501"/>
              <a:gd name="connsiteY2" fmla="*/ 389002 h 2561350"/>
              <a:gd name="connsiteX3" fmla="*/ 1972227 w 2085501"/>
              <a:gd name="connsiteY3" fmla="*/ 369108 h 2561350"/>
              <a:gd name="connsiteX4" fmla="*/ 1965595 w 2085501"/>
              <a:gd name="connsiteY4" fmla="*/ 1096546 h 2561350"/>
              <a:gd name="connsiteX5" fmla="*/ 1863015 w 2085501"/>
              <a:gd name="connsiteY5" fmla="*/ 1037347 h 2561350"/>
              <a:gd name="connsiteX6" fmla="*/ 1847373 w 2085501"/>
              <a:gd name="connsiteY6" fmla="*/ 1520560 h 2561350"/>
              <a:gd name="connsiteX7" fmla="*/ 1998753 w 2085501"/>
              <a:gd name="connsiteY7" fmla="*/ 1456260 h 2561350"/>
              <a:gd name="connsiteX8" fmla="*/ 1952333 w 2085501"/>
              <a:gd name="connsiteY8" fmla="*/ 2180265 h 2561350"/>
              <a:gd name="connsiteX9" fmla="*/ 1223202 w 2085501"/>
              <a:gd name="connsiteY9" fmla="*/ 2167002 h 2561350"/>
              <a:gd name="connsiteX10" fmla="*/ 1243075 w 2085501"/>
              <a:gd name="connsiteY10" fmla="*/ 2275300 h 2561350"/>
              <a:gd name="connsiteX11" fmla="*/ 793019 w 2085501"/>
              <a:gd name="connsiteY11" fmla="*/ 2277680 h 2561350"/>
              <a:gd name="connsiteX12" fmla="*/ 822952 w 2085501"/>
              <a:gd name="connsiteY12" fmla="*/ 2167002 h 2561350"/>
              <a:gd name="connsiteX13" fmla="*/ 130027 w 2085501"/>
              <a:gd name="connsiteY13" fmla="*/ 2200159 h 2561350"/>
              <a:gd name="connsiteX14" fmla="*/ 1050 w 2085501"/>
              <a:gd name="connsiteY14" fmla="*/ 1657531 h 2561350"/>
              <a:gd name="connsiteX15" fmla="*/ 271446 w 2085501"/>
              <a:gd name="connsiteY15" fmla="*/ 1561668 h 2561350"/>
              <a:gd name="connsiteX16" fmla="*/ 249172 w 2085501"/>
              <a:gd name="connsiteY16" fmla="*/ 1045298 h 2561350"/>
              <a:gd name="connsiteX17" fmla="*/ 8510 w 2085501"/>
              <a:gd name="connsiteY17" fmla="*/ 1018431 h 2561350"/>
              <a:gd name="connsiteX18" fmla="*/ 110133 w 2085501"/>
              <a:gd name="connsiteY18" fmla="*/ 382371 h 2561350"/>
              <a:gd name="connsiteX19" fmla="*/ 827923 w 2085501"/>
              <a:gd name="connsiteY19" fmla="*/ 389002 h 2561350"/>
              <a:gd name="connsiteX20" fmla="*/ 793019 w 2085501"/>
              <a:gd name="connsiteY20" fmla="*/ 283670 h 2561350"/>
              <a:gd name="connsiteX21" fmla="*/ 1028762 w 2085501"/>
              <a:gd name="connsiteY21" fmla="*/ 3 h 2561350"/>
              <a:gd name="connsiteX0" fmla="*/ 1028762 w 2085501"/>
              <a:gd name="connsiteY0" fmla="*/ 3 h 2561350"/>
              <a:gd name="connsiteX1" fmla="*/ 1243075 w 2085501"/>
              <a:gd name="connsiteY1" fmla="*/ 286050 h 2561350"/>
              <a:gd name="connsiteX2" fmla="*/ 1220939 w 2085501"/>
              <a:gd name="connsiteY2" fmla="*/ 389002 h 2561350"/>
              <a:gd name="connsiteX3" fmla="*/ 1972227 w 2085501"/>
              <a:gd name="connsiteY3" fmla="*/ 369108 h 2561350"/>
              <a:gd name="connsiteX4" fmla="*/ 1965595 w 2085501"/>
              <a:gd name="connsiteY4" fmla="*/ 1096546 h 2561350"/>
              <a:gd name="connsiteX5" fmla="*/ 1863015 w 2085501"/>
              <a:gd name="connsiteY5" fmla="*/ 1037347 h 2561350"/>
              <a:gd name="connsiteX6" fmla="*/ 1847373 w 2085501"/>
              <a:gd name="connsiteY6" fmla="*/ 1520560 h 2561350"/>
              <a:gd name="connsiteX7" fmla="*/ 1998753 w 2085501"/>
              <a:gd name="connsiteY7" fmla="*/ 1456260 h 2561350"/>
              <a:gd name="connsiteX8" fmla="*/ 1952333 w 2085501"/>
              <a:gd name="connsiteY8" fmla="*/ 2180265 h 2561350"/>
              <a:gd name="connsiteX9" fmla="*/ 1223202 w 2085501"/>
              <a:gd name="connsiteY9" fmla="*/ 2167002 h 2561350"/>
              <a:gd name="connsiteX10" fmla="*/ 1243075 w 2085501"/>
              <a:gd name="connsiteY10" fmla="*/ 2275300 h 2561350"/>
              <a:gd name="connsiteX11" fmla="*/ 793019 w 2085501"/>
              <a:gd name="connsiteY11" fmla="*/ 2277680 h 2561350"/>
              <a:gd name="connsiteX12" fmla="*/ 822952 w 2085501"/>
              <a:gd name="connsiteY12" fmla="*/ 2167002 h 2561350"/>
              <a:gd name="connsiteX13" fmla="*/ 130027 w 2085501"/>
              <a:gd name="connsiteY13" fmla="*/ 2200159 h 2561350"/>
              <a:gd name="connsiteX14" fmla="*/ 1050 w 2085501"/>
              <a:gd name="connsiteY14" fmla="*/ 1657531 h 2561350"/>
              <a:gd name="connsiteX15" fmla="*/ 271446 w 2085501"/>
              <a:gd name="connsiteY15" fmla="*/ 1561668 h 2561350"/>
              <a:gd name="connsiteX16" fmla="*/ 249172 w 2085501"/>
              <a:gd name="connsiteY16" fmla="*/ 1045298 h 2561350"/>
              <a:gd name="connsiteX17" fmla="*/ 8510 w 2085501"/>
              <a:gd name="connsiteY17" fmla="*/ 1018431 h 2561350"/>
              <a:gd name="connsiteX18" fmla="*/ 110133 w 2085501"/>
              <a:gd name="connsiteY18" fmla="*/ 382371 h 2561350"/>
              <a:gd name="connsiteX19" fmla="*/ 827923 w 2085501"/>
              <a:gd name="connsiteY19" fmla="*/ 389002 h 2561350"/>
              <a:gd name="connsiteX20" fmla="*/ 793019 w 2085501"/>
              <a:gd name="connsiteY20" fmla="*/ 283670 h 2561350"/>
              <a:gd name="connsiteX21" fmla="*/ 1028762 w 2085501"/>
              <a:gd name="connsiteY21" fmla="*/ 3 h 2561350"/>
              <a:gd name="connsiteX0" fmla="*/ 1028762 w 2085501"/>
              <a:gd name="connsiteY0" fmla="*/ 3 h 2561350"/>
              <a:gd name="connsiteX1" fmla="*/ 1243075 w 2085501"/>
              <a:gd name="connsiteY1" fmla="*/ 286050 h 2561350"/>
              <a:gd name="connsiteX2" fmla="*/ 1220939 w 2085501"/>
              <a:gd name="connsiteY2" fmla="*/ 389002 h 2561350"/>
              <a:gd name="connsiteX3" fmla="*/ 1972227 w 2085501"/>
              <a:gd name="connsiteY3" fmla="*/ 369108 h 2561350"/>
              <a:gd name="connsiteX4" fmla="*/ 1965595 w 2085501"/>
              <a:gd name="connsiteY4" fmla="*/ 1096546 h 2561350"/>
              <a:gd name="connsiteX5" fmla="*/ 1863015 w 2085501"/>
              <a:gd name="connsiteY5" fmla="*/ 1037347 h 2561350"/>
              <a:gd name="connsiteX6" fmla="*/ 1847373 w 2085501"/>
              <a:gd name="connsiteY6" fmla="*/ 1520560 h 2561350"/>
              <a:gd name="connsiteX7" fmla="*/ 1998753 w 2085501"/>
              <a:gd name="connsiteY7" fmla="*/ 1456260 h 2561350"/>
              <a:gd name="connsiteX8" fmla="*/ 1952333 w 2085501"/>
              <a:gd name="connsiteY8" fmla="*/ 2180265 h 2561350"/>
              <a:gd name="connsiteX9" fmla="*/ 1223202 w 2085501"/>
              <a:gd name="connsiteY9" fmla="*/ 2167002 h 2561350"/>
              <a:gd name="connsiteX10" fmla="*/ 1243075 w 2085501"/>
              <a:gd name="connsiteY10" fmla="*/ 2275300 h 2561350"/>
              <a:gd name="connsiteX11" fmla="*/ 793019 w 2085501"/>
              <a:gd name="connsiteY11" fmla="*/ 2277680 h 2561350"/>
              <a:gd name="connsiteX12" fmla="*/ 822952 w 2085501"/>
              <a:gd name="connsiteY12" fmla="*/ 2167002 h 2561350"/>
              <a:gd name="connsiteX13" fmla="*/ 130027 w 2085501"/>
              <a:gd name="connsiteY13" fmla="*/ 2200159 h 2561350"/>
              <a:gd name="connsiteX14" fmla="*/ 1050 w 2085501"/>
              <a:gd name="connsiteY14" fmla="*/ 1657531 h 2561350"/>
              <a:gd name="connsiteX15" fmla="*/ 271446 w 2085501"/>
              <a:gd name="connsiteY15" fmla="*/ 1561668 h 2561350"/>
              <a:gd name="connsiteX16" fmla="*/ 249172 w 2085501"/>
              <a:gd name="connsiteY16" fmla="*/ 1045298 h 2561350"/>
              <a:gd name="connsiteX17" fmla="*/ 8510 w 2085501"/>
              <a:gd name="connsiteY17" fmla="*/ 1018431 h 2561350"/>
              <a:gd name="connsiteX18" fmla="*/ 110133 w 2085501"/>
              <a:gd name="connsiteY18" fmla="*/ 382371 h 2561350"/>
              <a:gd name="connsiteX19" fmla="*/ 827923 w 2085501"/>
              <a:gd name="connsiteY19" fmla="*/ 389002 h 2561350"/>
              <a:gd name="connsiteX20" fmla="*/ 793019 w 2085501"/>
              <a:gd name="connsiteY20" fmla="*/ 283670 h 2561350"/>
              <a:gd name="connsiteX21" fmla="*/ 1028762 w 2085501"/>
              <a:gd name="connsiteY21" fmla="*/ 3 h 2561350"/>
              <a:gd name="connsiteX0" fmla="*/ 1028762 w 2085501"/>
              <a:gd name="connsiteY0" fmla="*/ 3 h 2561350"/>
              <a:gd name="connsiteX1" fmla="*/ 1243075 w 2085501"/>
              <a:gd name="connsiteY1" fmla="*/ 286050 h 2561350"/>
              <a:gd name="connsiteX2" fmla="*/ 1220939 w 2085501"/>
              <a:gd name="connsiteY2" fmla="*/ 389002 h 2561350"/>
              <a:gd name="connsiteX3" fmla="*/ 1972227 w 2085501"/>
              <a:gd name="connsiteY3" fmla="*/ 369108 h 2561350"/>
              <a:gd name="connsiteX4" fmla="*/ 1965595 w 2085501"/>
              <a:gd name="connsiteY4" fmla="*/ 1096546 h 2561350"/>
              <a:gd name="connsiteX5" fmla="*/ 1863015 w 2085501"/>
              <a:gd name="connsiteY5" fmla="*/ 1037347 h 2561350"/>
              <a:gd name="connsiteX6" fmla="*/ 1847373 w 2085501"/>
              <a:gd name="connsiteY6" fmla="*/ 1520560 h 2561350"/>
              <a:gd name="connsiteX7" fmla="*/ 1998753 w 2085501"/>
              <a:gd name="connsiteY7" fmla="*/ 1456260 h 2561350"/>
              <a:gd name="connsiteX8" fmla="*/ 1952333 w 2085501"/>
              <a:gd name="connsiteY8" fmla="*/ 2180265 h 2561350"/>
              <a:gd name="connsiteX9" fmla="*/ 1223202 w 2085501"/>
              <a:gd name="connsiteY9" fmla="*/ 2167002 h 2561350"/>
              <a:gd name="connsiteX10" fmla="*/ 1243075 w 2085501"/>
              <a:gd name="connsiteY10" fmla="*/ 2275300 h 2561350"/>
              <a:gd name="connsiteX11" fmla="*/ 793019 w 2085501"/>
              <a:gd name="connsiteY11" fmla="*/ 2277680 h 2561350"/>
              <a:gd name="connsiteX12" fmla="*/ 822952 w 2085501"/>
              <a:gd name="connsiteY12" fmla="*/ 2167002 h 2561350"/>
              <a:gd name="connsiteX13" fmla="*/ 130027 w 2085501"/>
              <a:gd name="connsiteY13" fmla="*/ 2200159 h 2561350"/>
              <a:gd name="connsiteX14" fmla="*/ 1050 w 2085501"/>
              <a:gd name="connsiteY14" fmla="*/ 1657531 h 2561350"/>
              <a:gd name="connsiteX15" fmla="*/ 271446 w 2085501"/>
              <a:gd name="connsiteY15" fmla="*/ 1561668 h 2561350"/>
              <a:gd name="connsiteX16" fmla="*/ 249172 w 2085501"/>
              <a:gd name="connsiteY16" fmla="*/ 1045298 h 2561350"/>
              <a:gd name="connsiteX17" fmla="*/ 8510 w 2085501"/>
              <a:gd name="connsiteY17" fmla="*/ 1018431 h 2561350"/>
              <a:gd name="connsiteX18" fmla="*/ 110133 w 2085501"/>
              <a:gd name="connsiteY18" fmla="*/ 382371 h 2561350"/>
              <a:gd name="connsiteX19" fmla="*/ 827923 w 2085501"/>
              <a:gd name="connsiteY19" fmla="*/ 389002 h 2561350"/>
              <a:gd name="connsiteX20" fmla="*/ 793019 w 2085501"/>
              <a:gd name="connsiteY20" fmla="*/ 283670 h 2561350"/>
              <a:gd name="connsiteX21" fmla="*/ 1028762 w 2085501"/>
              <a:gd name="connsiteY21" fmla="*/ 3 h 2561350"/>
              <a:gd name="connsiteX0" fmla="*/ 1028762 w 2085501"/>
              <a:gd name="connsiteY0" fmla="*/ 3 h 2561350"/>
              <a:gd name="connsiteX1" fmla="*/ 1243075 w 2085501"/>
              <a:gd name="connsiteY1" fmla="*/ 286050 h 2561350"/>
              <a:gd name="connsiteX2" fmla="*/ 1220939 w 2085501"/>
              <a:gd name="connsiteY2" fmla="*/ 389002 h 2561350"/>
              <a:gd name="connsiteX3" fmla="*/ 1972227 w 2085501"/>
              <a:gd name="connsiteY3" fmla="*/ 369108 h 2561350"/>
              <a:gd name="connsiteX4" fmla="*/ 1965595 w 2085501"/>
              <a:gd name="connsiteY4" fmla="*/ 1096546 h 2561350"/>
              <a:gd name="connsiteX5" fmla="*/ 1863015 w 2085501"/>
              <a:gd name="connsiteY5" fmla="*/ 1037347 h 2561350"/>
              <a:gd name="connsiteX6" fmla="*/ 1847373 w 2085501"/>
              <a:gd name="connsiteY6" fmla="*/ 1520560 h 2561350"/>
              <a:gd name="connsiteX7" fmla="*/ 1998753 w 2085501"/>
              <a:gd name="connsiteY7" fmla="*/ 1456260 h 2561350"/>
              <a:gd name="connsiteX8" fmla="*/ 1952333 w 2085501"/>
              <a:gd name="connsiteY8" fmla="*/ 2180265 h 2561350"/>
              <a:gd name="connsiteX9" fmla="*/ 1223202 w 2085501"/>
              <a:gd name="connsiteY9" fmla="*/ 2167002 h 2561350"/>
              <a:gd name="connsiteX10" fmla="*/ 1243075 w 2085501"/>
              <a:gd name="connsiteY10" fmla="*/ 2275300 h 2561350"/>
              <a:gd name="connsiteX11" fmla="*/ 793019 w 2085501"/>
              <a:gd name="connsiteY11" fmla="*/ 2277680 h 2561350"/>
              <a:gd name="connsiteX12" fmla="*/ 822952 w 2085501"/>
              <a:gd name="connsiteY12" fmla="*/ 2167002 h 2561350"/>
              <a:gd name="connsiteX13" fmla="*/ 130027 w 2085501"/>
              <a:gd name="connsiteY13" fmla="*/ 2200159 h 2561350"/>
              <a:gd name="connsiteX14" fmla="*/ 1050 w 2085501"/>
              <a:gd name="connsiteY14" fmla="*/ 1657531 h 2561350"/>
              <a:gd name="connsiteX15" fmla="*/ 271446 w 2085501"/>
              <a:gd name="connsiteY15" fmla="*/ 1561668 h 2561350"/>
              <a:gd name="connsiteX16" fmla="*/ 249172 w 2085501"/>
              <a:gd name="connsiteY16" fmla="*/ 1045298 h 2561350"/>
              <a:gd name="connsiteX17" fmla="*/ 8510 w 2085501"/>
              <a:gd name="connsiteY17" fmla="*/ 1018431 h 2561350"/>
              <a:gd name="connsiteX18" fmla="*/ 110133 w 2085501"/>
              <a:gd name="connsiteY18" fmla="*/ 382371 h 2561350"/>
              <a:gd name="connsiteX19" fmla="*/ 827923 w 2085501"/>
              <a:gd name="connsiteY19" fmla="*/ 389002 h 2561350"/>
              <a:gd name="connsiteX20" fmla="*/ 793019 w 2085501"/>
              <a:gd name="connsiteY20" fmla="*/ 283670 h 2561350"/>
              <a:gd name="connsiteX21" fmla="*/ 1028762 w 2085501"/>
              <a:gd name="connsiteY21" fmla="*/ 3 h 2561350"/>
              <a:gd name="connsiteX0" fmla="*/ 1028762 w 2085501"/>
              <a:gd name="connsiteY0" fmla="*/ 3 h 2561350"/>
              <a:gd name="connsiteX1" fmla="*/ 1243075 w 2085501"/>
              <a:gd name="connsiteY1" fmla="*/ 286050 h 2561350"/>
              <a:gd name="connsiteX2" fmla="*/ 1220939 w 2085501"/>
              <a:gd name="connsiteY2" fmla="*/ 389002 h 2561350"/>
              <a:gd name="connsiteX3" fmla="*/ 1972227 w 2085501"/>
              <a:gd name="connsiteY3" fmla="*/ 369108 h 2561350"/>
              <a:gd name="connsiteX4" fmla="*/ 1965595 w 2085501"/>
              <a:gd name="connsiteY4" fmla="*/ 1096546 h 2561350"/>
              <a:gd name="connsiteX5" fmla="*/ 1863015 w 2085501"/>
              <a:gd name="connsiteY5" fmla="*/ 1037347 h 2561350"/>
              <a:gd name="connsiteX6" fmla="*/ 1847373 w 2085501"/>
              <a:gd name="connsiteY6" fmla="*/ 1520560 h 2561350"/>
              <a:gd name="connsiteX7" fmla="*/ 1998753 w 2085501"/>
              <a:gd name="connsiteY7" fmla="*/ 1456260 h 2561350"/>
              <a:gd name="connsiteX8" fmla="*/ 1952333 w 2085501"/>
              <a:gd name="connsiteY8" fmla="*/ 2180265 h 2561350"/>
              <a:gd name="connsiteX9" fmla="*/ 1223202 w 2085501"/>
              <a:gd name="connsiteY9" fmla="*/ 2167002 h 2561350"/>
              <a:gd name="connsiteX10" fmla="*/ 1243075 w 2085501"/>
              <a:gd name="connsiteY10" fmla="*/ 2275300 h 2561350"/>
              <a:gd name="connsiteX11" fmla="*/ 793019 w 2085501"/>
              <a:gd name="connsiteY11" fmla="*/ 2277680 h 2561350"/>
              <a:gd name="connsiteX12" fmla="*/ 822952 w 2085501"/>
              <a:gd name="connsiteY12" fmla="*/ 2167002 h 2561350"/>
              <a:gd name="connsiteX13" fmla="*/ 130027 w 2085501"/>
              <a:gd name="connsiteY13" fmla="*/ 2200159 h 2561350"/>
              <a:gd name="connsiteX14" fmla="*/ 1050 w 2085501"/>
              <a:gd name="connsiteY14" fmla="*/ 1657531 h 2561350"/>
              <a:gd name="connsiteX15" fmla="*/ 271446 w 2085501"/>
              <a:gd name="connsiteY15" fmla="*/ 1561668 h 2561350"/>
              <a:gd name="connsiteX16" fmla="*/ 249172 w 2085501"/>
              <a:gd name="connsiteY16" fmla="*/ 1045298 h 2561350"/>
              <a:gd name="connsiteX17" fmla="*/ 8510 w 2085501"/>
              <a:gd name="connsiteY17" fmla="*/ 1018431 h 2561350"/>
              <a:gd name="connsiteX18" fmla="*/ 110133 w 2085501"/>
              <a:gd name="connsiteY18" fmla="*/ 382371 h 2561350"/>
              <a:gd name="connsiteX19" fmla="*/ 827923 w 2085501"/>
              <a:gd name="connsiteY19" fmla="*/ 389002 h 2561350"/>
              <a:gd name="connsiteX20" fmla="*/ 793019 w 2085501"/>
              <a:gd name="connsiteY20" fmla="*/ 283670 h 2561350"/>
              <a:gd name="connsiteX21" fmla="*/ 1028762 w 2085501"/>
              <a:gd name="connsiteY21" fmla="*/ 3 h 2561350"/>
              <a:gd name="connsiteX0" fmla="*/ 1028762 w 2085501"/>
              <a:gd name="connsiteY0" fmla="*/ 3 h 2561350"/>
              <a:gd name="connsiteX1" fmla="*/ 1243075 w 2085501"/>
              <a:gd name="connsiteY1" fmla="*/ 286050 h 2561350"/>
              <a:gd name="connsiteX2" fmla="*/ 1220939 w 2085501"/>
              <a:gd name="connsiteY2" fmla="*/ 389002 h 2561350"/>
              <a:gd name="connsiteX3" fmla="*/ 1972227 w 2085501"/>
              <a:gd name="connsiteY3" fmla="*/ 369108 h 2561350"/>
              <a:gd name="connsiteX4" fmla="*/ 1965595 w 2085501"/>
              <a:gd name="connsiteY4" fmla="*/ 1096546 h 2561350"/>
              <a:gd name="connsiteX5" fmla="*/ 1863015 w 2085501"/>
              <a:gd name="connsiteY5" fmla="*/ 1037347 h 2561350"/>
              <a:gd name="connsiteX6" fmla="*/ 1847373 w 2085501"/>
              <a:gd name="connsiteY6" fmla="*/ 1520560 h 2561350"/>
              <a:gd name="connsiteX7" fmla="*/ 1998753 w 2085501"/>
              <a:gd name="connsiteY7" fmla="*/ 1456260 h 2561350"/>
              <a:gd name="connsiteX8" fmla="*/ 1952333 w 2085501"/>
              <a:gd name="connsiteY8" fmla="*/ 2180265 h 2561350"/>
              <a:gd name="connsiteX9" fmla="*/ 1223202 w 2085501"/>
              <a:gd name="connsiteY9" fmla="*/ 2167002 h 2561350"/>
              <a:gd name="connsiteX10" fmla="*/ 1243075 w 2085501"/>
              <a:gd name="connsiteY10" fmla="*/ 2275300 h 2561350"/>
              <a:gd name="connsiteX11" fmla="*/ 793019 w 2085501"/>
              <a:gd name="connsiteY11" fmla="*/ 2277680 h 2561350"/>
              <a:gd name="connsiteX12" fmla="*/ 822952 w 2085501"/>
              <a:gd name="connsiteY12" fmla="*/ 2167002 h 2561350"/>
              <a:gd name="connsiteX13" fmla="*/ 130027 w 2085501"/>
              <a:gd name="connsiteY13" fmla="*/ 2200159 h 2561350"/>
              <a:gd name="connsiteX14" fmla="*/ 1050 w 2085501"/>
              <a:gd name="connsiteY14" fmla="*/ 1657531 h 2561350"/>
              <a:gd name="connsiteX15" fmla="*/ 271446 w 2085501"/>
              <a:gd name="connsiteY15" fmla="*/ 1561668 h 2561350"/>
              <a:gd name="connsiteX16" fmla="*/ 249172 w 2085501"/>
              <a:gd name="connsiteY16" fmla="*/ 1045298 h 2561350"/>
              <a:gd name="connsiteX17" fmla="*/ 8510 w 2085501"/>
              <a:gd name="connsiteY17" fmla="*/ 1018431 h 2561350"/>
              <a:gd name="connsiteX18" fmla="*/ 110133 w 2085501"/>
              <a:gd name="connsiteY18" fmla="*/ 382371 h 2561350"/>
              <a:gd name="connsiteX19" fmla="*/ 827923 w 2085501"/>
              <a:gd name="connsiteY19" fmla="*/ 389002 h 2561350"/>
              <a:gd name="connsiteX20" fmla="*/ 793019 w 2085501"/>
              <a:gd name="connsiteY20" fmla="*/ 283670 h 2561350"/>
              <a:gd name="connsiteX21" fmla="*/ 1028762 w 2085501"/>
              <a:gd name="connsiteY21" fmla="*/ 3 h 2561350"/>
              <a:gd name="connsiteX0" fmla="*/ 1028762 w 2085501"/>
              <a:gd name="connsiteY0" fmla="*/ 3 h 2561350"/>
              <a:gd name="connsiteX1" fmla="*/ 1243075 w 2085501"/>
              <a:gd name="connsiteY1" fmla="*/ 286050 h 2561350"/>
              <a:gd name="connsiteX2" fmla="*/ 1220939 w 2085501"/>
              <a:gd name="connsiteY2" fmla="*/ 389002 h 2561350"/>
              <a:gd name="connsiteX3" fmla="*/ 1972227 w 2085501"/>
              <a:gd name="connsiteY3" fmla="*/ 369108 h 2561350"/>
              <a:gd name="connsiteX4" fmla="*/ 1965595 w 2085501"/>
              <a:gd name="connsiteY4" fmla="*/ 1096546 h 2561350"/>
              <a:gd name="connsiteX5" fmla="*/ 1863015 w 2085501"/>
              <a:gd name="connsiteY5" fmla="*/ 1037347 h 2561350"/>
              <a:gd name="connsiteX6" fmla="*/ 1847373 w 2085501"/>
              <a:gd name="connsiteY6" fmla="*/ 1520560 h 2561350"/>
              <a:gd name="connsiteX7" fmla="*/ 1998753 w 2085501"/>
              <a:gd name="connsiteY7" fmla="*/ 1456260 h 2561350"/>
              <a:gd name="connsiteX8" fmla="*/ 1952333 w 2085501"/>
              <a:gd name="connsiteY8" fmla="*/ 2180265 h 2561350"/>
              <a:gd name="connsiteX9" fmla="*/ 1223202 w 2085501"/>
              <a:gd name="connsiteY9" fmla="*/ 2167002 h 2561350"/>
              <a:gd name="connsiteX10" fmla="*/ 1243075 w 2085501"/>
              <a:gd name="connsiteY10" fmla="*/ 2275300 h 2561350"/>
              <a:gd name="connsiteX11" fmla="*/ 793019 w 2085501"/>
              <a:gd name="connsiteY11" fmla="*/ 2277680 h 2561350"/>
              <a:gd name="connsiteX12" fmla="*/ 822952 w 2085501"/>
              <a:gd name="connsiteY12" fmla="*/ 2167002 h 2561350"/>
              <a:gd name="connsiteX13" fmla="*/ 130027 w 2085501"/>
              <a:gd name="connsiteY13" fmla="*/ 2200159 h 2561350"/>
              <a:gd name="connsiteX14" fmla="*/ 1050 w 2085501"/>
              <a:gd name="connsiteY14" fmla="*/ 1657531 h 2561350"/>
              <a:gd name="connsiteX15" fmla="*/ 271446 w 2085501"/>
              <a:gd name="connsiteY15" fmla="*/ 1561668 h 2561350"/>
              <a:gd name="connsiteX16" fmla="*/ 249172 w 2085501"/>
              <a:gd name="connsiteY16" fmla="*/ 1045298 h 2561350"/>
              <a:gd name="connsiteX17" fmla="*/ 8510 w 2085501"/>
              <a:gd name="connsiteY17" fmla="*/ 1018431 h 2561350"/>
              <a:gd name="connsiteX18" fmla="*/ 110133 w 2085501"/>
              <a:gd name="connsiteY18" fmla="*/ 382371 h 2561350"/>
              <a:gd name="connsiteX19" fmla="*/ 827923 w 2085501"/>
              <a:gd name="connsiteY19" fmla="*/ 389002 h 2561350"/>
              <a:gd name="connsiteX20" fmla="*/ 793019 w 2085501"/>
              <a:gd name="connsiteY20" fmla="*/ 283670 h 2561350"/>
              <a:gd name="connsiteX21" fmla="*/ 1028762 w 2085501"/>
              <a:gd name="connsiteY21" fmla="*/ 3 h 2561350"/>
              <a:gd name="connsiteX0" fmla="*/ 1028762 w 2085501"/>
              <a:gd name="connsiteY0" fmla="*/ 3 h 2561350"/>
              <a:gd name="connsiteX1" fmla="*/ 1243075 w 2085501"/>
              <a:gd name="connsiteY1" fmla="*/ 286050 h 2561350"/>
              <a:gd name="connsiteX2" fmla="*/ 1220939 w 2085501"/>
              <a:gd name="connsiteY2" fmla="*/ 389002 h 2561350"/>
              <a:gd name="connsiteX3" fmla="*/ 1972227 w 2085501"/>
              <a:gd name="connsiteY3" fmla="*/ 369108 h 2561350"/>
              <a:gd name="connsiteX4" fmla="*/ 1965595 w 2085501"/>
              <a:gd name="connsiteY4" fmla="*/ 1096546 h 2561350"/>
              <a:gd name="connsiteX5" fmla="*/ 1863015 w 2085501"/>
              <a:gd name="connsiteY5" fmla="*/ 1037347 h 2561350"/>
              <a:gd name="connsiteX6" fmla="*/ 1847373 w 2085501"/>
              <a:gd name="connsiteY6" fmla="*/ 1520560 h 2561350"/>
              <a:gd name="connsiteX7" fmla="*/ 1998753 w 2085501"/>
              <a:gd name="connsiteY7" fmla="*/ 1456260 h 2561350"/>
              <a:gd name="connsiteX8" fmla="*/ 1952333 w 2085501"/>
              <a:gd name="connsiteY8" fmla="*/ 2180265 h 2561350"/>
              <a:gd name="connsiteX9" fmla="*/ 1223202 w 2085501"/>
              <a:gd name="connsiteY9" fmla="*/ 2167002 h 2561350"/>
              <a:gd name="connsiteX10" fmla="*/ 1243075 w 2085501"/>
              <a:gd name="connsiteY10" fmla="*/ 2275300 h 2561350"/>
              <a:gd name="connsiteX11" fmla="*/ 793019 w 2085501"/>
              <a:gd name="connsiteY11" fmla="*/ 2277680 h 2561350"/>
              <a:gd name="connsiteX12" fmla="*/ 822952 w 2085501"/>
              <a:gd name="connsiteY12" fmla="*/ 2167002 h 2561350"/>
              <a:gd name="connsiteX13" fmla="*/ 130027 w 2085501"/>
              <a:gd name="connsiteY13" fmla="*/ 2200159 h 2561350"/>
              <a:gd name="connsiteX14" fmla="*/ 1050 w 2085501"/>
              <a:gd name="connsiteY14" fmla="*/ 1657531 h 2561350"/>
              <a:gd name="connsiteX15" fmla="*/ 271446 w 2085501"/>
              <a:gd name="connsiteY15" fmla="*/ 1561668 h 2561350"/>
              <a:gd name="connsiteX16" fmla="*/ 249172 w 2085501"/>
              <a:gd name="connsiteY16" fmla="*/ 1045298 h 2561350"/>
              <a:gd name="connsiteX17" fmla="*/ 8510 w 2085501"/>
              <a:gd name="connsiteY17" fmla="*/ 1018431 h 2561350"/>
              <a:gd name="connsiteX18" fmla="*/ 110133 w 2085501"/>
              <a:gd name="connsiteY18" fmla="*/ 382371 h 2561350"/>
              <a:gd name="connsiteX19" fmla="*/ 827923 w 2085501"/>
              <a:gd name="connsiteY19" fmla="*/ 389002 h 2561350"/>
              <a:gd name="connsiteX20" fmla="*/ 793019 w 2085501"/>
              <a:gd name="connsiteY20" fmla="*/ 283670 h 2561350"/>
              <a:gd name="connsiteX21" fmla="*/ 1028762 w 2085501"/>
              <a:gd name="connsiteY21" fmla="*/ 3 h 2561350"/>
              <a:gd name="connsiteX0" fmla="*/ 1028762 w 2085501"/>
              <a:gd name="connsiteY0" fmla="*/ 3 h 2561350"/>
              <a:gd name="connsiteX1" fmla="*/ 1243075 w 2085501"/>
              <a:gd name="connsiteY1" fmla="*/ 286050 h 2561350"/>
              <a:gd name="connsiteX2" fmla="*/ 1220939 w 2085501"/>
              <a:gd name="connsiteY2" fmla="*/ 389002 h 2561350"/>
              <a:gd name="connsiteX3" fmla="*/ 1972227 w 2085501"/>
              <a:gd name="connsiteY3" fmla="*/ 369108 h 2561350"/>
              <a:gd name="connsiteX4" fmla="*/ 1965595 w 2085501"/>
              <a:gd name="connsiteY4" fmla="*/ 1096546 h 2561350"/>
              <a:gd name="connsiteX5" fmla="*/ 1863015 w 2085501"/>
              <a:gd name="connsiteY5" fmla="*/ 1037347 h 2561350"/>
              <a:gd name="connsiteX6" fmla="*/ 1847373 w 2085501"/>
              <a:gd name="connsiteY6" fmla="*/ 1520560 h 2561350"/>
              <a:gd name="connsiteX7" fmla="*/ 1998753 w 2085501"/>
              <a:gd name="connsiteY7" fmla="*/ 1456260 h 2561350"/>
              <a:gd name="connsiteX8" fmla="*/ 1952333 w 2085501"/>
              <a:gd name="connsiteY8" fmla="*/ 2180265 h 2561350"/>
              <a:gd name="connsiteX9" fmla="*/ 1223202 w 2085501"/>
              <a:gd name="connsiteY9" fmla="*/ 2167002 h 2561350"/>
              <a:gd name="connsiteX10" fmla="*/ 1243075 w 2085501"/>
              <a:gd name="connsiteY10" fmla="*/ 2275300 h 2561350"/>
              <a:gd name="connsiteX11" fmla="*/ 793019 w 2085501"/>
              <a:gd name="connsiteY11" fmla="*/ 2277680 h 2561350"/>
              <a:gd name="connsiteX12" fmla="*/ 822952 w 2085501"/>
              <a:gd name="connsiteY12" fmla="*/ 2167002 h 2561350"/>
              <a:gd name="connsiteX13" fmla="*/ 130027 w 2085501"/>
              <a:gd name="connsiteY13" fmla="*/ 2200159 h 2561350"/>
              <a:gd name="connsiteX14" fmla="*/ 1050 w 2085501"/>
              <a:gd name="connsiteY14" fmla="*/ 1657531 h 2561350"/>
              <a:gd name="connsiteX15" fmla="*/ 271446 w 2085501"/>
              <a:gd name="connsiteY15" fmla="*/ 1561668 h 2561350"/>
              <a:gd name="connsiteX16" fmla="*/ 249172 w 2085501"/>
              <a:gd name="connsiteY16" fmla="*/ 1045298 h 2561350"/>
              <a:gd name="connsiteX17" fmla="*/ 8510 w 2085501"/>
              <a:gd name="connsiteY17" fmla="*/ 1018431 h 2561350"/>
              <a:gd name="connsiteX18" fmla="*/ 110133 w 2085501"/>
              <a:gd name="connsiteY18" fmla="*/ 382371 h 2561350"/>
              <a:gd name="connsiteX19" fmla="*/ 827923 w 2085501"/>
              <a:gd name="connsiteY19" fmla="*/ 389002 h 2561350"/>
              <a:gd name="connsiteX20" fmla="*/ 793019 w 2085501"/>
              <a:gd name="connsiteY20" fmla="*/ 283670 h 2561350"/>
              <a:gd name="connsiteX21" fmla="*/ 1028762 w 2085501"/>
              <a:gd name="connsiteY21" fmla="*/ 3 h 2561350"/>
              <a:gd name="connsiteX0" fmla="*/ 1028762 w 2081039"/>
              <a:gd name="connsiteY0" fmla="*/ 3 h 2561350"/>
              <a:gd name="connsiteX1" fmla="*/ 1243075 w 2081039"/>
              <a:gd name="connsiteY1" fmla="*/ 286050 h 2561350"/>
              <a:gd name="connsiteX2" fmla="*/ 1220939 w 2081039"/>
              <a:gd name="connsiteY2" fmla="*/ 389002 h 2561350"/>
              <a:gd name="connsiteX3" fmla="*/ 1972227 w 2081039"/>
              <a:gd name="connsiteY3" fmla="*/ 369108 h 2561350"/>
              <a:gd name="connsiteX4" fmla="*/ 1863015 w 2081039"/>
              <a:gd name="connsiteY4" fmla="*/ 1037347 h 2561350"/>
              <a:gd name="connsiteX5" fmla="*/ 1847373 w 2081039"/>
              <a:gd name="connsiteY5" fmla="*/ 1520560 h 2561350"/>
              <a:gd name="connsiteX6" fmla="*/ 1998753 w 2081039"/>
              <a:gd name="connsiteY6" fmla="*/ 1456260 h 2561350"/>
              <a:gd name="connsiteX7" fmla="*/ 1952333 w 2081039"/>
              <a:gd name="connsiteY7" fmla="*/ 2180265 h 2561350"/>
              <a:gd name="connsiteX8" fmla="*/ 1223202 w 2081039"/>
              <a:gd name="connsiteY8" fmla="*/ 2167002 h 2561350"/>
              <a:gd name="connsiteX9" fmla="*/ 1243075 w 2081039"/>
              <a:gd name="connsiteY9" fmla="*/ 2275300 h 2561350"/>
              <a:gd name="connsiteX10" fmla="*/ 793019 w 2081039"/>
              <a:gd name="connsiteY10" fmla="*/ 2277680 h 2561350"/>
              <a:gd name="connsiteX11" fmla="*/ 822952 w 2081039"/>
              <a:gd name="connsiteY11" fmla="*/ 2167002 h 2561350"/>
              <a:gd name="connsiteX12" fmla="*/ 130027 w 2081039"/>
              <a:gd name="connsiteY12" fmla="*/ 2200159 h 2561350"/>
              <a:gd name="connsiteX13" fmla="*/ 1050 w 2081039"/>
              <a:gd name="connsiteY13" fmla="*/ 1657531 h 2561350"/>
              <a:gd name="connsiteX14" fmla="*/ 271446 w 2081039"/>
              <a:gd name="connsiteY14" fmla="*/ 1561668 h 2561350"/>
              <a:gd name="connsiteX15" fmla="*/ 249172 w 2081039"/>
              <a:gd name="connsiteY15" fmla="*/ 1045298 h 2561350"/>
              <a:gd name="connsiteX16" fmla="*/ 8510 w 2081039"/>
              <a:gd name="connsiteY16" fmla="*/ 1018431 h 2561350"/>
              <a:gd name="connsiteX17" fmla="*/ 110133 w 2081039"/>
              <a:gd name="connsiteY17" fmla="*/ 382371 h 2561350"/>
              <a:gd name="connsiteX18" fmla="*/ 827923 w 2081039"/>
              <a:gd name="connsiteY18" fmla="*/ 389002 h 2561350"/>
              <a:gd name="connsiteX19" fmla="*/ 793019 w 2081039"/>
              <a:gd name="connsiteY19" fmla="*/ 283670 h 2561350"/>
              <a:gd name="connsiteX20" fmla="*/ 1028762 w 2081039"/>
              <a:gd name="connsiteY20" fmla="*/ 3 h 2561350"/>
              <a:gd name="connsiteX0" fmla="*/ 1028762 w 2081039"/>
              <a:gd name="connsiteY0" fmla="*/ 3 h 2561350"/>
              <a:gd name="connsiteX1" fmla="*/ 1243075 w 2081039"/>
              <a:gd name="connsiteY1" fmla="*/ 286050 h 2561350"/>
              <a:gd name="connsiteX2" fmla="*/ 1220939 w 2081039"/>
              <a:gd name="connsiteY2" fmla="*/ 389002 h 2561350"/>
              <a:gd name="connsiteX3" fmla="*/ 1972227 w 2081039"/>
              <a:gd name="connsiteY3" fmla="*/ 369108 h 2561350"/>
              <a:gd name="connsiteX4" fmla="*/ 1933270 w 2081039"/>
              <a:gd name="connsiteY4" fmla="*/ 764780 h 2561350"/>
              <a:gd name="connsiteX5" fmla="*/ 1863015 w 2081039"/>
              <a:gd name="connsiteY5" fmla="*/ 1037347 h 2561350"/>
              <a:gd name="connsiteX6" fmla="*/ 1847373 w 2081039"/>
              <a:gd name="connsiteY6" fmla="*/ 1520560 h 2561350"/>
              <a:gd name="connsiteX7" fmla="*/ 1998753 w 2081039"/>
              <a:gd name="connsiteY7" fmla="*/ 1456260 h 2561350"/>
              <a:gd name="connsiteX8" fmla="*/ 1952333 w 2081039"/>
              <a:gd name="connsiteY8" fmla="*/ 2180265 h 2561350"/>
              <a:gd name="connsiteX9" fmla="*/ 1223202 w 2081039"/>
              <a:gd name="connsiteY9" fmla="*/ 2167002 h 2561350"/>
              <a:gd name="connsiteX10" fmla="*/ 1243075 w 2081039"/>
              <a:gd name="connsiteY10" fmla="*/ 2275300 h 2561350"/>
              <a:gd name="connsiteX11" fmla="*/ 793019 w 2081039"/>
              <a:gd name="connsiteY11" fmla="*/ 2277680 h 2561350"/>
              <a:gd name="connsiteX12" fmla="*/ 822952 w 2081039"/>
              <a:gd name="connsiteY12" fmla="*/ 2167002 h 2561350"/>
              <a:gd name="connsiteX13" fmla="*/ 130027 w 2081039"/>
              <a:gd name="connsiteY13" fmla="*/ 2200159 h 2561350"/>
              <a:gd name="connsiteX14" fmla="*/ 1050 w 2081039"/>
              <a:gd name="connsiteY14" fmla="*/ 1657531 h 2561350"/>
              <a:gd name="connsiteX15" fmla="*/ 271446 w 2081039"/>
              <a:gd name="connsiteY15" fmla="*/ 1561668 h 2561350"/>
              <a:gd name="connsiteX16" fmla="*/ 249172 w 2081039"/>
              <a:gd name="connsiteY16" fmla="*/ 1045298 h 2561350"/>
              <a:gd name="connsiteX17" fmla="*/ 8510 w 2081039"/>
              <a:gd name="connsiteY17" fmla="*/ 1018431 h 2561350"/>
              <a:gd name="connsiteX18" fmla="*/ 110133 w 2081039"/>
              <a:gd name="connsiteY18" fmla="*/ 382371 h 2561350"/>
              <a:gd name="connsiteX19" fmla="*/ 827923 w 2081039"/>
              <a:gd name="connsiteY19" fmla="*/ 389002 h 2561350"/>
              <a:gd name="connsiteX20" fmla="*/ 793019 w 2081039"/>
              <a:gd name="connsiteY20" fmla="*/ 283670 h 2561350"/>
              <a:gd name="connsiteX21" fmla="*/ 1028762 w 2081039"/>
              <a:gd name="connsiteY21" fmla="*/ 3 h 2561350"/>
              <a:gd name="connsiteX0" fmla="*/ 1028762 w 2081039"/>
              <a:gd name="connsiteY0" fmla="*/ 3 h 2561350"/>
              <a:gd name="connsiteX1" fmla="*/ 1243075 w 2081039"/>
              <a:gd name="connsiteY1" fmla="*/ 286050 h 2561350"/>
              <a:gd name="connsiteX2" fmla="*/ 1220939 w 2081039"/>
              <a:gd name="connsiteY2" fmla="*/ 389002 h 2561350"/>
              <a:gd name="connsiteX3" fmla="*/ 1972227 w 2081039"/>
              <a:gd name="connsiteY3" fmla="*/ 369108 h 2561350"/>
              <a:gd name="connsiteX4" fmla="*/ 2067556 w 2081039"/>
              <a:gd name="connsiteY4" fmla="*/ 961234 h 2561350"/>
              <a:gd name="connsiteX5" fmla="*/ 1863015 w 2081039"/>
              <a:gd name="connsiteY5" fmla="*/ 1037347 h 2561350"/>
              <a:gd name="connsiteX6" fmla="*/ 1847373 w 2081039"/>
              <a:gd name="connsiteY6" fmla="*/ 1520560 h 2561350"/>
              <a:gd name="connsiteX7" fmla="*/ 1998753 w 2081039"/>
              <a:gd name="connsiteY7" fmla="*/ 1456260 h 2561350"/>
              <a:gd name="connsiteX8" fmla="*/ 1952333 w 2081039"/>
              <a:gd name="connsiteY8" fmla="*/ 2180265 h 2561350"/>
              <a:gd name="connsiteX9" fmla="*/ 1223202 w 2081039"/>
              <a:gd name="connsiteY9" fmla="*/ 2167002 h 2561350"/>
              <a:gd name="connsiteX10" fmla="*/ 1243075 w 2081039"/>
              <a:gd name="connsiteY10" fmla="*/ 2275300 h 2561350"/>
              <a:gd name="connsiteX11" fmla="*/ 793019 w 2081039"/>
              <a:gd name="connsiteY11" fmla="*/ 2277680 h 2561350"/>
              <a:gd name="connsiteX12" fmla="*/ 822952 w 2081039"/>
              <a:gd name="connsiteY12" fmla="*/ 2167002 h 2561350"/>
              <a:gd name="connsiteX13" fmla="*/ 130027 w 2081039"/>
              <a:gd name="connsiteY13" fmla="*/ 2200159 h 2561350"/>
              <a:gd name="connsiteX14" fmla="*/ 1050 w 2081039"/>
              <a:gd name="connsiteY14" fmla="*/ 1657531 h 2561350"/>
              <a:gd name="connsiteX15" fmla="*/ 271446 w 2081039"/>
              <a:gd name="connsiteY15" fmla="*/ 1561668 h 2561350"/>
              <a:gd name="connsiteX16" fmla="*/ 249172 w 2081039"/>
              <a:gd name="connsiteY16" fmla="*/ 1045298 h 2561350"/>
              <a:gd name="connsiteX17" fmla="*/ 8510 w 2081039"/>
              <a:gd name="connsiteY17" fmla="*/ 1018431 h 2561350"/>
              <a:gd name="connsiteX18" fmla="*/ 110133 w 2081039"/>
              <a:gd name="connsiteY18" fmla="*/ 382371 h 2561350"/>
              <a:gd name="connsiteX19" fmla="*/ 827923 w 2081039"/>
              <a:gd name="connsiteY19" fmla="*/ 389002 h 2561350"/>
              <a:gd name="connsiteX20" fmla="*/ 793019 w 2081039"/>
              <a:gd name="connsiteY20" fmla="*/ 283670 h 2561350"/>
              <a:gd name="connsiteX21" fmla="*/ 1028762 w 2081039"/>
              <a:gd name="connsiteY21" fmla="*/ 3 h 2561350"/>
              <a:gd name="connsiteX0" fmla="*/ 1028762 w 2081039"/>
              <a:gd name="connsiteY0" fmla="*/ 3 h 2561350"/>
              <a:gd name="connsiteX1" fmla="*/ 1243075 w 2081039"/>
              <a:gd name="connsiteY1" fmla="*/ 286050 h 2561350"/>
              <a:gd name="connsiteX2" fmla="*/ 1220939 w 2081039"/>
              <a:gd name="connsiteY2" fmla="*/ 389002 h 2561350"/>
              <a:gd name="connsiteX3" fmla="*/ 1972227 w 2081039"/>
              <a:gd name="connsiteY3" fmla="*/ 369108 h 2561350"/>
              <a:gd name="connsiteX4" fmla="*/ 2067556 w 2081039"/>
              <a:gd name="connsiteY4" fmla="*/ 961234 h 2561350"/>
              <a:gd name="connsiteX5" fmla="*/ 1863015 w 2081039"/>
              <a:gd name="connsiteY5" fmla="*/ 1037347 h 2561350"/>
              <a:gd name="connsiteX6" fmla="*/ 1847373 w 2081039"/>
              <a:gd name="connsiteY6" fmla="*/ 1520560 h 2561350"/>
              <a:gd name="connsiteX7" fmla="*/ 1998753 w 2081039"/>
              <a:gd name="connsiteY7" fmla="*/ 1456260 h 2561350"/>
              <a:gd name="connsiteX8" fmla="*/ 1952333 w 2081039"/>
              <a:gd name="connsiteY8" fmla="*/ 2180265 h 2561350"/>
              <a:gd name="connsiteX9" fmla="*/ 1223202 w 2081039"/>
              <a:gd name="connsiteY9" fmla="*/ 2167002 h 2561350"/>
              <a:gd name="connsiteX10" fmla="*/ 1243075 w 2081039"/>
              <a:gd name="connsiteY10" fmla="*/ 2275300 h 2561350"/>
              <a:gd name="connsiteX11" fmla="*/ 793019 w 2081039"/>
              <a:gd name="connsiteY11" fmla="*/ 2277680 h 2561350"/>
              <a:gd name="connsiteX12" fmla="*/ 822952 w 2081039"/>
              <a:gd name="connsiteY12" fmla="*/ 2167002 h 2561350"/>
              <a:gd name="connsiteX13" fmla="*/ 130027 w 2081039"/>
              <a:gd name="connsiteY13" fmla="*/ 2200159 h 2561350"/>
              <a:gd name="connsiteX14" fmla="*/ 1050 w 2081039"/>
              <a:gd name="connsiteY14" fmla="*/ 1657531 h 2561350"/>
              <a:gd name="connsiteX15" fmla="*/ 271446 w 2081039"/>
              <a:gd name="connsiteY15" fmla="*/ 1561668 h 2561350"/>
              <a:gd name="connsiteX16" fmla="*/ 249172 w 2081039"/>
              <a:gd name="connsiteY16" fmla="*/ 1045298 h 2561350"/>
              <a:gd name="connsiteX17" fmla="*/ 8510 w 2081039"/>
              <a:gd name="connsiteY17" fmla="*/ 1018431 h 2561350"/>
              <a:gd name="connsiteX18" fmla="*/ 110133 w 2081039"/>
              <a:gd name="connsiteY18" fmla="*/ 382371 h 2561350"/>
              <a:gd name="connsiteX19" fmla="*/ 827923 w 2081039"/>
              <a:gd name="connsiteY19" fmla="*/ 389002 h 2561350"/>
              <a:gd name="connsiteX20" fmla="*/ 793019 w 2081039"/>
              <a:gd name="connsiteY20" fmla="*/ 283670 h 2561350"/>
              <a:gd name="connsiteX21" fmla="*/ 1028762 w 2081039"/>
              <a:gd name="connsiteY21" fmla="*/ 3 h 2561350"/>
              <a:gd name="connsiteX0" fmla="*/ 1028762 w 2081039"/>
              <a:gd name="connsiteY0" fmla="*/ 3 h 2561350"/>
              <a:gd name="connsiteX1" fmla="*/ 1243075 w 2081039"/>
              <a:gd name="connsiteY1" fmla="*/ 286050 h 2561350"/>
              <a:gd name="connsiteX2" fmla="*/ 1220939 w 2081039"/>
              <a:gd name="connsiteY2" fmla="*/ 389002 h 2561350"/>
              <a:gd name="connsiteX3" fmla="*/ 1957307 w 2081039"/>
              <a:gd name="connsiteY3" fmla="*/ 371595 h 2561350"/>
              <a:gd name="connsiteX4" fmla="*/ 2067556 w 2081039"/>
              <a:gd name="connsiteY4" fmla="*/ 961234 h 2561350"/>
              <a:gd name="connsiteX5" fmla="*/ 1863015 w 2081039"/>
              <a:gd name="connsiteY5" fmla="*/ 1037347 h 2561350"/>
              <a:gd name="connsiteX6" fmla="*/ 1847373 w 2081039"/>
              <a:gd name="connsiteY6" fmla="*/ 1520560 h 2561350"/>
              <a:gd name="connsiteX7" fmla="*/ 1998753 w 2081039"/>
              <a:gd name="connsiteY7" fmla="*/ 1456260 h 2561350"/>
              <a:gd name="connsiteX8" fmla="*/ 1952333 w 2081039"/>
              <a:gd name="connsiteY8" fmla="*/ 2180265 h 2561350"/>
              <a:gd name="connsiteX9" fmla="*/ 1223202 w 2081039"/>
              <a:gd name="connsiteY9" fmla="*/ 2167002 h 2561350"/>
              <a:gd name="connsiteX10" fmla="*/ 1243075 w 2081039"/>
              <a:gd name="connsiteY10" fmla="*/ 2275300 h 2561350"/>
              <a:gd name="connsiteX11" fmla="*/ 793019 w 2081039"/>
              <a:gd name="connsiteY11" fmla="*/ 2277680 h 2561350"/>
              <a:gd name="connsiteX12" fmla="*/ 822952 w 2081039"/>
              <a:gd name="connsiteY12" fmla="*/ 2167002 h 2561350"/>
              <a:gd name="connsiteX13" fmla="*/ 130027 w 2081039"/>
              <a:gd name="connsiteY13" fmla="*/ 2200159 h 2561350"/>
              <a:gd name="connsiteX14" fmla="*/ 1050 w 2081039"/>
              <a:gd name="connsiteY14" fmla="*/ 1657531 h 2561350"/>
              <a:gd name="connsiteX15" fmla="*/ 271446 w 2081039"/>
              <a:gd name="connsiteY15" fmla="*/ 1561668 h 2561350"/>
              <a:gd name="connsiteX16" fmla="*/ 249172 w 2081039"/>
              <a:gd name="connsiteY16" fmla="*/ 1045298 h 2561350"/>
              <a:gd name="connsiteX17" fmla="*/ 8510 w 2081039"/>
              <a:gd name="connsiteY17" fmla="*/ 1018431 h 2561350"/>
              <a:gd name="connsiteX18" fmla="*/ 110133 w 2081039"/>
              <a:gd name="connsiteY18" fmla="*/ 382371 h 2561350"/>
              <a:gd name="connsiteX19" fmla="*/ 827923 w 2081039"/>
              <a:gd name="connsiteY19" fmla="*/ 389002 h 2561350"/>
              <a:gd name="connsiteX20" fmla="*/ 793019 w 2081039"/>
              <a:gd name="connsiteY20" fmla="*/ 283670 h 2561350"/>
              <a:gd name="connsiteX21" fmla="*/ 1028762 w 2081039"/>
              <a:gd name="connsiteY21" fmla="*/ 3 h 2561350"/>
              <a:gd name="connsiteX0" fmla="*/ 1028762 w 2081039"/>
              <a:gd name="connsiteY0" fmla="*/ 3 h 2561350"/>
              <a:gd name="connsiteX1" fmla="*/ 1243075 w 2081039"/>
              <a:gd name="connsiteY1" fmla="*/ 286050 h 2561350"/>
              <a:gd name="connsiteX2" fmla="*/ 1220939 w 2081039"/>
              <a:gd name="connsiteY2" fmla="*/ 389002 h 2561350"/>
              <a:gd name="connsiteX3" fmla="*/ 1957307 w 2081039"/>
              <a:gd name="connsiteY3" fmla="*/ 371595 h 2561350"/>
              <a:gd name="connsiteX4" fmla="*/ 2067556 w 2081039"/>
              <a:gd name="connsiteY4" fmla="*/ 961234 h 2561350"/>
              <a:gd name="connsiteX5" fmla="*/ 1863015 w 2081039"/>
              <a:gd name="connsiteY5" fmla="*/ 1037347 h 2561350"/>
              <a:gd name="connsiteX6" fmla="*/ 1847373 w 2081039"/>
              <a:gd name="connsiteY6" fmla="*/ 1520560 h 2561350"/>
              <a:gd name="connsiteX7" fmla="*/ 1998753 w 2081039"/>
              <a:gd name="connsiteY7" fmla="*/ 1456260 h 2561350"/>
              <a:gd name="connsiteX8" fmla="*/ 1952333 w 2081039"/>
              <a:gd name="connsiteY8" fmla="*/ 2180265 h 2561350"/>
              <a:gd name="connsiteX9" fmla="*/ 1223202 w 2081039"/>
              <a:gd name="connsiteY9" fmla="*/ 2167002 h 2561350"/>
              <a:gd name="connsiteX10" fmla="*/ 1243075 w 2081039"/>
              <a:gd name="connsiteY10" fmla="*/ 2275300 h 2561350"/>
              <a:gd name="connsiteX11" fmla="*/ 793019 w 2081039"/>
              <a:gd name="connsiteY11" fmla="*/ 2277680 h 2561350"/>
              <a:gd name="connsiteX12" fmla="*/ 822952 w 2081039"/>
              <a:gd name="connsiteY12" fmla="*/ 2167002 h 2561350"/>
              <a:gd name="connsiteX13" fmla="*/ 130027 w 2081039"/>
              <a:gd name="connsiteY13" fmla="*/ 2200159 h 2561350"/>
              <a:gd name="connsiteX14" fmla="*/ 1050 w 2081039"/>
              <a:gd name="connsiteY14" fmla="*/ 1657531 h 2561350"/>
              <a:gd name="connsiteX15" fmla="*/ 271446 w 2081039"/>
              <a:gd name="connsiteY15" fmla="*/ 1561668 h 2561350"/>
              <a:gd name="connsiteX16" fmla="*/ 249172 w 2081039"/>
              <a:gd name="connsiteY16" fmla="*/ 1045298 h 2561350"/>
              <a:gd name="connsiteX17" fmla="*/ 8510 w 2081039"/>
              <a:gd name="connsiteY17" fmla="*/ 1018431 h 2561350"/>
              <a:gd name="connsiteX18" fmla="*/ 110133 w 2081039"/>
              <a:gd name="connsiteY18" fmla="*/ 382371 h 2561350"/>
              <a:gd name="connsiteX19" fmla="*/ 827923 w 2081039"/>
              <a:gd name="connsiteY19" fmla="*/ 389002 h 2561350"/>
              <a:gd name="connsiteX20" fmla="*/ 793019 w 2081039"/>
              <a:gd name="connsiteY20" fmla="*/ 283670 h 2561350"/>
              <a:gd name="connsiteX21" fmla="*/ 1028762 w 2081039"/>
              <a:gd name="connsiteY21" fmla="*/ 3 h 2561350"/>
              <a:gd name="connsiteX0" fmla="*/ 1028762 w 2081039"/>
              <a:gd name="connsiteY0" fmla="*/ 3 h 2561350"/>
              <a:gd name="connsiteX1" fmla="*/ 1243075 w 2081039"/>
              <a:gd name="connsiteY1" fmla="*/ 286050 h 2561350"/>
              <a:gd name="connsiteX2" fmla="*/ 1220939 w 2081039"/>
              <a:gd name="connsiteY2" fmla="*/ 389002 h 2561350"/>
              <a:gd name="connsiteX3" fmla="*/ 1959793 w 2081039"/>
              <a:gd name="connsiteY3" fmla="*/ 361648 h 2561350"/>
              <a:gd name="connsiteX4" fmla="*/ 2067556 w 2081039"/>
              <a:gd name="connsiteY4" fmla="*/ 961234 h 2561350"/>
              <a:gd name="connsiteX5" fmla="*/ 1863015 w 2081039"/>
              <a:gd name="connsiteY5" fmla="*/ 1037347 h 2561350"/>
              <a:gd name="connsiteX6" fmla="*/ 1847373 w 2081039"/>
              <a:gd name="connsiteY6" fmla="*/ 1520560 h 2561350"/>
              <a:gd name="connsiteX7" fmla="*/ 1998753 w 2081039"/>
              <a:gd name="connsiteY7" fmla="*/ 1456260 h 2561350"/>
              <a:gd name="connsiteX8" fmla="*/ 1952333 w 2081039"/>
              <a:gd name="connsiteY8" fmla="*/ 2180265 h 2561350"/>
              <a:gd name="connsiteX9" fmla="*/ 1223202 w 2081039"/>
              <a:gd name="connsiteY9" fmla="*/ 2167002 h 2561350"/>
              <a:gd name="connsiteX10" fmla="*/ 1243075 w 2081039"/>
              <a:gd name="connsiteY10" fmla="*/ 2275300 h 2561350"/>
              <a:gd name="connsiteX11" fmla="*/ 793019 w 2081039"/>
              <a:gd name="connsiteY11" fmla="*/ 2277680 h 2561350"/>
              <a:gd name="connsiteX12" fmla="*/ 822952 w 2081039"/>
              <a:gd name="connsiteY12" fmla="*/ 2167002 h 2561350"/>
              <a:gd name="connsiteX13" fmla="*/ 130027 w 2081039"/>
              <a:gd name="connsiteY13" fmla="*/ 2200159 h 2561350"/>
              <a:gd name="connsiteX14" fmla="*/ 1050 w 2081039"/>
              <a:gd name="connsiteY14" fmla="*/ 1657531 h 2561350"/>
              <a:gd name="connsiteX15" fmla="*/ 271446 w 2081039"/>
              <a:gd name="connsiteY15" fmla="*/ 1561668 h 2561350"/>
              <a:gd name="connsiteX16" fmla="*/ 249172 w 2081039"/>
              <a:gd name="connsiteY16" fmla="*/ 1045298 h 2561350"/>
              <a:gd name="connsiteX17" fmla="*/ 8510 w 2081039"/>
              <a:gd name="connsiteY17" fmla="*/ 1018431 h 2561350"/>
              <a:gd name="connsiteX18" fmla="*/ 110133 w 2081039"/>
              <a:gd name="connsiteY18" fmla="*/ 382371 h 2561350"/>
              <a:gd name="connsiteX19" fmla="*/ 827923 w 2081039"/>
              <a:gd name="connsiteY19" fmla="*/ 389002 h 2561350"/>
              <a:gd name="connsiteX20" fmla="*/ 793019 w 2081039"/>
              <a:gd name="connsiteY20" fmla="*/ 283670 h 2561350"/>
              <a:gd name="connsiteX21" fmla="*/ 1028762 w 2081039"/>
              <a:gd name="connsiteY21" fmla="*/ 3 h 2561350"/>
              <a:gd name="connsiteX0" fmla="*/ 1028762 w 2081039"/>
              <a:gd name="connsiteY0" fmla="*/ 3 h 2561350"/>
              <a:gd name="connsiteX1" fmla="*/ 1243075 w 2081039"/>
              <a:gd name="connsiteY1" fmla="*/ 286050 h 2561350"/>
              <a:gd name="connsiteX2" fmla="*/ 1220939 w 2081039"/>
              <a:gd name="connsiteY2" fmla="*/ 389002 h 2561350"/>
              <a:gd name="connsiteX3" fmla="*/ 1959793 w 2081039"/>
              <a:gd name="connsiteY3" fmla="*/ 361648 h 2561350"/>
              <a:gd name="connsiteX4" fmla="*/ 2067556 w 2081039"/>
              <a:gd name="connsiteY4" fmla="*/ 961234 h 2561350"/>
              <a:gd name="connsiteX5" fmla="*/ 1863015 w 2081039"/>
              <a:gd name="connsiteY5" fmla="*/ 1037347 h 2561350"/>
              <a:gd name="connsiteX6" fmla="*/ 1847373 w 2081039"/>
              <a:gd name="connsiteY6" fmla="*/ 1520560 h 2561350"/>
              <a:gd name="connsiteX7" fmla="*/ 1998753 w 2081039"/>
              <a:gd name="connsiteY7" fmla="*/ 1456260 h 2561350"/>
              <a:gd name="connsiteX8" fmla="*/ 1952333 w 2081039"/>
              <a:gd name="connsiteY8" fmla="*/ 2180265 h 2561350"/>
              <a:gd name="connsiteX9" fmla="*/ 1223202 w 2081039"/>
              <a:gd name="connsiteY9" fmla="*/ 2167002 h 2561350"/>
              <a:gd name="connsiteX10" fmla="*/ 1243075 w 2081039"/>
              <a:gd name="connsiteY10" fmla="*/ 2275300 h 2561350"/>
              <a:gd name="connsiteX11" fmla="*/ 793019 w 2081039"/>
              <a:gd name="connsiteY11" fmla="*/ 2277680 h 2561350"/>
              <a:gd name="connsiteX12" fmla="*/ 822952 w 2081039"/>
              <a:gd name="connsiteY12" fmla="*/ 2167002 h 2561350"/>
              <a:gd name="connsiteX13" fmla="*/ 130027 w 2081039"/>
              <a:gd name="connsiteY13" fmla="*/ 2200159 h 2561350"/>
              <a:gd name="connsiteX14" fmla="*/ 1050 w 2081039"/>
              <a:gd name="connsiteY14" fmla="*/ 1657531 h 2561350"/>
              <a:gd name="connsiteX15" fmla="*/ 271446 w 2081039"/>
              <a:gd name="connsiteY15" fmla="*/ 1561668 h 2561350"/>
              <a:gd name="connsiteX16" fmla="*/ 249172 w 2081039"/>
              <a:gd name="connsiteY16" fmla="*/ 1045298 h 2561350"/>
              <a:gd name="connsiteX17" fmla="*/ 8510 w 2081039"/>
              <a:gd name="connsiteY17" fmla="*/ 1018431 h 2561350"/>
              <a:gd name="connsiteX18" fmla="*/ 110133 w 2081039"/>
              <a:gd name="connsiteY18" fmla="*/ 382371 h 2561350"/>
              <a:gd name="connsiteX19" fmla="*/ 827923 w 2081039"/>
              <a:gd name="connsiteY19" fmla="*/ 389002 h 2561350"/>
              <a:gd name="connsiteX20" fmla="*/ 793019 w 2081039"/>
              <a:gd name="connsiteY20" fmla="*/ 283670 h 2561350"/>
              <a:gd name="connsiteX21" fmla="*/ 1028762 w 2081039"/>
              <a:gd name="connsiteY21" fmla="*/ 3 h 2561350"/>
              <a:gd name="connsiteX0" fmla="*/ 1028762 w 2072429"/>
              <a:gd name="connsiteY0" fmla="*/ 3 h 2561350"/>
              <a:gd name="connsiteX1" fmla="*/ 1243075 w 2072429"/>
              <a:gd name="connsiteY1" fmla="*/ 286050 h 2561350"/>
              <a:gd name="connsiteX2" fmla="*/ 1220939 w 2072429"/>
              <a:gd name="connsiteY2" fmla="*/ 389002 h 2561350"/>
              <a:gd name="connsiteX3" fmla="*/ 1959793 w 2072429"/>
              <a:gd name="connsiteY3" fmla="*/ 361648 h 2561350"/>
              <a:gd name="connsiteX4" fmla="*/ 2067556 w 2072429"/>
              <a:gd name="connsiteY4" fmla="*/ 961234 h 2561350"/>
              <a:gd name="connsiteX5" fmla="*/ 1863015 w 2072429"/>
              <a:gd name="connsiteY5" fmla="*/ 1037347 h 2561350"/>
              <a:gd name="connsiteX6" fmla="*/ 1847373 w 2072429"/>
              <a:gd name="connsiteY6" fmla="*/ 1520560 h 2561350"/>
              <a:gd name="connsiteX7" fmla="*/ 1952333 w 2072429"/>
              <a:gd name="connsiteY7" fmla="*/ 2180265 h 2561350"/>
              <a:gd name="connsiteX8" fmla="*/ 1223202 w 2072429"/>
              <a:gd name="connsiteY8" fmla="*/ 2167002 h 2561350"/>
              <a:gd name="connsiteX9" fmla="*/ 1243075 w 2072429"/>
              <a:gd name="connsiteY9" fmla="*/ 2275300 h 2561350"/>
              <a:gd name="connsiteX10" fmla="*/ 793019 w 2072429"/>
              <a:gd name="connsiteY10" fmla="*/ 2277680 h 2561350"/>
              <a:gd name="connsiteX11" fmla="*/ 822952 w 2072429"/>
              <a:gd name="connsiteY11" fmla="*/ 2167002 h 2561350"/>
              <a:gd name="connsiteX12" fmla="*/ 130027 w 2072429"/>
              <a:gd name="connsiteY12" fmla="*/ 2200159 h 2561350"/>
              <a:gd name="connsiteX13" fmla="*/ 1050 w 2072429"/>
              <a:gd name="connsiteY13" fmla="*/ 1657531 h 2561350"/>
              <a:gd name="connsiteX14" fmla="*/ 271446 w 2072429"/>
              <a:gd name="connsiteY14" fmla="*/ 1561668 h 2561350"/>
              <a:gd name="connsiteX15" fmla="*/ 249172 w 2072429"/>
              <a:gd name="connsiteY15" fmla="*/ 1045298 h 2561350"/>
              <a:gd name="connsiteX16" fmla="*/ 8510 w 2072429"/>
              <a:gd name="connsiteY16" fmla="*/ 1018431 h 2561350"/>
              <a:gd name="connsiteX17" fmla="*/ 110133 w 2072429"/>
              <a:gd name="connsiteY17" fmla="*/ 382371 h 2561350"/>
              <a:gd name="connsiteX18" fmla="*/ 827923 w 2072429"/>
              <a:gd name="connsiteY18" fmla="*/ 389002 h 2561350"/>
              <a:gd name="connsiteX19" fmla="*/ 793019 w 2072429"/>
              <a:gd name="connsiteY19" fmla="*/ 283670 h 2561350"/>
              <a:gd name="connsiteX20" fmla="*/ 1028762 w 2072429"/>
              <a:gd name="connsiteY20" fmla="*/ 3 h 2561350"/>
              <a:gd name="connsiteX0" fmla="*/ 1028762 w 2072429"/>
              <a:gd name="connsiteY0" fmla="*/ 3 h 2561350"/>
              <a:gd name="connsiteX1" fmla="*/ 1243075 w 2072429"/>
              <a:gd name="connsiteY1" fmla="*/ 286050 h 2561350"/>
              <a:gd name="connsiteX2" fmla="*/ 1220939 w 2072429"/>
              <a:gd name="connsiteY2" fmla="*/ 389002 h 2561350"/>
              <a:gd name="connsiteX3" fmla="*/ 1959793 w 2072429"/>
              <a:gd name="connsiteY3" fmla="*/ 361648 h 2561350"/>
              <a:gd name="connsiteX4" fmla="*/ 2067556 w 2072429"/>
              <a:gd name="connsiteY4" fmla="*/ 961234 h 2561350"/>
              <a:gd name="connsiteX5" fmla="*/ 1863015 w 2072429"/>
              <a:gd name="connsiteY5" fmla="*/ 1037347 h 2561350"/>
              <a:gd name="connsiteX6" fmla="*/ 1847373 w 2072429"/>
              <a:gd name="connsiteY6" fmla="*/ 1520560 h 2561350"/>
              <a:gd name="connsiteX7" fmla="*/ 1890996 w 2072429"/>
              <a:gd name="connsiteY7" fmla="*/ 1722186 h 2561350"/>
              <a:gd name="connsiteX8" fmla="*/ 1952333 w 2072429"/>
              <a:gd name="connsiteY8" fmla="*/ 2180265 h 2561350"/>
              <a:gd name="connsiteX9" fmla="*/ 1223202 w 2072429"/>
              <a:gd name="connsiteY9" fmla="*/ 2167002 h 2561350"/>
              <a:gd name="connsiteX10" fmla="*/ 1243075 w 2072429"/>
              <a:gd name="connsiteY10" fmla="*/ 2275300 h 2561350"/>
              <a:gd name="connsiteX11" fmla="*/ 793019 w 2072429"/>
              <a:gd name="connsiteY11" fmla="*/ 2277680 h 2561350"/>
              <a:gd name="connsiteX12" fmla="*/ 822952 w 2072429"/>
              <a:gd name="connsiteY12" fmla="*/ 2167002 h 2561350"/>
              <a:gd name="connsiteX13" fmla="*/ 130027 w 2072429"/>
              <a:gd name="connsiteY13" fmla="*/ 2200159 h 2561350"/>
              <a:gd name="connsiteX14" fmla="*/ 1050 w 2072429"/>
              <a:gd name="connsiteY14" fmla="*/ 1657531 h 2561350"/>
              <a:gd name="connsiteX15" fmla="*/ 271446 w 2072429"/>
              <a:gd name="connsiteY15" fmla="*/ 1561668 h 2561350"/>
              <a:gd name="connsiteX16" fmla="*/ 249172 w 2072429"/>
              <a:gd name="connsiteY16" fmla="*/ 1045298 h 2561350"/>
              <a:gd name="connsiteX17" fmla="*/ 8510 w 2072429"/>
              <a:gd name="connsiteY17" fmla="*/ 1018431 h 2561350"/>
              <a:gd name="connsiteX18" fmla="*/ 110133 w 2072429"/>
              <a:gd name="connsiteY18" fmla="*/ 382371 h 2561350"/>
              <a:gd name="connsiteX19" fmla="*/ 827923 w 2072429"/>
              <a:gd name="connsiteY19" fmla="*/ 389002 h 2561350"/>
              <a:gd name="connsiteX20" fmla="*/ 793019 w 2072429"/>
              <a:gd name="connsiteY20" fmla="*/ 283670 h 2561350"/>
              <a:gd name="connsiteX21" fmla="*/ 1028762 w 2072429"/>
              <a:gd name="connsiteY21" fmla="*/ 3 h 2561350"/>
              <a:gd name="connsiteX0" fmla="*/ 1028762 w 2072429"/>
              <a:gd name="connsiteY0" fmla="*/ 3 h 2561350"/>
              <a:gd name="connsiteX1" fmla="*/ 1243075 w 2072429"/>
              <a:gd name="connsiteY1" fmla="*/ 286050 h 2561350"/>
              <a:gd name="connsiteX2" fmla="*/ 1220939 w 2072429"/>
              <a:gd name="connsiteY2" fmla="*/ 389002 h 2561350"/>
              <a:gd name="connsiteX3" fmla="*/ 1959793 w 2072429"/>
              <a:gd name="connsiteY3" fmla="*/ 361648 h 2561350"/>
              <a:gd name="connsiteX4" fmla="*/ 2067556 w 2072429"/>
              <a:gd name="connsiteY4" fmla="*/ 961234 h 2561350"/>
              <a:gd name="connsiteX5" fmla="*/ 1863015 w 2072429"/>
              <a:gd name="connsiteY5" fmla="*/ 1037347 h 2561350"/>
              <a:gd name="connsiteX6" fmla="*/ 1847373 w 2072429"/>
              <a:gd name="connsiteY6" fmla="*/ 1520560 h 2561350"/>
              <a:gd name="connsiteX7" fmla="*/ 2065070 w 2072429"/>
              <a:gd name="connsiteY7" fmla="*/ 1597847 h 2561350"/>
              <a:gd name="connsiteX8" fmla="*/ 1952333 w 2072429"/>
              <a:gd name="connsiteY8" fmla="*/ 2180265 h 2561350"/>
              <a:gd name="connsiteX9" fmla="*/ 1223202 w 2072429"/>
              <a:gd name="connsiteY9" fmla="*/ 2167002 h 2561350"/>
              <a:gd name="connsiteX10" fmla="*/ 1243075 w 2072429"/>
              <a:gd name="connsiteY10" fmla="*/ 2275300 h 2561350"/>
              <a:gd name="connsiteX11" fmla="*/ 793019 w 2072429"/>
              <a:gd name="connsiteY11" fmla="*/ 2277680 h 2561350"/>
              <a:gd name="connsiteX12" fmla="*/ 822952 w 2072429"/>
              <a:gd name="connsiteY12" fmla="*/ 2167002 h 2561350"/>
              <a:gd name="connsiteX13" fmla="*/ 130027 w 2072429"/>
              <a:gd name="connsiteY13" fmla="*/ 2200159 h 2561350"/>
              <a:gd name="connsiteX14" fmla="*/ 1050 w 2072429"/>
              <a:gd name="connsiteY14" fmla="*/ 1657531 h 2561350"/>
              <a:gd name="connsiteX15" fmla="*/ 271446 w 2072429"/>
              <a:gd name="connsiteY15" fmla="*/ 1561668 h 2561350"/>
              <a:gd name="connsiteX16" fmla="*/ 249172 w 2072429"/>
              <a:gd name="connsiteY16" fmla="*/ 1045298 h 2561350"/>
              <a:gd name="connsiteX17" fmla="*/ 8510 w 2072429"/>
              <a:gd name="connsiteY17" fmla="*/ 1018431 h 2561350"/>
              <a:gd name="connsiteX18" fmla="*/ 110133 w 2072429"/>
              <a:gd name="connsiteY18" fmla="*/ 382371 h 2561350"/>
              <a:gd name="connsiteX19" fmla="*/ 827923 w 2072429"/>
              <a:gd name="connsiteY19" fmla="*/ 389002 h 2561350"/>
              <a:gd name="connsiteX20" fmla="*/ 793019 w 2072429"/>
              <a:gd name="connsiteY20" fmla="*/ 283670 h 2561350"/>
              <a:gd name="connsiteX21" fmla="*/ 1028762 w 2072429"/>
              <a:gd name="connsiteY21" fmla="*/ 3 h 2561350"/>
              <a:gd name="connsiteX0" fmla="*/ 1028762 w 2072429"/>
              <a:gd name="connsiteY0" fmla="*/ 3 h 2561350"/>
              <a:gd name="connsiteX1" fmla="*/ 1243075 w 2072429"/>
              <a:gd name="connsiteY1" fmla="*/ 286050 h 2561350"/>
              <a:gd name="connsiteX2" fmla="*/ 1220939 w 2072429"/>
              <a:gd name="connsiteY2" fmla="*/ 389002 h 2561350"/>
              <a:gd name="connsiteX3" fmla="*/ 1959793 w 2072429"/>
              <a:gd name="connsiteY3" fmla="*/ 361648 h 2561350"/>
              <a:gd name="connsiteX4" fmla="*/ 2067556 w 2072429"/>
              <a:gd name="connsiteY4" fmla="*/ 961234 h 2561350"/>
              <a:gd name="connsiteX5" fmla="*/ 1863015 w 2072429"/>
              <a:gd name="connsiteY5" fmla="*/ 1037347 h 2561350"/>
              <a:gd name="connsiteX6" fmla="*/ 1847373 w 2072429"/>
              <a:gd name="connsiteY6" fmla="*/ 1520560 h 2561350"/>
              <a:gd name="connsiteX7" fmla="*/ 2065070 w 2072429"/>
              <a:gd name="connsiteY7" fmla="*/ 1597847 h 2561350"/>
              <a:gd name="connsiteX8" fmla="*/ 1952333 w 2072429"/>
              <a:gd name="connsiteY8" fmla="*/ 2180265 h 2561350"/>
              <a:gd name="connsiteX9" fmla="*/ 1223202 w 2072429"/>
              <a:gd name="connsiteY9" fmla="*/ 2167002 h 2561350"/>
              <a:gd name="connsiteX10" fmla="*/ 1243075 w 2072429"/>
              <a:gd name="connsiteY10" fmla="*/ 2275300 h 2561350"/>
              <a:gd name="connsiteX11" fmla="*/ 793019 w 2072429"/>
              <a:gd name="connsiteY11" fmla="*/ 2277680 h 2561350"/>
              <a:gd name="connsiteX12" fmla="*/ 822952 w 2072429"/>
              <a:gd name="connsiteY12" fmla="*/ 2167002 h 2561350"/>
              <a:gd name="connsiteX13" fmla="*/ 130027 w 2072429"/>
              <a:gd name="connsiteY13" fmla="*/ 2200159 h 2561350"/>
              <a:gd name="connsiteX14" fmla="*/ 1050 w 2072429"/>
              <a:gd name="connsiteY14" fmla="*/ 1657531 h 2561350"/>
              <a:gd name="connsiteX15" fmla="*/ 271446 w 2072429"/>
              <a:gd name="connsiteY15" fmla="*/ 1561668 h 2561350"/>
              <a:gd name="connsiteX16" fmla="*/ 249172 w 2072429"/>
              <a:gd name="connsiteY16" fmla="*/ 1045298 h 2561350"/>
              <a:gd name="connsiteX17" fmla="*/ 8510 w 2072429"/>
              <a:gd name="connsiteY17" fmla="*/ 1018431 h 2561350"/>
              <a:gd name="connsiteX18" fmla="*/ 110133 w 2072429"/>
              <a:gd name="connsiteY18" fmla="*/ 382371 h 2561350"/>
              <a:gd name="connsiteX19" fmla="*/ 827923 w 2072429"/>
              <a:gd name="connsiteY19" fmla="*/ 389002 h 2561350"/>
              <a:gd name="connsiteX20" fmla="*/ 793019 w 2072429"/>
              <a:gd name="connsiteY20" fmla="*/ 283670 h 2561350"/>
              <a:gd name="connsiteX21" fmla="*/ 1028762 w 2072429"/>
              <a:gd name="connsiteY21" fmla="*/ 3 h 2561350"/>
              <a:gd name="connsiteX0" fmla="*/ 1028762 w 2072429"/>
              <a:gd name="connsiteY0" fmla="*/ 3 h 2561350"/>
              <a:gd name="connsiteX1" fmla="*/ 1243075 w 2072429"/>
              <a:gd name="connsiteY1" fmla="*/ 286050 h 2561350"/>
              <a:gd name="connsiteX2" fmla="*/ 1220939 w 2072429"/>
              <a:gd name="connsiteY2" fmla="*/ 389002 h 2561350"/>
              <a:gd name="connsiteX3" fmla="*/ 1959793 w 2072429"/>
              <a:gd name="connsiteY3" fmla="*/ 361648 h 2561350"/>
              <a:gd name="connsiteX4" fmla="*/ 2067556 w 2072429"/>
              <a:gd name="connsiteY4" fmla="*/ 961234 h 2561350"/>
              <a:gd name="connsiteX5" fmla="*/ 1863015 w 2072429"/>
              <a:gd name="connsiteY5" fmla="*/ 1037347 h 2561350"/>
              <a:gd name="connsiteX6" fmla="*/ 1847373 w 2072429"/>
              <a:gd name="connsiteY6" fmla="*/ 1520560 h 2561350"/>
              <a:gd name="connsiteX7" fmla="*/ 2065070 w 2072429"/>
              <a:gd name="connsiteY7" fmla="*/ 1597847 h 2561350"/>
              <a:gd name="connsiteX8" fmla="*/ 1952333 w 2072429"/>
              <a:gd name="connsiteY8" fmla="*/ 2180265 h 2561350"/>
              <a:gd name="connsiteX9" fmla="*/ 1223202 w 2072429"/>
              <a:gd name="connsiteY9" fmla="*/ 2167002 h 2561350"/>
              <a:gd name="connsiteX10" fmla="*/ 1243075 w 2072429"/>
              <a:gd name="connsiteY10" fmla="*/ 2275300 h 2561350"/>
              <a:gd name="connsiteX11" fmla="*/ 793019 w 2072429"/>
              <a:gd name="connsiteY11" fmla="*/ 2277680 h 2561350"/>
              <a:gd name="connsiteX12" fmla="*/ 822952 w 2072429"/>
              <a:gd name="connsiteY12" fmla="*/ 2167002 h 2561350"/>
              <a:gd name="connsiteX13" fmla="*/ 130027 w 2072429"/>
              <a:gd name="connsiteY13" fmla="*/ 2200159 h 2561350"/>
              <a:gd name="connsiteX14" fmla="*/ 1050 w 2072429"/>
              <a:gd name="connsiteY14" fmla="*/ 1657531 h 2561350"/>
              <a:gd name="connsiteX15" fmla="*/ 271446 w 2072429"/>
              <a:gd name="connsiteY15" fmla="*/ 1561668 h 2561350"/>
              <a:gd name="connsiteX16" fmla="*/ 249172 w 2072429"/>
              <a:gd name="connsiteY16" fmla="*/ 1045298 h 2561350"/>
              <a:gd name="connsiteX17" fmla="*/ 8510 w 2072429"/>
              <a:gd name="connsiteY17" fmla="*/ 1018431 h 2561350"/>
              <a:gd name="connsiteX18" fmla="*/ 110133 w 2072429"/>
              <a:gd name="connsiteY18" fmla="*/ 382371 h 2561350"/>
              <a:gd name="connsiteX19" fmla="*/ 827923 w 2072429"/>
              <a:gd name="connsiteY19" fmla="*/ 389002 h 2561350"/>
              <a:gd name="connsiteX20" fmla="*/ 793019 w 2072429"/>
              <a:gd name="connsiteY20" fmla="*/ 283670 h 2561350"/>
              <a:gd name="connsiteX21" fmla="*/ 1028762 w 2072429"/>
              <a:gd name="connsiteY21" fmla="*/ 3 h 2561350"/>
              <a:gd name="connsiteX0" fmla="*/ 1028762 w 2072429"/>
              <a:gd name="connsiteY0" fmla="*/ 3 h 2561350"/>
              <a:gd name="connsiteX1" fmla="*/ 1243075 w 2072429"/>
              <a:gd name="connsiteY1" fmla="*/ 286050 h 2561350"/>
              <a:gd name="connsiteX2" fmla="*/ 1220939 w 2072429"/>
              <a:gd name="connsiteY2" fmla="*/ 389002 h 2561350"/>
              <a:gd name="connsiteX3" fmla="*/ 1959793 w 2072429"/>
              <a:gd name="connsiteY3" fmla="*/ 361648 h 2561350"/>
              <a:gd name="connsiteX4" fmla="*/ 2067556 w 2072429"/>
              <a:gd name="connsiteY4" fmla="*/ 961234 h 2561350"/>
              <a:gd name="connsiteX5" fmla="*/ 1863015 w 2072429"/>
              <a:gd name="connsiteY5" fmla="*/ 1037347 h 2561350"/>
              <a:gd name="connsiteX6" fmla="*/ 1847373 w 2072429"/>
              <a:gd name="connsiteY6" fmla="*/ 1535481 h 2561350"/>
              <a:gd name="connsiteX7" fmla="*/ 2065070 w 2072429"/>
              <a:gd name="connsiteY7" fmla="*/ 1597847 h 2561350"/>
              <a:gd name="connsiteX8" fmla="*/ 1952333 w 2072429"/>
              <a:gd name="connsiteY8" fmla="*/ 2180265 h 2561350"/>
              <a:gd name="connsiteX9" fmla="*/ 1223202 w 2072429"/>
              <a:gd name="connsiteY9" fmla="*/ 2167002 h 2561350"/>
              <a:gd name="connsiteX10" fmla="*/ 1243075 w 2072429"/>
              <a:gd name="connsiteY10" fmla="*/ 2275300 h 2561350"/>
              <a:gd name="connsiteX11" fmla="*/ 793019 w 2072429"/>
              <a:gd name="connsiteY11" fmla="*/ 2277680 h 2561350"/>
              <a:gd name="connsiteX12" fmla="*/ 822952 w 2072429"/>
              <a:gd name="connsiteY12" fmla="*/ 2167002 h 2561350"/>
              <a:gd name="connsiteX13" fmla="*/ 130027 w 2072429"/>
              <a:gd name="connsiteY13" fmla="*/ 2200159 h 2561350"/>
              <a:gd name="connsiteX14" fmla="*/ 1050 w 2072429"/>
              <a:gd name="connsiteY14" fmla="*/ 1657531 h 2561350"/>
              <a:gd name="connsiteX15" fmla="*/ 271446 w 2072429"/>
              <a:gd name="connsiteY15" fmla="*/ 1561668 h 2561350"/>
              <a:gd name="connsiteX16" fmla="*/ 249172 w 2072429"/>
              <a:gd name="connsiteY16" fmla="*/ 1045298 h 2561350"/>
              <a:gd name="connsiteX17" fmla="*/ 8510 w 2072429"/>
              <a:gd name="connsiteY17" fmla="*/ 1018431 h 2561350"/>
              <a:gd name="connsiteX18" fmla="*/ 110133 w 2072429"/>
              <a:gd name="connsiteY18" fmla="*/ 382371 h 2561350"/>
              <a:gd name="connsiteX19" fmla="*/ 827923 w 2072429"/>
              <a:gd name="connsiteY19" fmla="*/ 389002 h 2561350"/>
              <a:gd name="connsiteX20" fmla="*/ 793019 w 2072429"/>
              <a:gd name="connsiteY20" fmla="*/ 283670 h 2561350"/>
              <a:gd name="connsiteX21" fmla="*/ 1028762 w 2072429"/>
              <a:gd name="connsiteY21" fmla="*/ 3 h 2561350"/>
              <a:gd name="connsiteX0" fmla="*/ 1028762 w 2072429"/>
              <a:gd name="connsiteY0" fmla="*/ 3 h 2561350"/>
              <a:gd name="connsiteX1" fmla="*/ 1243075 w 2072429"/>
              <a:gd name="connsiteY1" fmla="*/ 286050 h 2561350"/>
              <a:gd name="connsiteX2" fmla="*/ 1220939 w 2072429"/>
              <a:gd name="connsiteY2" fmla="*/ 389002 h 2561350"/>
              <a:gd name="connsiteX3" fmla="*/ 1959793 w 2072429"/>
              <a:gd name="connsiteY3" fmla="*/ 361648 h 2561350"/>
              <a:gd name="connsiteX4" fmla="*/ 2067556 w 2072429"/>
              <a:gd name="connsiteY4" fmla="*/ 961234 h 2561350"/>
              <a:gd name="connsiteX5" fmla="*/ 1863015 w 2072429"/>
              <a:gd name="connsiteY5" fmla="*/ 1037347 h 2561350"/>
              <a:gd name="connsiteX6" fmla="*/ 1847373 w 2072429"/>
              <a:gd name="connsiteY6" fmla="*/ 1535481 h 2561350"/>
              <a:gd name="connsiteX7" fmla="*/ 2065070 w 2072429"/>
              <a:gd name="connsiteY7" fmla="*/ 1597847 h 2561350"/>
              <a:gd name="connsiteX8" fmla="*/ 1952333 w 2072429"/>
              <a:gd name="connsiteY8" fmla="*/ 2180265 h 2561350"/>
              <a:gd name="connsiteX9" fmla="*/ 1223202 w 2072429"/>
              <a:gd name="connsiteY9" fmla="*/ 2167002 h 2561350"/>
              <a:gd name="connsiteX10" fmla="*/ 1243075 w 2072429"/>
              <a:gd name="connsiteY10" fmla="*/ 2275300 h 2561350"/>
              <a:gd name="connsiteX11" fmla="*/ 793019 w 2072429"/>
              <a:gd name="connsiteY11" fmla="*/ 2277680 h 2561350"/>
              <a:gd name="connsiteX12" fmla="*/ 822952 w 2072429"/>
              <a:gd name="connsiteY12" fmla="*/ 2167002 h 2561350"/>
              <a:gd name="connsiteX13" fmla="*/ 130027 w 2072429"/>
              <a:gd name="connsiteY13" fmla="*/ 2200159 h 2561350"/>
              <a:gd name="connsiteX14" fmla="*/ 1050 w 2072429"/>
              <a:gd name="connsiteY14" fmla="*/ 1657531 h 2561350"/>
              <a:gd name="connsiteX15" fmla="*/ 271446 w 2072429"/>
              <a:gd name="connsiteY15" fmla="*/ 1561668 h 2561350"/>
              <a:gd name="connsiteX16" fmla="*/ 249172 w 2072429"/>
              <a:gd name="connsiteY16" fmla="*/ 1045298 h 2561350"/>
              <a:gd name="connsiteX17" fmla="*/ 8510 w 2072429"/>
              <a:gd name="connsiteY17" fmla="*/ 1018431 h 2561350"/>
              <a:gd name="connsiteX18" fmla="*/ 110133 w 2072429"/>
              <a:gd name="connsiteY18" fmla="*/ 382371 h 2561350"/>
              <a:gd name="connsiteX19" fmla="*/ 827923 w 2072429"/>
              <a:gd name="connsiteY19" fmla="*/ 389002 h 2561350"/>
              <a:gd name="connsiteX20" fmla="*/ 793019 w 2072429"/>
              <a:gd name="connsiteY20" fmla="*/ 283670 h 2561350"/>
              <a:gd name="connsiteX21" fmla="*/ 1028762 w 2072429"/>
              <a:gd name="connsiteY21" fmla="*/ 3 h 2561350"/>
              <a:gd name="connsiteX0" fmla="*/ 1028762 w 2072429"/>
              <a:gd name="connsiteY0" fmla="*/ 3 h 2561350"/>
              <a:gd name="connsiteX1" fmla="*/ 1243075 w 2072429"/>
              <a:gd name="connsiteY1" fmla="*/ 286050 h 2561350"/>
              <a:gd name="connsiteX2" fmla="*/ 1220939 w 2072429"/>
              <a:gd name="connsiteY2" fmla="*/ 389002 h 2561350"/>
              <a:gd name="connsiteX3" fmla="*/ 1959793 w 2072429"/>
              <a:gd name="connsiteY3" fmla="*/ 361648 h 2561350"/>
              <a:gd name="connsiteX4" fmla="*/ 2067556 w 2072429"/>
              <a:gd name="connsiteY4" fmla="*/ 961234 h 2561350"/>
              <a:gd name="connsiteX5" fmla="*/ 1863015 w 2072429"/>
              <a:gd name="connsiteY5" fmla="*/ 1037347 h 2561350"/>
              <a:gd name="connsiteX6" fmla="*/ 1847373 w 2072429"/>
              <a:gd name="connsiteY6" fmla="*/ 1535481 h 2561350"/>
              <a:gd name="connsiteX7" fmla="*/ 2065070 w 2072429"/>
              <a:gd name="connsiteY7" fmla="*/ 1597847 h 2561350"/>
              <a:gd name="connsiteX8" fmla="*/ 1952333 w 2072429"/>
              <a:gd name="connsiteY8" fmla="*/ 2180265 h 2561350"/>
              <a:gd name="connsiteX9" fmla="*/ 1223202 w 2072429"/>
              <a:gd name="connsiteY9" fmla="*/ 2167002 h 2561350"/>
              <a:gd name="connsiteX10" fmla="*/ 1243075 w 2072429"/>
              <a:gd name="connsiteY10" fmla="*/ 2275300 h 2561350"/>
              <a:gd name="connsiteX11" fmla="*/ 793019 w 2072429"/>
              <a:gd name="connsiteY11" fmla="*/ 2277680 h 2561350"/>
              <a:gd name="connsiteX12" fmla="*/ 822952 w 2072429"/>
              <a:gd name="connsiteY12" fmla="*/ 2167002 h 2561350"/>
              <a:gd name="connsiteX13" fmla="*/ 130027 w 2072429"/>
              <a:gd name="connsiteY13" fmla="*/ 2200159 h 2561350"/>
              <a:gd name="connsiteX14" fmla="*/ 1050 w 2072429"/>
              <a:gd name="connsiteY14" fmla="*/ 1657531 h 2561350"/>
              <a:gd name="connsiteX15" fmla="*/ 271446 w 2072429"/>
              <a:gd name="connsiteY15" fmla="*/ 1561668 h 2561350"/>
              <a:gd name="connsiteX16" fmla="*/ 249172 w 2072429"/>
              <a:gd name="connsiteY16" fmla="*/ 1045298 h 2561350"/>
              <a:gd name="connsiteX17" fmla="*/ 8510 w 2072429"/>
              <a:gd name="connsiteY17" fmla="*/ 1018431 h 2561350"/>
              <a:gd name="connsiteX18" fmla="*/ 110133 w 2072429"/>
              <a:gd name="connsiteY18" fmla="*/ 382371 h 2561350"/>
              <a:gd name="connsiteX19" fmla="*/ 827923 w 2072429"/>
              <a:gd name="connsiteY19" fmla="*/ 389002 h 2561350"/>
              <a:gd name="connsiteX20" fmla="*/ 793019 w 2072429"/>
              <a:gd name="connsiteY20" fmla="*/ 283670 h 2561350"/>
              <a:gd name="connsiteX21" fmla="*/ 1028762 w 2072429"/>
              <a:gd name="connsiteY21" fmla="*/ 3 h 2561350"/>
              <a:gd name="connsiteX0" fmla="*/ 1028762 w 2072429"/>
              <a:gd name="connsiteY0" fmla="*/ 3 h 2561350"/>
              <a:gd name="connsiteX1" fmla="*/ 1243075 w 2072429"/>
              <a:gd name="connsiteY1" fmla="*/ 286050 h 2561350"/>
              <a:gd name="connsiteX2" fmla="*/ 1220939 w 2072429"/>
              <a:gd name="connsiteY2" fmla="*/ 389002 h 2561350"/>
              <a:gd name="connsiteX3" fmla="*/ 1959793 w 2072429"/>
              <a:gd name="connsiteY3" fmla="*/ 361648 h 2561350"/>
              <a:gd name="connsiteX4" fmla="*/ 2067556 w 2072429"/>
              <a:gd name="connsiteY4" fmla="*/ 961234 h 2561350"/>
              <a:gd name="connsiteX5" fmla="*/ 1863015 w 2072429"/>
              <a:gd name="connsiteY5" fmla="*/ 1037347 h 2561350"/>
              <a:gd name="connsiteX6" fmla="*/ 1847373 w 2072429"/>
              <a:gd name="connsiteY6" fmla="*/ 1535481 h 2561350"/>
              <a:gd name="connsiteX7" fmla="*/ 2065070 w 2072429"/>
              <a:gd name="connsiteY7" fmla="*/ 1597847 h 2561350"/>
              <a:gd name="connsiteX8" fmla="*/ 1952333 w 2072429"/>
              <a:gd name="connsiteY8" fmla="*/ 2180265 h 2561350"/>
              <a:gd name="connsiteX9" fmla="*/ 1223202 w 2072429"/>
              <a:gd name="connsiteY9" fmla="*/ 2167002 h 2561350"/>
              <a:gd name="connsiteX10" fmla="*/ 1243075 w 2072429"/>
              <a:gd name="connsiteY10" fmla="*/ 2275300 h 2561350"/>
              <a:gd name="connsiteX11" fmla="*/ 793019 w 2072429"/>
              <a:gd name="connsiteY11" fmla="*/ 2277680 h 2561350"/>
              <a:gd name="connsiteX12" fmla="*/ 822952 w 2072429"/>
              <a:gd name="connsiteY12" fmla="*/ 2167002 h 2561350"/>
              <a:gd name="connsiteX13" fmla="*/ 130027 w 2072429"/>
              <a:gd name="connsiteY13" fmla="*/ 2200159 h 2561350"/>
              <a:gd name="connsiteX14" fmla="*/ 1050 w 2072429"/>
              <a:gd name="connsiteY14" fmla="*/ 1657531 h 2561350"/>
              <a:gd name="connsiteX15" fmla="*/ 271446 w 2072429"/>
              <a:gd name="connsiteY15" fmla="*/ 1561668 h 2561350"/>
              <a:gd name="connsiteX16" fmla="*/ 249172 w 2072429"/>
              <a:gd name="connsiteY16" fmla="*/ 1045298 h 2561350"/>
              <a:gd name="connsiteX17" fmla="*/ 8510 w 2072429"/>
              <a:gd name="connsiteY17" fmla="*/ 1018431 h 2561350"/>
              <a:gd name="connsiteX18" fmla="*/ 110133 w 2072429"/>
              <a:gd name="connsiteY18" fmla="*/ 382371 h 2561350"/>
              <a:gd name="connsiteX19" fmla="*/ 827923 w 2072429"/>
              <a:gd name="connsiteY19" fmla="*/ 389002 h 2561350"/>
              <a:gd name="connsiteX20" fmla="*/ 793019 w 2072429"/>
              <a:gd name="connsiteY20" fmla="*/ 283670 h 2561350"/>
              <a:gd name="connsiteX21" fmla="*/ 1028762 w 2072429"/>
              <a:gd name="connsiteY21" fmla="*/ 3 h 2561350"/>
              <a:gd name="connsiteX0" fmla="*/ 1028762 w 2072429"/>
              <a:gd name="connsiteY0" fmla="*/ 3 h 2561350"/>
              <a:gd name="connsiteX1" fmla="*/ 1243075 w 2072429"/>
              <a:gd name="connsiteY1" fmla="*/ 286050 h 2561350"/>
              <a:gd name="connsiteX2" fmla="*/ 1220939 w 2072429"/>
              <a:gd name="connsiteY2" fmla="*/ 389002 h 2561350"/>
              <a:gd name="connsiteX3" fmla="*/ 1959793 w 2072429"/>
              <a:gd name="connsiteY3" fmla="*/ 361648 h 2561350"/>
              <a:gd name="connsiteX4" fmla="*/ 2067556 w 2072429"/>
              <a:gd name="connsiteY4" fmla="*/ 961234 h 2561350"/>
              <a:gd name="connsiteX5" fmla="*/ 1863015 w 2072429"/>
              <a:gd name="connsiteY5" fmla="*/ 1037347 h 2561350"/>
              <a:gd name="connsiteX6" fmla="*/ 1847373 w 2072429"/>
              <a:gd name="connsiteY6" fmla="*/ 1535481 h 2561350"/>
              <a:gd name="connsiteX7" fmla="*/ 2065070 w 2072429"/>
              <a:gd name="connsiteY7" fmla="*/ 1597847 h 2561350"/>
              <a:gd name="connsiteX8" fmla="*/ 1952333 w 2072429"/>
              <a:gd name="connsiteY8" fmla="*/ 2180265 h 2561350"/>
              <a:gd name="connsiteX9" fmla="*/ 1223202 w 2072429"/>
              <a:gd name="connsiteY9" fmla="*/ 2167002 h 2561350"/>
              <a:gd name="connsiteX10" fmla="*/ 1243075 w 2072429"/>
              <a:gd name="connsiteY10" fmla="*/ 2275300 h 2561350"/>
              <a:gd name="connsiteX11" fmla="*/ 793019 w 2072429"/>
              <a:gd name="connsiteY11" fmla="*/ 2277680 h 2561350"/>
              <a:gd name="connsiteX12" fmla="*/ 822952 w 2072429"/>
              <a:gd name="connsiteY12" fmla="*/ 2167002 h 2561350"/>
              <a:gd name="connsiteX13" fmla="*/ 130027 w 2072429"/>
              <a:gd name="connsiteY13" fmla="*/ 2200159 h 2561350"/>
              <a:gd name="connsiteX14" fmla="*/ 1050 w 2072429"/>
              <a:gd name="connsiteY14" fmla="*/ 1657531 h 2561350"/>
              <a:gd name="connsiteX15" fmla="*/ 271446 w 2072429"/>
              <a:gd name="connsiteY15" fmla="*/ 1561668 h 2561350"/>
              <a:gd name="connsiteX16" fmla="*/ 249172 w 2072429"/>
              <a:gd name="connsiteY16" fmla="*/ 1045298 h 2561350"/>
              <a:gd name="connsiteX17" fmla="*/ 8510 w 2072429"/>
              <a:gd name="connsiteY17" fmla="*/ 1018431 h 2561350"/>
              <a:gd name="connsiteX18" fmla="*/ 110133 w 2072429"/>
              <a:gd name="connsiteY18" fmla="*/ 382371 h 2561350"/>
              <a:gd name="connsiteX19" fmla="*/ 827923 w 2072429"/>
              <a:gd name="connsiteY19" fmla="*/ 389002 h 2561350"/>
              <a:gd name="connsiteX20" fmla="*/ 793019 w 2072429"/>
              <a:gd name="connsiteY20" fmla="*/ 283670 h 2561350"/>
              <a:gd name="connsiteX21" fmla="*/ 1028762 w 2072429"/>
              <a:gd name="connsiteY21" fmla="*/ 3 h 2561350"/>
              <a:gd name="connsiteX0" fmla="*/ 1028762 w 2072429"/>
              <a:gd name="connsiteY0" fmla="*/ 3 h 2561350"/>
              <a:gd name="connsiteX1" fmla="*/ 1243075 w 2072429"/>
              <a:gd name="connsiteY1" fmla="*/ 286050 h 2561350"/>
              <a:gd name="connsiteX2" fmla="*/ 1220939 w 2072429"/>
              <a:gd name="connsiteY2" fmla="*/ 389002 h 2561350"/>
              <a:gd name="connsiteX3" fmla="*/ 1959793 w 2072429"/>
              <a:gd name="connsiteY3" fmla="*/ 361648 h 2561350"/>
              <a:gd name="connsiteX4" fmla="*/ 2067556 w 2072429"/>
              <a:gd name="connsiteY4" fmla="*/ 961234 h 2561350"/>
              <a:gd name="connsiteX5" fmla="*/ 1863015 w 2072429"/>
              <a:gd name="connsiteY5" fmla="*/ 1037347 h 2561350"/>
              <a:gd name="connsiteX6" fmla="*/ 1847373 w 2072429"/>
              <a:gd name="connsiteY6" fmla="*/ 1535481 h 2561350"/>
              <a:gd name="connsiteX7" fmla="*/ 2065070 w 2072429"/>
              <a:gd name="connsiteY7" fmla="*/ 1597847 h 2561350"/>
              <a:gd name="connsiteX8" fmla="*/ 1952333 w 2072429"/>
              <a:gd name="connsiteY8" fmla="*/ 2180265 h 2561350"/>
              <a:gd name="connsiteX9" fmla="*/ 1223202 w 2072429"/>
              <a:gd name="connsiteY9" fmla="*/ 2167002 h 2561350"/>
              <a:gd name="connsiteX10" fmla="*/ 1243075 w 2072429"/>
              <a:gd name="connsiteY10" fmla="*/ 2275300 h 2561350"/>
              <a:gd name="connsiteX11" fmla="*/ 793019 w 2072429"/>
              <a:gd name="connsiteY11" fmla="*/ 2277680 h 2561350"/>
              <a:gd name="connsiteX12" fmla="*/ 822952 w 2072429"/>
              <a:gd name="connsiteY12" fmla="*/ 2167002 h 2561350"/>
              <a:gd name="connsiteX13" fmla="*/ 130027 w 2072429"/>
              <a:gd name="connsiteY13" fmla="*/ 2200159 h 2561350"/>
              <a:gd name="connsiteX14" fmla="*/ 1050 w 2072429"/>
              <a:gd name="connsiteY14" fmla="*/ 1657531 h 2561350"/>
              <a:gd name="connsiteX15" fmla="*/ 271446 w 2072429"/>
              <a:gd name="connsiteY15" fmla="*/ 1561668 h 2561350"/>
              <a:gd name="connsiteX16" fmla="*/ 249172 w 2072429"/>
              <a:gd name="connsiteY16" fmla="*/ 1045298 h 2561350"/>
              <a:gd name="connsiteX17" fmla="*/ 8510 w 2072429"/>
              <a:gd name="connsiteY17" fmla="*/ 1018431 h 2561350"/>
              <a:gd name="connsiteX18" fmla="*/ 110133 w 2072429"/>
              <a:gd name="connsiteY18" fmla="*/ 382371 h 2561350"/>
              <a:gd name="connsiteX19" fmla="*/ 827923 w 2072429"/>
              <a:gd name="connsiteY19" fmla="*/ 389002 h 2561350"/>
              <a:gd name="connsiteX20" fmla="*/ 793019 w 2072429"/>
              <a:gd name="connsiteY20" fmla="*/ 283670 h 2561350"/>
              <a:gd name="connsiteX21" fmla="*/ 1028762 w 2072429"/>
              <a:gd name="connsiteY21" fmla="*/ 3 h 2561350"/>
              <a:gd name="connsiteX0" fmla="*/ 1028762 w 2072429"/>
              <a:gd name="connsiteY0" fmla="*/ 3 h 2561350"/>
              <a:gd name="connsiteX1" fmla="*/ 1243075 w 2072429"/>
              <a:gd name="connsiteY1" fmla="*/ 286050 h 2561350"/>
              <a:gd name="connsiteX2" fmla="*/ 1220939 w 2072429"/>
              <a:gd name="connsiteY2" fmla="*/ 389002 h 2561350"/>
              <a:gd name="connsiteX3" fmla="*/ 1959793 w 2072429"/>
              <a:gd name="connsiteY3" fmla="*/ 361648 h 2561350"/>
              <a:gd name="connsiteX4" fmla="*/ 2067556 w 2072429"/>
              <a:gd name="connsiteY4" fmla="*/ 961234 h 2561350"/>
              <a:gd name="connsiteX5" fmla="*/ 1863015 w 2072429"/>
              <a:gd name="connsiteY5" fmla="*/ 1037347 h 2561350"/>
              <a:gd name="connsiteX6" fmla="*/ 1847373 w 2072429"/>
              <a:gd name="connsiteY6" fmla="*/ 1535481 h 2561350"/>
              <a:gd name="connsiteX7" fmla="*/ 2065070 w 2072429"/>
              <a:gd name="connsiteY7" fmla="*/ 1597847 h 2561350"/>
              <a:gd name="connsiteX8" fmla="*/ 1952333 w 2072429"/>
              <a:gd name="connsiteY8" fmla="*/ 2180265 h 2561350"/>
              <a:gd name="connsiteX9" fmla="*/ 1223202 w 2072429"/>
              <a:gd name="connsiteY9" fmla="*/ 2167002 h 2561350"/>
              <a:gd name="connsiteX10" fmla="*/ 1243075 w 2072429"/>
              <a:gd name="connsiteY10" fmla="*/ 2275300 h 2561350"/>
              <a:gd name="connsiteX11" fmla="*/ 793019 w 2072429"/>
              <a:gd name="connsiteY11" fmla="*/ 2277680 h 2561350"/>
              <a:gd name="connsiteX12" fmla="*/ 822952 w 2072429"/>
              <a:gd name="connsiteY12" fmla="*/ 2167002 h 2561350"/>
              <a:gd name="connsiteX13" fmla="*/ 130027 w 2072429"/>
              <a:gd name="connsiteY13" fmla="*/ 2200159 h 2561350"/>
              <a:gd name="connsiteX14" fmla="*/ 1050 w 2072429"/>
              <a:gd name="connsiteY14" fmla="*/ 1657531 h 2561350"/>
              <a:gd name="connsiteX15" fmla="*/ 271446 w 2072429"/>
              <a:gd name="connsiteY15" fmla="*/ 1561668 h 2561350"/>
              <a:gd name="connsiteX16" fmla="*/ 249172 w 2072429"/>
              <a:gd name="connsiteY16" fmla="*/ 1045298 h 2561350"/>
              <a:gd name="connsiteX17" fmla="*/ 8510 w 2072429"/>
              <a:gd name="connsiteY17" fmla="*/ 1018431 h 2561350"/>
              <a:gd name="connsiteX18" fmla="*/ 110133 w 2072429"/>
              <a:gd name="connsiteY18" fmla="*/ 382371 h 2561350"/>
              <a:gd name="connsiteX19" fmla="*/ 827923 w 2072429"/>
              <a:gd name="connsiteY19" fmla="*/ 389002 h 2561350"/>
              <a:gd name="connsiteX20" fmla="*/ 793019 w 2072429"/>
              <a:gd name="connsiteY20" fmla="*/ 283670 h 2561350"/>
              <a:gd name="connsiteX21" fmla="*/ 1028762 w 2072429"/>
              <a:gd name="connsiteY21" fmla="*/ 3 h 2561350"/>
              <a:gd name="connsiteX0" fmla="*/ 1028762 w 2072429"/>
              <a:gd name="connsiteY0" fmla="*/ 3 h 2561350"/>
              <a:gd name="connsiteX1" fmla="*/ 1243075 w 2072429"/>
              <a:gd name="connsiteY1" fmla="*/ 286050 h 2561350"/>
              <a:gd name="connsiteX2" fmla="*/ 1220939 w 2072429"/>
              <a:gd name="connsiteY2" fmla="*/ 389002 h 2561350"/>
              <a:gd name="connsiteX3" fmla="*/ 1959793 w 2072429"/>
              <a:gd name="connsiteY3" fmla="*/ 361648 h 2561350"/>
              <a:gd name="connsiteX4" fmla="*/ 2067556 w 2072429"/>
              <a:gd name="connsiteY4" fmla="*/ 961234 h 2561350"/>
              <a:gd name="connsiteX5" fmla="*/ 1863015 w 2072429"/>
              <a:gd name="connsiteY5" fmla="*/ 1037347 h 2561350"/>
              <a:gd name="connsiteX6" fmla="*/ 1847373 w 2072429"/>
              <a:gd name="connsiteY6" fmla="*/ 1535481 h 2561350"/>
              <a:gd name="connsiteX7" fmla="*/ 2065070 w 2072429"/>
              <a:gd name="connsiteY7" fmla="*/ 1597847 h 2561350"/>
              <a:gd name="connsiteX8" fmla="*/ 1952333 w 2072429"/>
              <a:gd name="connsiteY8" fmla="*/ 2180265 h 2561350"/>
              <a:gd name="connsiteX9" fmla="*/ 1223202 w 2072429"/>
              <a:gd name="connsiteY9" fmla="*/ 2167002 h 2561350"/>
              <a:gd name="connsiteX10" fmla="*/ 1243075 w 2072429"/>
              <a:gd name="connsiteY10" fmla="*/ 2275300 h 2561350"/>
              <a:gd name="connsiteX11" fmla="*/ 793019 w 2072429"/>
              <a:gd name="connsiteY11" fmla="*/ 2277680 h 2561350"/>
              <a:gd name="connsiteX12" fmla="*/ 822952 w 2072429"/>
              <a:gd name="connsiteY12" fmla="*/ 2167002 h 2561350"/>
              <a:gd name="connsiteX13" fmla="*/ 130027 w 2072429"/>
              <a:gd name="connsiteY13" fmla="*/ 2200159 h 2561350"/>
              <a:gd name="connsiteX14" fmla="*/ 1050 w 2072429"/>
              <a:gd name="connsiteY14" fmla="*/ 1657531 h 2561350"/>
              <a:gd name="connsiteX15" fmla="*/ 271446 w 2072429"/>
              <a:gd name="connsiteY15" fmla="*/ 1561668 h 2561350"/>
              <a:gd name="connsiteX16" fmla="*/ 249172 w 2072429"/>
              <a:gd name="connsiteY16" fmla="*/ 1045298 h 2561350"/>
              <a:gd name="connsiteX17" fmla="*/ 8510 w 2072429"/>
              <a:gd name="connsiteY17" fmla="*/ 1018431 h 2561350"/>
              <a:gd name="connsiteX18" fmla="*/ 110133 w 2072429"/>
              <a:gd name="connsiteY18" fmla="*/ 382371 h 2561350"/>
              <a:gd name="connsiteX19" fmla="*/ 827923 w 2072429"/>
              <a:gd name="connsiteY19" fmla="*/ 389002 h 2561350"/>
              <a:gd name="connsiteX20" fmla="*/ 793019 w 2072429"/>
              <a:gd name="connsiteY20" fmla="*/ 283670 h 2561350"/>
              <a:gd name="connsiteX21" fmla="*/ 1028762 w 2072429"/>
              <a:gd name="connsiteY21" fmla="*/ 3 h 2561350"/>
              <a:gd name="connsiteX0" fmla="*/ 1028762 w 2072429"/>
              <a:gd name="connsiteY0" fmla="*/ 3 h 2561350"/>
              <a:gd name="connsiteX1" fmla="*/ 1243075 w 2072429"/>
              <a:gd name="connsiteY1" fmla="*/ 286050 h 2561350"/>
              <a:gd name="connsiteX2" fmla="*/ 1220939 w 2072429"/>
              <a:gd name="connsiteY2" fmla="*/ 389002 h 2561350"/>
              <a:gd name="connsiteX3" fmla="*/ 1959793 w 2072429"/>
              <a:gd name="connsiteY3" fmla="*/ 361648 h 2561350"/>
              <a:gd name="connsiteX4" fmla="*/ 2067556 w 2072429"/>
              <a:gd name="connsiteY4" fmla="*/ 961234 h 2561350"/>
              <a:gd name="connsiteX5" fmla="*/ 1847373 w 2072429"/>
              <a:gd name="connsiteY5" fmla="*/ 1535481 h 2561350"/>
              <a:gd name="connsiteX6" fmla="*/ 2065070 w 2072429"/>
              <a:gd name="connsiteY6" fmla="*/ 1597847 h 2561350"/>
              <a:gd name="connsiteX7" fmla="*/ 1952333 w 2072429"/>
              <a:gd name="connsiteY7" fmla="*/ 2180265 h 2561350"/>
              <a:gd name="connsiteX8" fmla="*/ 1223202 w 2072429"/>
              <a:gd name="connsiteY8" fmla="*/ 2167002 h 2561350"/>
              <a:gd name="connsiteX9" fmla="*/ 1243075 w 2072429"/>
              <a:gd name="connsiteY9" fmla="*/ 2275300 h 2561350"/>
              <a:gd name="connsiteX10" fmla="*/ 793019 w 2072429"/>
              <a:gd name="connsiteY10" fmla="*/ 2277680 h 2561350"/>
              <a:gd name="connsiteX11" fmla="*/ 822952 w 2072429"/>
              <a:gd name="connsiteY11" fmla="*/ 2167002 h 2561350"/>
              <a:gd name="connsiteX12" fmla="*/ 130027 w 2072429"/>
              <a:gd name="connsiteY12" fmla="*/ 2200159 h 2561350"/>
              <a:gd name="connsiteX13" fmla="*/ 1050 w 2072429"/>
              <a:gd name="connsiteY13" fmla="*/ 1657531 h 2561350"/>
              <a:gd name="connsiteX14" fmla="*/ 271446 w 2072429"/>
              <a:gd name="connsiteY14" fmla="*/ 1561668 h 2561350"/>
              <a:gd name="connsiteX15" fmla="*/ 249172 w 2072429"/>
              <a:gd name="connsiteY15" fmla="*/ 1045298 h 2561350"/>
              <a:gd name="connsiteX16" fmla="*/ 8510 w 2072429"/>
              <a:gd name="connsiteY16" fmla="*/ 1018431 h 2561350"/>
              <a:gd name="connsiteX17" fmla="*/ 110133 w 2072429"/>
              <a:gd name="connsiteY17" fmla="*/ 382371 h 2561350"/>
              <a:gd name="connsiteX18" fmla="*/ 827923 w 2072429"/>
              <a:gd name="connsiteY18" fmla="*/ 389002 h 2561350"/>
              <a:gd name="connsiteX19" fmla="*/ 793019 w 2072429"/>
              <a:gd name="connsiteY19" fmla="*/ 283670 h 2561350"/>
              <a:gd name="connsiteX20" fmla="*/ 1028762 w 2072429"/>
              <a:gd name="connsiteY20" fmla="*/ 3 h 2561350"/>
              <a:gd name="connsiteX0" fmla="*/ 1028762 w 2072429"/>
              <a:gd name="connsiteY0" fmla="*/ 3 h 2561350"/>
              <a:gd name="connsiteX1" fmla="*/ 1243075 w 2072429"/>
              <a:gd name="connsiteY1" fmla="*/ 286050 h 2561350"/>
              <a:gd name="connsiteX2" fmla="*/ 1220939 w 2072429"/>
              <a:gd name="connsiteY2" fmla="*/ 389002 h 2561350"/>
              <a:gd name="connsiteX3" fmla="*/ 1959793 w 2072429"/>
              <a:gd name="connsiteY3" fmla="*/ 361648 h 2561350"/>
              <a:gd name="connsiteX4" fmla="*/ 2067556 w 2072429"/>
              <a:gd name="connsiteY4" fmla="*/ 961234 h 2561350"/>
              <a:gd name="connsiteX5" fmla="*/ 1997927 w 2072429"/>
              <a:gd name="connsiteY5" fmla="*/ 1180071 h 2561350"/>
              <a:gd name="connsiteX6" fmla="*/ 1847373 w 2072429"/>
              <a:gd name="connsiteY6" fmla="*/ 1535481 h 2561350"/>
              <a:gd name="connsiteX7" fmla="*/ 2065070 w 2072429"/>
              <a:gd name="connsiteY7" fmla="*/ 1597847 h 2561350"/>
              <a:gd name="connsiteX8" fmla="*/ 1952333 w 2072429"/>
              <a:gd name="connsiteY8" fmla="*/ 2180265 h 2561350"/>
              <a:gd name="connsiteX9" fmla="*/ 1223202 w 2072429"/>
              <a:gd name="connsiteY9" fmla="*/ 2167002 h 2561350"/>
              <a:gd name="connsiteX10" fmla="*/ 1243075 w 2072429"/>
              <a:gd name="connsiteY10" fmla="*/ 2275300 h 2561350"/>
              <a:gd name="connsiteX11" fmla="*/ 793019 w 2072429"/>
              <a:gd name="connsiteY11" fmla="*/ 2277680 h 2561350"/>
              <a:gd name="connsiteX12" fmla="*/ 822952 w 2072429"/>
              <a:gd name="connsiteY12" fmla="*/ 2167002 h 2561350"/>
              <a:gd name="connsiteX13" fmla="*/ 130027 w 2072429"/>
              <a:gd name="connsiteY13" fmla="*/ 2200159 h 2561350"/>
              <a:gd name="connsiteX14" fmla="*/ 1050 w 2072429"/>
              <a:gd name="connsiteY14" fmla="*/ 1657531 h 2561350"/>
              <a:gd name="connsiteX15" fmla="*/ 271446 w 2072429"/>
              <a:gd name="connsiteY15" fmla="*/ 1561668 h 2561350"/>
              <a:gd name="connsiteX16" fmla="*/ 249172 w 2072429"/>
              <a:gd name="connsiteY16" fmla="*/ 1045298 h 2561350"/>
              <a:gd name="connsiteX17" fmla="*/ 8510 w 2072429"/>
              <a:gd name="connsiteY17" fmla="*/ 1018431 h 2561350"/>
              <a:gd name="connsiteX18" fmla="*/ 110133 w 2072429"/>
              <a:gd name="connsiteY18" fmla="*/ 382371 h 2561350"/>
              <a:gd name="connsiteX19" fmla="*/ 827923 w 2072429"/>
              <a:gd name="connsiteY19" fmla="*/ 389002 h 2561350"/>
              <a:gd name="connsiteX20" fmla="*/ 793019 w 2072429"/>
              <a:gd name="connsiteY20" fmla="*/ 283670 h 2561350"/>
              <a:gd name="connsiteX21" fmla="*/ 1028762 w 2072429"/>
              <a:gd name="connsiteY21" fmla="*/ 3 h 2561350"/>
              <a:gd name="connsiteX0" fmla="*/ 1028762 w 2072429"/>
              <a:gd name="connsiteY0" fmla="*/ 3 h 2561350"/>
              <a:gd name="connsiteX1" fmla="*/ 1243075 w 2072429"/>
              <a:gd name="connsiteY1" fmla="*/ 286050 h 2561350"/>
              <a:gd name="connsiteX2" fmla="*/ 1220939 w 2072429"/>
              <a:gd name="connsiteY2" fmla="*/ 389002 h 2561350"/>
              <a:gd name="connsiteX3" fmla="*/ 1959793 w 2072429"/>
              <a:gd name="connsiteY3" fmla="*/ 361648 h 2561350"/>
              <a:gd name="connsiteX4" fmla="*/ 2067556 w 2072429"/>
              <a:gd name="connsiteY4" fmla="*/ 961234 h 2561350"/>
              <a:gd name="connsiteX5" fmla="*/ 1883536 w 2072429"/>
              <a:gd name="connsiteY5" fmla="*/ 1025891 h 2561350"/>
              <a:gd name="connsiteX6" fmla="*/ 1847373 w 2072429"/>
              <a:gd name="connsiteY6" fmla="*/ 1535481 h 2561350"/>
              <a:gd name="connsiteX7" fmla="*/ 2065070 w 2072429"/>
              <a:gd name="connsiteY7" fmla="*/ 1597847 h 2561350"/>
              <a:gd name="connsiteX8" fmla="*/ 1952333 w 2072429"/>
              <a:gd name="connsiteY8" fmla="*/ 2180265 h 2561350"/>
              <a:gd name="connsiteX9" fmla="*/ 1223202 w 2072429"/>
              <a:gd name="connsiteY9" fmla="*/ 2167002 h 2561350"/>
              <a:gd name="connsiteX10" fmla="*/ 1243075 w 2072429"/>
              <a:gd name="connsiteY10" fmla="*/ 2275300 h 2561350"/>
              <a:gd name="connsiteX11" fmla="*/ 793019 w 2072429"/>
              <a:gd name="connsiteY11" fmla="*/ 2277680 h 2561350"/>
              <a:gd name="connsiteX12" fmla="*/ 822952 w 2072429"/>
              <a:gd name="connsiteY12" fmla="*/ 2167002 h 2561350"/>
              <a:gd name="connsiteX13" fmla="*/ 130027 w 2072429"/>
              <a:gd name="connsiteY13" fmla="*/ 2200159 h 2561350"/>
              <a:gd name="connsiteX14" fmla="*/ 1050 w 2072429"/>
              <a:gd name="connsiteY14" fmla="*/ 1657531 h 2561350"/>
              <a:gd name="connsiteX15" fmla="*/ 271446 w 2072429"/>
              <a:gd name="connsiteY15" fmla="*/ 1561668 h 2561350"/>
              <a:gd name="connsiteX16" fmla="*/ 249172 w 2072429"/>
              <a:gd name="connsiteY16" fmla="*/ 1045298 h 2561350"/>
              <a:gd name="connsiteX17" fmla="*/ 8510 w 2072429"/>
              <a:gd name="connsiteY17" fmla="*/ 1018431 h 2561350"/>
              <a:gd name="connsiteX18" fmla="*/ 110133 w 2072429"/>
              <a:gd name="connsiteY18" fmla="*/ 382371 h 2561350"/>
              <a:gd name="connsiteX19" fmla="*/ 827923 w 2072429"/>
              <a:gd name="connsiteY19" fmla="*/ 389002 h 2561350"/>
              <a:gd name="connsiteX20" fmla="*/ 793019 w 2072429"/>
              <a:gd name="connsiteY20" fmla="*/ 283670 h 2561350"/>
              <a:gd name="connsiteX21" fmla="*/ 1028762 w 2072429"/>
              <a:gd name="connsiteY21" fmla="*/ 3 h 2561350"/>
              <a:gd name="connsiteX0" fmla="*/ 1028762 w 2072429"/>
              <a:gd name="connsiteY0" fmla="*/ 3 h 2561350"/>
              <a:gd name="connsiteX1" fmla="*/ 1243075 w 2072429"/>
              <a:gd name="connsiteY1" fmla="*/ 286050 h 2561350"/>
              <a:gd name="connsiteX2" fmla="*/ 1220939 w 2072429"/>
              <a:gd name="connsiteY2" fmla="*/ 389002 h 2561350"/>
              <a:gd name="connsiteX3" fmla="*/ 1959793 w 2072429"/>
              <a:gd name="connsiteY3" fmla="*/ 361648 h 2561350"/>
              <a:gd name="connsiteX4" fmla="*/ 2067556 w 2072429"/>
              <a:gd name="connsiteY4" fmla="*/ 961234 h 2561350"/>
              <a:gd name="connsiteX5" fmla="*/ 1883536 w 2072429"/>
              <a:gd name="connsiteY5" fmla="*/ 1025891 h 2561350"/>
              <a:gd name="connsiteX6" fmla="*/ 1847373 w 2072429"/>
              <a:gd name="connsiteY6" fmla="*/ 1535481 h 2561350"/>
              <a:gd name="connsiteX7" fmla="*/ 2065070 w 2072429"/>
              <a:gd name="connsiteY7" fmla="*/ 1597847 h 2561350"/>
              <a:gd name="connsiteX8" fmla="*/ 1952333 w 2072429"/>
              <a:gd name="connsiteY8" fmla="*/ 2180265 h 2561350"/>
              <a:gd name="connsiteX9" fmla="*/ 1223202 w 2072429"/>
              <a:gd name="connsiteY9" fmla="*/ 2167002 h 2561350"/>
              <a:gd name="connsiteX10" fmla="*/ 1243075 w 2072429"/>
              <a:gd name="connsiteY10" fmla="*/ 2275300 h 2561350"/>
              <a:gd name="connsiteX11" fmla="*/ 793019 w 2072429"/>
              <a:gd name="connsiteY11" fmla="*/ 2277680 h 2561350"/>
              <a:gd name="connsiteX12" fmla="*/ 822952 w 2072429"/>
              <a:gd name="connsiteY12" fmla="*/ 2167002 h 2561350"/>
              <a:gd name="connsiteX13" fmla="*/ 130027 w 2072429"/>
              <a:gd name="connsiteY13" fmla="*/ 2200159 h 2561350"/>
              <a:gd name="connsiteX14" fmla="*/ 1050 w 2072429"/>
              <a:gd name="connsiteY14" fmla="*/ 1657531 h 2561350"/>
              <a:gd name="connsiteX15" fmla="*/ 271446 w 2072429"/>
              <a:gd name="connsiteY15" fmla="*/ 1561668 h 2561350"/>
              <a:gd name="connsiteX16" fmla="*/ 249172 w 2072429"/>
              <a:gd name="connsiteY16" fmla="*/ 1045298 h 2561350"/>
              <a:gd name="connsiteX17" fmla="*/ 8510 w 2072429"/>
              <a:gd name="connsiteY17" fmla="*/ 1018431 h 2561350"/>
              <a:gd name="connsiteX18" fmla="*/ 110133 w 2072429"/>
              <a:gd name="connsiteY18" fmla="*/ 382371 h 2561350"/>
              <a:gd name="connsiteX19" fmla="*/ 827923 w 2072429"/>
              <a:gd name="connsiteY19" fmla="*/ 389002 h 2561350"/>
              <a:gd name="connsiteX20" fmla="*/ 793019 w 2072429"/>
              <a:gd name="connsiteY20" fmla="*/ 283670 h 2561350"/>
              <a:gd name="connsiteX21" fmla="*/ 1028762 w 2072429"/>
              <a:gd name="connsiteY21" fmla="*/ 3 h 2561350"/>
              <a:gd name="connsiteX0" fmla="*/ 1028762 w 2072429"/>
              <a:gd name="connsiteY0" fmla="*/ 3 h 2561350"/>
              <a:gd name="connsiteX1" fmla="*/ 1243075 w 2072429"/>
              <a:gd name="connsiteY1" fmla="*/ 286050 h 2561350"/>
              <a:gd name="connsiteX2" fmla="*/ 1220939 w 2072429"/>
              <a:gd name="connsiteY2" fmla="*/ 389002 h 2561350"/>
              <a:gd name="connsiteX3" fmla="*/ 1959793 w 2072429"/>
              <a:gd name="connsiteY3" fmla="*/ 361648 h 2561350"/>
              <a:gd name="connsiteX4" fmla="*/ 2067556 w 2072429"/>
              <a:gd name="connsiteY4" fmla="*/ 961234 h 2561350"/>
              <a:gd name="connsiteX5" fmla="*/ 1883536 w 2072429"/>
              <a:gd name="connsiteY5" fmla="*/ 1025891 h 2561350"/>
              <a:gd name="connsiteX6" fmla="*/ 1847373 w 2072429"/>
              <a:gd name="connsiteY6" fmla="*/ 1535481 h 2561350"/>
              <a:gd name="connsiteX7" fmla="*/ 2065070 w 2072429"/>
              <a:gd name="connsiteY7" fmla="*/ 1597847 h 2561350"/>
              <a:gd name="connsiteX8" fmla="*/ 1952333 w 2072429"/>
              <a:gd name="connsiteY8" fmla="*/ 2180265 h 2561350"/>
              <a:gd name="connsiteX9" fmla="*/ 1223202 w 2072429"/>
              <a:gd name="connsiteY9" fmla="*/ 2167002 h 2561350"/>
              <a:gd name="connsiteX10" fmla="*/ 1243075 w 2072429"/>
              <a:gd name="connsiteY10" fmla="*/ 2275300 h 2561350"/>
              <a:gd name="connsiteX11" fmla="*/ 793019 w 2072429"/>
              <a:gd name="connsiteY11" fmla="*/ 2277680 h 2561350"/>
              <a:gd name="connsiteX12" fmla="*/ 822952 w 2072429"/>
              <a:gd name="connsiteY12" fmla="*/ 2167002 h 2561350"/>
              <a:gd name="connsiteX13" fmla="*/ 130027 w 2072429"/>
              <a:gd name="connsiteY13" fmla="*/ 2200159 h 2561350"/>
              <a:gd name="connsiteX14" fmla="*/ 1050 w 2072429"/>
              <a:gd name="connsiteY14" fmla="*/ 1657531 h 2561350"/>
              <a:gd name="connsiteX15" fmla="*/ 271446 w 2072429"/>
              <a:gd name="connsiteY15" fmla="*/ 1561668 h 2561350"/>
              <a:gd name="connsiteX16" fmla="*/ 249172 w 2072429"/>
              <a:gd name="connsiteY16" fmla="*/ 1045298 h 2561350"/>
              <a:gd name="connsiteX17" fmla="*/ 8510 w 2072429"/>
              <a:gd name="connsiteY17" fmla="*/ 1018431 h 2561350"/>
              <a:gd name="connsiteX18" fmla="*/ 110133 w 2072429"/>
              <a:gd name="connsiteY18" fmla="*/ 382371 h 2561350"/>
              <a:gd name="connsiteX19" fmla="*/ 827923 w 2072429"/>
              <a:gd name="connsiteY19" fmla="*/ 389002 h 2561350"/>
              <a:gd name="connsiteX20" fmla="*/ 793019 w 2072429"/>
              <a:gd name="connsiteY20" fmla="*/ 283670 h 2561350"/>
              <a:gd name="connsiteX21" fmla="*/ 1028762 w 2072429"/>
              <a:gd name="connsiteY21" fmla="*/ 3 h 2561350"/>
              <a:gd name="connsiteX0" fmla="*/ 1028762 w 2072429"/>
              <a:gd name="connsiteY0" fmla="*/ 3 h 2561350"/>
              <a:gd name="connsiteX1" fmla="*/ 1243075 w 2072429"/>
              <a:gd name="connsiteY1" fmla="*/ 286050 h 2561350"/>
              <a:gd name="connsiteX2" fmla="*/ 1220939 w 2072429"/>
              <a:gd name="connsiteY2" fmla="*/ 389002 h 2561350"/>
              <a:gd name="connsiteX3" fmla="*/ 1959793 w 2072429"/>
              <a:gd name="connsiteY3" fmla="*/ 361648 h 2561350"/>
              <a:gd name="connsiteX4" fmla="*/ 2067556 w 2072429"/>
              <a:gd name="connsiteY4" fmla="*/ 961234 h 2561350"/>
              <a:gd name="connsiteX5" fmla="*/ 1883536 w 2072429"/>
              <a:gd name="connsiteY5" fmla="*/ 1025891 h 2561350"/>
              <a:gd name="connsiteX6" fmla="*/ 1847373 w 2072429"/>
              <a:gd name="connsiteY6" fmla="*/ 1535481 h 2561350"/>
              <a:gd name="connsiteX7" fmla="*/ 2065070 w 2072429"/>
              <a:gd name="connsiteY7" fmla="*/ 1597847 h 2561350"/>
              <a:gd name="connsiteX8" fmla="*/ 1952333 w 2072429"/>
              <a:gd name="connsiteY8" fmla="*/ 2180265 h 2561350"/>
              <a:gd name="connsiteX9" fmla="*/ 1223202 w 2072429"/>
              <a:gd name="connsiteY9" fmla="*/ 2167002 h 2561350"/>
              <a:gd name="connsiteX10" fmla="*/ 1243075 w 2072429"/>
              <a:gd name="connsiteY10" fmla="*/ 2275300 h 2561350"/>
              <a:gd name="connsiteX11" fmla="*/ 793019 w 2072429"/>
              <a:gd name="connsiteY11" fmla="*/ 2277680 h 2561350"/>
              <a:gd name="connsiteX12" fmla="*/ 822952 w 2072429"/>
              <a:gd name="connsiteY12" fmla="*/ 2167002 h 2561350"/>
              <a:gd name="connsiteX13" fmla="*/ 130027 w 2072429"/>
              <a:gd name="connsiteY13" fmla="*/ 2200159 h 2561350"/>
              <a:gd name="connsiteX14" fmla="*/ 1050 w 2072429"/>
              <a:gd name="connsiteY14" fmla="*/ 1657531 h 2561350"/>
              <a:gd name="connsiteX15" fmla="*/ 271446 w 2072429"/>
              <a:gd name="connsiteY15" fmla="*/ 1561668 h 2561350"/>
              <a:gd name="connsiteX16" fmla="*/ 249172 w 2072429"/>
              <a:gd name="connsiteY16" fmla="*/ 1045298 h 2561350"/>
              <a:gd name="connsiteX17" fmla="*/ 8510 w 2072429"/>
              <a:gd name="connsiteY17" fmla="*/ 1018431 h 2561350"/>
              <a:gd name="connsiteX18" fmla="*/ 110133 w 2072429"/>
              <a:gd name="connsiteY18" fmla="*/ 382371 h 2561350"/>
              <a:gd name="connsiteX19" fmla="*/ 827923 w 2072429"/>
              <a:gd name="connsiteY19" fmla="*/ 389002 h 2561350"/>
              <a:gd name="connsiteX20" fmla="*/ 793019 w 2072429"/>
              <a:gd name="connsiteY20" fmla="*/ 283670 h 2561350"/>
              <a:gd name="connsiteX21" fmla="*/ 1028762 w 2072429"/>
              <a:gd name="connsiteY21" fmla="*/ 3 h 2561350"/>
              <a:gd name="connsiteX0" fmla="*/ 1028762 w 2072429"/>
              <a:gd name="connsiteY0" fmla="*/ 3 h 2561350"/>
              <a:gd name="connsiteX1" fmla="*/ 1243075 w 2072429"/>
              <a:gd name="connsiteY1" fmla="*/ 286050 h 2561350"/>
              <a:gd name="connsiteX2" fmla="*/ 1220939 w 2072429"/>
              <a:gd name="connsiteY2" fmla="*/ 389002 h 2561350"/>
              <a:gd name="connsiteX3" fmla="*/ 1959793 w 2072429"/>
              <a:gd name="connsiteY3" fmla="*/ 361648 h 2561350"/>
              <a:gd name="connsiteX4" fmla="*/ 2067556 w 2072429"/>
              <a:gd name="connsiteY4" fmla="*/ 961234 h 2561350"/>
              <a:gd name="connsiteX5" fmla="*/ 1883536 w 2072429"/>
              <a:gd name="connsiteY5" fmla="*/ 1025891 h 2561350"/>
              <a:gd name="connsiteX6" fmla="*/ 1847373 w 2072429"/>
              <a:gd name="connsiteY6" fmla="*/ 1535481 h 2561350"/>
              <a:gd name="connsiteX7" fmla="*/ 2065070 w 2072429"/>
              <a:gd name="connsiteY7" fmla="*/ 1597847 h 2561350"/>
              <a:gd name="connsiteX8" fmla="*/ 1952333 w 2072429"/>
              <a:gd name="connsiteY8" fmla="*/ 2180265 h 2561350"/>
              <a:gd name="connsiteX9" fmla="*/ 1223202 w 2072429"/>
              <a:gd name="connsiteY9" fmla="*/ 2167002 h 2561350"/>
              <a:gd name="connsiteX10" fmla="*/ 1243075 w 2072429"/>
              <a:gd name="connsiteY10" fmla="*/ 2275300 h 2561350"/>
              <a:gd name="connsiteX11" fmla="*/ 793019 w 2072429"/>
              <a:gd name="connsiteY11" fmla="*/ 2277680 h 2561350"/>
              <a:gd name="connsiteX12" fmla="*/ 822952 w 2072429"/>
              <a:gd name="connsiteY12" fmla="*/ 2167002 h 2561350"/>
              <a:gd name="connsiteX13" fmla="*/ 130027 w 2072429"/>
              <a:gd name="connsiteY13" fmla="*/ 2200159 h 2561350"/>
              <a:gd name="connsiteX14" fmla="*/ 1050 w 2072429"/>
              <a:gd name="connsiteY14" fmla="*/ 1657531 h 2561350"/>
              <a:gd name="connsiteX15" fmla="*/ 271446 w 2072429"/>
              <a:gd name="connsiteY15" fmla="*/ 1561668 h 2561350"/>
              <a:gd name="connsiteX16" fmla="*/ 249172 w 2072429"/>
              <a:gd name="connsiteY16" fmla="*/ 1045298 h 2561350"/>
              <a:gd name="connsiteX17" fmla="*/ 8510 w 2072429"/>
              <a:gd name="connsiteY17" fmla="*/ 1018431 h 2561350"/>
              <a:gd name="connsiteX18" fmla="*/ 110133 w 2072429"/>
              <a:gd name="connsiteY18" fmla="*/ 382371 h 2561350"/>
              <a:gd name="connsiteX19" fmla="*/ 827923 w 2072429"/>
              <a:gd name="connsiteY19" fmla="*/ 389002 h 2561350"/>
              <a:gd name="connsiteX20" fmla="*/ 793019 w 2072429"/>
              <a:gd name="connsiteY20" fmla="*/ 283670 h 2561350"/>
              <a:gd name="connsiteX21" fmla="*/ 1028762 w 2072429"/>
              <a:gd name="connsiteY21" fmla="*/ 3 h 2561350"/>
              <a:gd name="connsiteX0" fmla="*/ 1028762 w 2072429"/>
              <a:gd name="connsiteY0" fmla="*/ 3 h 2561350"/>
              <a:gd name="connsiteX1" fmla="*/ 1243075 w 2072429"/>
              <a:gd name="connsiteY1" fmla="*/ 286050 h 2561350"/>
              <a:gd name="connsiteX2" fmla="*/ 1220939 w 2072429"/>
              <a:gd name="connsiteY2" fmla="*/ 389002 h 2561350"/>
              <a:gd name="connsiteX3" fmla="*/ 1959793 w 2072429"/>
              <a:gd name="connsiteY3" fmla="*/ 361648 h 2561350"/>
              <a:gd name="connsiteX4" fmla="*/ 2067556 w 2072429"/>
              <a:gd name="connsiteY4" fmla="*/ 961234 h 2561350"/>
              <a:gd name="connsiteX5" fmla="*/ 1883536 w 2072429"/>
              <a:gd name="connsiteY5" fmla="*/ 1025891 h 2561350"/>
              <a:gd name="connsiteX6" fmla="*/ 1847373 w 2072429"/>
              <a:gd name="connsiteY6" fmla="*/ 1535481 h 2561350"/>
              <a:gd name="connsiteX7" fmla="*/ 2065070 w 2072429"/>
              <a:gd name="connsiteY7" fmla="*/ 1597847 h 2561350"/>
              <a:gd name="connsiteX8" fmla="*/ 1952333 w 2072429"/>
              <a:gd name="connsiteY8" fmla="*/ 2180265 h 2561350"/>
              <a:gd name="connsiteX9" fmla="*/ 1223202 w 2072429"/>
              <a:gd name="connsiteY9" fmla="*/ 2167002 h 2561350"/>
              <a:gd name="connsiteX10" fmla="*/ 1243075 w 2072429"/>
              <a:gd name="connsiteY10" fmla="*/ 2275300 h 2561350"/>
              <a:gd name="connsiteX11" fmla="*/ 793019 w 2072429"/>
              <a:gd name="connsiteY11" fmla="*/ 2277680 h 2561350"/>
              <a:gd name="connsiteX12" fmla="*/ 822952 w 2072429"/>
              <a:gd name="connsiteY12" fmla="*/ 2167002 h 2561350"/>
              <a:gd name="connsiteX13" fmla="*/ 130027 w 2072429"/>
              <a:gd name="connsiteY13" fmla="*/ 2200159 h 2561350"/>
              <a:gd name="connsiteX14" fmla="*/ 1050 w 2072429"/>
              <a:gd name="connsiteY14" fmla="*/ 1657531 h 2561350"/>
              <a:gd name="connsiteX15" fmla="*/ 271446 w 2072429"/>
              <a:gd name="connsiteY15" fmla="*/ 1561668 h 2561350"/>
              <a:gd name="connsiteX16" fmla="*/ 249172 w 2072429"/>
              <a:gd name="connsiteY16" fmla="*/ 1045298 h 2561350"/>
              <a:gd name="connsiteX17" fmla="*/ 8510 w 2072429"/>
              <a:gd name="connsiteY17" fmla="*/ 1018431 h 2561350"/>
              <a:gd name="connsiteX18" fmla="*/ 110133 w 2072429"/>
              <a:gd name="connsiteY18" fmla="*/ 382371 h 2561350"/>
              <a:gd name="connsiteX19" fmla="*/ 827923 w 2072429"/>
              <a:gd name="connsiteY19" fmla="*/ 389002 h 2561350"/>
              <a:gd name="connsiteX20" fmla="*/ 793019 w 2072429"/>
              <a:gd name="connsiteY20" fmla="*/ 283670 h 2561350"/>
              <a:gd name="connsiteX21" fmla="*/ 1028762 w 2072429"/>
              <a:gd name="connsiteY21" fmla="*/ 3 h 2561350"/>
              <a:gd name="connsiteX0" fmla="*/ 1028762 w 2072429"/>
              <a:gd name="connsiteY0" fmla="*/ 3 h 2561350"/>
              <a:gd name="connsiteX1" fmla="*/ 1243075 w 2072429"/>
              <a:gd name="connsiteY1" fmla="*/ 286050 h 2561350"/>
              <a:gd name="connsiteX2" fmla="*/ 1220939 w 2072429"/>
              <a:gd name="connsiteY2" fmla="*/ 389002 h 2561350"/>
              <a:gd name="connsiteX3" fmla="*/ 1959793 w 2072429"/>
              <a:gd name="connsiteY3" fmla="*/ 361648 h 2561350"/>
              <a:gd name="connsiteX4" fmla="*/ 2067556 w 2072429"/>
              <a:gd name="connsiteY4" fmla="*/ 961234 h 2561350"/>
              <a:gd name="connsiteX5" fmla="*/ 1883536 w 2072429"/>
              <a:gd name="connsiteY5" fmla="*/ 1025891 h 2561350"/>
              <a:gd name="connsiteX6" fmla="*/ 1847373 w 2072429"/>
              <a:gd name="connsiteY6" fmla="*/ 1535481 h 2561350"/>
              <a:gd name="connsiteX7" fmla="*/ 2065070 w 2072429"/>
              <a:gd name="connsiteY7" fmla="*/ 1597847 h 2561350"/>
              <a:gd name="connsiteX8" fmla="*/ 1952333 w 2072429"/>
              <a:gd name="connsiteY8" fmla="*/ 2180265 h 2561350"/>
              <a:gd name="connsiteX9" fmla="*/ 1223202 w 2072429"/>
              <a:gd name="connsiteY9" fmla="*/ 2167002 h 2561350"/>
              <a:gd name="connsiteX10" fmla="*/ 1243075 w 2072429"/>
              <a:gd name="connsiteY10" fmla="*/ 2275300 h 2561350"/>
              <a:gd name="connsiteX11" fmla="*/ 793019 w 2072429"/>
              <a:gd name="connsiteY11" fmla="*/ 2277680 h 2561350"/>
              <a:gd name="connsiteX12" fmla="*/ 822952 w 2072429"/>
              <a:gd name="connsiteY12" fmla="*/ 2167002 h 2561350"/>
              <a:gd name="connsiteX13" fmla="*/ 130027 w 2072429"/>
              <a:gd name="connsiteY13" fmla="*/ 2200159 h 2561350"/>
              <a:gd name="connsiteX14" fmla="*/ 1050 w 2072429"/>
              <a:gd name="connsiteY14" fmla="*/ 1657531 h 2561350"/>
              <a:gd name="connsiteX15" fmla="*/ 271446 w 2072429"/>
              <a:gd name="connsiteY15" fmla="*/ 1561668 h 2561350"/>
              <a:gd name="connsiteX16" fmla="*/ 249172 w 2072429"/>
              <a:gd name="connsiteY16" fmla="*/ 1045298 h 2561350"/>
              <a:gd name="connsiteX17" fmla="*/ 8510 w 2072429"/>
              <a:gd name="connsiteY17" fmla="*/ 1018431 h 2561350"/>
              <a:gd name="connsiteX18" fmla="*/ 110133 w 2072429"/>
              <a:gd name="connsiteY18" fmla="*/ 382371 h 2561350"/>
              <a:gd name="connsiteX19" fmla="*/ 827923 w 2072429"/>
              <a:gd name="connsiteY19" fmla="*/ 389002 h 2561350"/>
              <a:gd name="connsiteX20" fmla="*/ 793019 w 2072429"/>
              <a:gd name="connsiteY20" fmla="*/ 283670 h 2561350"/>
              <a:gd name="connsiteX21" fmla="*/ 1028762 w 2072429"/>
              <a:gd name="connsiteY21" fmla="*/ 3 h 2561350"/>
              <a:gd name="connsiteX0" fmla="*/ 1028762 w 2072429"/>
              <a:gd name="connsiteY0" fmla="*/ 3 h 2561350"/>
              <a:gd name="connsiteX1" fmla="*/ 1243075 w 2072429"/>
              <a:gd name="connsiteY1" fmla="*/ 286050 h 2561350"/>
              <a:gd name="connsiteX2" fmla="*/ 1220939 w 2072429"/>
              <a:gd name="connsiteY2" fmla="*/ 389002 h 2561350"/>
              <a:gd name="connsiteX3" fmla="*/ 1959793 w 2072429"/>
              <a:gd name="connsiteY3" fmla="*/ 361648 h 2561350"/>
              <a:gd name="connsiteX4" fmla="*/ 2067556 w 2072429"/>
              <a:gd name="connsiteY4" fmla="*/ 961234 h 2561350"/>
              <a:gd name="connsiteX5" fmla="*/ 1883536 w 2072429"/>
              <a:gd name="connsiteY5" fmla="*/ 1025891 h 2561350"/>
              <a:gd name="connsiteX6" fmla="*/ 1847373 w 2072429"/>
              <a:gd name="connsiteY6" fmla="*/ 1535481 h 2561350"/>
              <a:gd name="connsiteX7" fmla="*/ 2065070 w 2072429"/>
              <a:gd name="connsiteY7" fmla="*/ 1597847 h 2561350"/>
              <a:gd name="connsiteX8" fmla="*/ 1952333 w 2072429"/>
              <a:gd name="connsiteY8" fmla="*/ 2180265 h 2561350"/>
              <a:gd name="connsiteX9" fmla="*/ 1223202 w 2072429"/>
              <a:gd name="connsiteY9" fmla="*/ 2167002 h 2561350"/>
              <a:gd name="connsiteX10" fmla="*/ 1243075 w 2072429"/>
              <a:gd name="connsiteY10" fmla="*/ 2275300 h 2561350"/>
              <a:gd name="connsiteX11" fmla="*/ 793019 w 2072429"/>
              <a:gd name="connsiteY11" fmla="*/ 2277680 h 2561350"/>
              <a:gd name="connsiteX12" fmla="*/ 822952 w 2072429"/>
              <a:gd name="connsiteY12" fmla="*/ 2167002 h 2561350"/>
              <a:gd name="connsiteX13" fmla="*/ 130027 w 2072429"/>
              <a:gd name="connsiteY13" fmla="*/ 2200159 h 2561350"/>
              <a:gd name="connsiteX14" fmla="*/ 1050 w 2072429"/>
              <a:gd name="connsiteY14" fmla="*/ 1657531 h 2561350"/>
              <a:gd name="connsiteX15" fmla="*/ 271446 w 2072429"/>
              <a:gd name="connsiteY15" fmla="*/ 1561668 h 2561350"/>
              <a:gd name="connsiteX16" fmla="*/ 249172 w 2072429"/>
              <a:gd name="connsiteY16" fmla="*/ 1045298 h 2561350"/>
              <a:gd name="connsiteX17" fmla="*/ 8510 w 2072429"/>
              <a:gd name="connsiteY17" fmla="*/ 1018431 h 2561350"/>
              <a:gd name="connsiteX18" fmla="*/ 110133 w 2072429"/>
              <a:gd name="connsiteY18" fmla="*/ 382371 h 2561350"/>
              <a:gd name="connsiteX19" fmla="*/ 827923 w 2072429"/>
              <a:gd name="connsiteY19" fmla="*/ 389002 h 2561350"/>
              <a:gd name="connsiteX20" fmla="*/ 793019 w 2072429"/>
              <a:gd name="connsiteY20" fmla="*/ 283670 h 2561350"/>
              <a:gd name="connsiteX21" fmla="*/ 1028762 w 2072429"/>
              <a:gd name="connsiteY21" fmla="*/ 3 h 2561350"/>
              <a:gd name="connsiteX0" fmla="*/ 1028762 w 2072429"/>
              <a:gd name="connsiteY0" fmla="*/ 3 h 2561350"/>
              <a:gd name="connsiteX1" fmla="*/ 1243075 w 2072429"/>
              <a:gd name="connsiteY1" fmla="*/ 286050 h 2561350"/>
              <a:gd name="connsiteX2" fmla="*/ 1220939 w 2072429"/>
              <a:gd name="connsiteY2" fmla="*/ 389002 h 2561350"/>
              <a:gd name="connsiteX3" fmla="*/ 1959793 w 2072429"/>
              <a:gd name="connsiteY3" fmla="*/ 361648 h 2561350"/>
              <a:gd name="connsiteX4" fmla="*/ 2067556 w 2072429"/>
              <a:gd name="connsiteY4" fmla="*/ 961234 h 2561350"/>
              <a:gd name="connsiteX5" fmla="*/ 1883536 w 2072429"/>
              <a:gd name="connsiteY5" fmla="*/ 1025891 h 2561350"/>
              <a:gd name="connsiteX6" fmla="*/ 1847373 w 2072429"/>
              <a:gd name="connsiteY6" fmla="*/ 1535481 h 2561350"/>
              <a:gd name="connsiteX7" fmla="*/ 2065070 w 2072429"/>
              <a:gd name="connsiteY7" fmla="*/ 1597847 h 2561350"/>
              <a:gd name="connsiteX8" fmla="*/ 1952333 w 2072429"/>
              <a:gd name="connsiteY8" fmla="*/ 2180265 h 2561350"/>
              <a:gd name="connsiteX9" fmla="*/ 1223202 w 2072429"/>
              <a:gd name="connsiteY9" fmla="*/ 2167002 h 2561350"/>
              <a:gd name="connsiteX10" fmla="*/ 1243075 w 2072429"/>
              <a:gd name="connsiteY10" fmla="*/ 2275300 h 2561350"/>
              <a:gd name="connsiteX11" fmla="*/ 793019 w 2072429"/>
              <a:gd name="connsiteY11" fmla="*/ 2277680 h 2561350"/>
              <a:gd name="connsiteX12" fmla="*/ 822952 w 2072429"/>
              <a:gd name="connsiteY12" fmla="*/ 2167002 h 2561350"/>
              <a:gd name="connsiteX13" fmla="*/ 130027 w 2072429"/>
              <a:gd name="connsiteY13" fmla="*/ 2200159 h 2561350"/>
              <a:gd name="connsiteX14" fmla="*/ 1050 w 2072429"/>
              <a:gd name="connsiteY14" fmla="*/ 1657531 h 2561350"/>
              <a:gd name="connsiteX15" fmla="*/ 271446 w 2072429"/>
              <a:gd name="connsiteY15" fmla="*/ 1561668 h 2561350"/>
              <a:gd name="connsiteX16" fmla="*/ 249172 w 2072429"/>
              <a:gd name="connsiteY16" fmla="*/ 1045298 h 2561350"/>
              <a:gd name="connsiteX17" fmla="*/ 8510 w 2072429"/>
              <a:gd name="connsiteY17" fmla="*/ 1018431 h 2561350"/>
              <a:gd name="connsiteX18" fmla="*/ 110133 w 2072429"/>
              <a:gd name="connsiteY18" fmla="*/ 382371 h 2561350"/>
              <a:gd name="connsiteX19" fmla="*/ 827923 w 2072429"/>
              <a:gd name="connsiteY19" fmla="*/ 389002 h 2561350"/>
              <a:gd name="connsiteX20" fmla="*/ 793019 w 2072429"/>
              <a:gd name="connsiteY20" fmla="*/ 283670 h 2561350"/>
              <a:gd name="connsiteX21" fmla="*/ 1028762 w 2072429"/>
              <a:gd name="connsiteY21" fmla="*/ 3 h 2561350"/>
              <a:gd name="connsiteX0" fmla="*/ 1028762 w 2072429"/>
              <a:gd name="connsiteY0" fmla="*/ 3 h 2561350"/>
              <a:gd name="connsiteX1" fmla="*/ 1243075 w 2072429"/>
              <a:gd name="connsiteY1" fmla="*/ 286050 h 2561350"/>
              <a:gd name="connsiteX2" fmla="*/ 1220939 w 2072429"/>
              <a:gd name="connsiteY2" fmla="*/ 389002 h 2561350"/>
              <a:gd name="connsiteX3" fmla="*/ 1959793 w 2072429"/>
              <a:gd name="connsiteY3" fmla="*/ 361648 h 2561350"/>
              <a:gd name="connsiteX4" fmla="*/ 2067556 w 2072429"/>
              <a:gd name="connsiteY4" fmla="*/ 961234 h 2561350"/>
              <a:gd name="connsiteX5" fmla="*/ 1883536 w 2072429"/>
              <a:gd name="connsiteY5" fmla="*/ 1025891 h 2561350"/>
              <a:gd name="connsiteX6" fmla="*/ 1847373 w 2072429"/>
              <a:gd name="connsiteY6" fmla="*/ 1535481 h 2561350"/>
              <a:gd name="connsiteX7" fmla="*/ 2065070 w 2072429"/>
              <a:gd name="connsiteY7" fmla="*/ 1597847 h 2561350"/>
              <a:gd name="connsiteX8" fmla="*/ 1952333 w 2072429"/>
              <a:gd name="connsiteY8" fmla="*/ 2180265 h 2561350"/>
              <a:gd name="connsiteX9" fmla="*/ 1223202 w 2072429"/>
              <a:gd name="connsiteY9" fmla="*/ 2167002 h 2561350"/>
              <a:gd name="connsiteX10" fmla="*/ 1243075 w 2072429"/>
              <a:gd name="connsiteY10" fmla="*/ 2275300 h 2561350"/>
              <a:gd name="connsiteX11" fmla="*/ 793019 w 2072429"/>
              <a:gd name="connsiteY11" fmla="*/ 2277680 h 2561350"/>
              <a:gd name="connsiteX12" fmla="*/ 822952 w 2072429"/>
              <a:gd name="connsiteY12" fmla="*/ 2167002 h 2561350"/>
              <a:gd name="connsiteX13" fmla="*/ 130027 w 2072429"/>
              <a:gd name="connsiteY13" fmla="*/ 2200159 h 2561350"/>
              <a:gd name="connsiteX14" fmla="*/ 1050 w 2072429"/>
              <a:gd name="connsiteY14" fmla="*/ 1657531 h 2561350"/>
              <a:gd name="connsiteX15" fmla="*/ 271446 w 2072429"/>
              <a:gd name="connsiteY15" fmla="*/ 1561668 h 2561350"/>
              <a:gd name="connsiteX16" fmla="*/ 249172 w 2072429"/>
              <a:gd name="connsiteY16" fmla="*/ 1045298 h 2561350"/>
              <a:gd name="connsiteX17" fmla="*/ 8510 w 2072429"/>
              <a:gd name="connsiteY17" fmla="*/ 1018431 h 2561350"/>
              <a:gd name="connsiteX18" fmla="*/ 110133 w 2072429"/>
              <a:gd name="connsiteY18" fmla="*/ 382371 h 2561350"/>
              <a:gd name="connsiteX19" fmla="*/ 827923 w 2072429"/>
              <a:gd name="connsiteY19" fmla="*/ 389002 h 2561350"/>
              <a:gd name="connsiteX20" fmla="*/ 793019 w 2072429"/>
              <a:gd name="connsiteY20" fmla="*/ 283670 h 2561350"/>
              <a:gd name="connsiteX21" fmla="*/ 1028762 w 2072429"/>
              <a:gd name="connsiteY21" fmla="*/ 3 h 2561350"/>
              <a:gd name="connsiteX0" fmla="*/ 1028762 w 2072429"/>
              <a:gd name="connsiteY0" fmla="*/ 3 h 2561350"/>
              <a:gd name="connsiteX1" fmla="*/ 1243075 w 2072429"/>
              <a:gd name="connsiteY1" fmla="*/ 286050 h 2561350"/>
              <a:gd name="connsiteX2" fmla="*/ 1220939 w 2072429"/>
              <a:gd name="connsiteY2" fmla="*/ 389002 h 2561350"/>
              <a:gd name="connsiteX3" fmla="*/ 1959793 w 2072429"/>
              <a:gd name="connsiteY3" fmla="*/ 361648 h 2561350"/>
              <a:gd name="connsiteX4" fmla="*/ 2067556 w 2072429"/>
              <a:gd name="connsiteY4" fmla="*/ 961234 h 2561350"/>
              <a:gd name="connsiteX5" fmla="*/ 1883536 w 2072429"/>
              <a:gd name="connsiteY5" fmla="*/ 1025891 h 2561350"/>
              <a:gd name="connsiteX6" fmla="*/ 1847373 w 2072429"/>
              <a:gd name="connsiteY6" fmla="*/ 1535481 h 2561350"/>
              <a:gd name="connsiteX7" fmla="*/ 2065070 w 2072429"/>
              <a:gd name="connsiteY7" fmla="*/ 1597847 h 2561350"/>
              <a:gd name="connsiteX8" fmla="*/ 1952333 w 2072429"/>
              <a:gd name="connsiteY8" fmla="*/ 2180265 h 2561350"/>
              <a:gd name="connsiteX9" fmla="*/ 1223202 w 2072429"/>
              <a:gd name="connsiteY9" fmla="*/ 2167002 h 2561350"/>
              <a:gd name="connsiteX10" fmla="*/ 1243075 w 2072429"/>
              <a:gd name="connsiteY10" fmla="*/ 2275300 h 2561350"/>
              <a:gd name="connsiteX11" fmla="*/ 793019 w 2072429"/>
              <a:gd name="connsiteY11" fmla="*/ 2277680 h 2561350"/>
              <a:gd name="connsiteX12" fmla="*/ 822952 w 2072429"/>
              <a:gd name="connsiteY12" fmla="*/ 2167002 h 2561350"/>
              <a:gd name="connsiteX13" fmla="*/ 130027 w 2072429"/>
              <a:gd name="connsiteY13" fmla="*/ 2200159 h 2561350"/>
              <a:gd name="connsiteX14" fmla="*/ 1050 w 2072429"/>
              <a:gd name="connsiteY14" fmla="*/ 1657531 h 2561350"/>
              <a:gd name="connsiteX15" fmla="*/ 271446 w 2072429"/>
              <a:gd name="connsiteY15" fmla="*/ 1561668 h 2561350"/>
              <a:gd name="connsiteX16" fmla="*/ 249172 w 2072429"/>
              <a:gd name="connsiteY16" fmla="*/ 1045298 h 2561350"/>
              <a:gd name="connsiteX17" fmla="*/ 8510 w 2072429"/>
              <a:gd name="connsiteY17" fmla="*/ 1018431 h 2561350"/>
              <a:gd name="connsiteX18" fmla="*/ 110133 w 2072429"/>
              <a:gd name="connsiteY18" fmla="*/ 382371 h 2561350"/>
              <a:gd name="connsiteX19" fmla="*/ 827923 w 2072429"/>
              <a:gd name="connsiteY19" fmla="*/ 389002 h 2561350"/>
              <a:gd name="connsiteX20" fmla="*/ 793019 w 2072429"/>
              <a:gd name="connsiteY20" fmla="*/ 283670 h 2561350"/>
              <a:gd name="connsiteX21" fmla="*/ 1028762 w 2072429"/>
              <a:gd name="connsiteY21" fmla="*/ 3 h 2561350"/>
              <a:gd name="connsiteX0" fmla="*/ 1028762 w 2072429"/>
              <a:gd name="connsiteY0" fmla="*/ 3 h 2561350"/>
              <a:gd name="connsiteX1" fmla="*/ 1243075 w 2072429"/>
              <a:gd name="connsiteY1" fmla="*/ 286050 h 2561350"/>
              <a:gd name="connsiteX2" fmla="*/ 1220939 w 2072429"/>
              <a:gd name="connsiteY2" fmla="*/ 389002 h 2561350"/>
              <a:gd name="connsiteX3" fmla="*/ 1959793 w 2072429"/>
              <a:gd name="connsiteY3" fmla="*/ 361648 h 2561350"/>
              <a:gd name="connsiteX4" fmla="*/ 2067556 w 2072429"/>
              <a:gd name="connsiteY4" fmla="*/ 961234 h 2561350"/>
              <a:gd name="connsiteX5" fmla="*/ 1883536 w 2072429"/>
              <a:gd name="connsiteY5" fmla="*/ 1025891 h 2561350"/>
              <a:gd name="connsiteX6" fmla="*/ 1847373 w 2072429"/>
              <a:gd name="connsiteY6" fmla="*/ 1535481 h 2561350"/>
              <a:gd name="connsiteX7" fmla="*/ 2065070 w 2072429"/>
              <a:gd name="connsiteY7" fmla="*/ 1597847 h 2561350"/>
              <a:gd name="connsiteX8" fmla="*/ 1952333 w 2072429"/>
              <a:gd name="connsiteY8" fmla="*/ 2180265 h 2561350"/>
              <a:gd name="connsiteX9" fmla="*/ 1223202 w 2072429"/>
              <a:gd name="connsiteY9" fmla="*/ 2167002 h 2561350"/>
              <a:gd name="connsiteX10" fmla="*/ 1243075 w 2072429"/>
              <a:gd name="connsiteY10" fmla="*/ 2275300 h 2561350"/>
              <a:gd name="connsiteX11" fmla="*/ 793019 w 2072429"/>
              <a:gd name="connsiteY11" fmla="*/ 2277680 h 2561350"/>
              <a:gd name="connsiteX12" fmla="*/ 822952 w 2072429"/>
              <a:gd name="connsiteY12" fmla="*/ 2167002 h 2561350"/>
              <a:gd name="connsiteX13" fmla="*/ 130027 w 2072429"/>
              <a:gd name="connsiteY13" fmla="*/ 2200159 h 2561350"/>
              <a:gd name="connsiteX14" fmla="*/ 1050 w 2072429"/>
              <a:gd name="connsiteY14" fmla="*/ 1657531 h 2561350"/>
              <a:gd name="connsiteX15" fmla="*/ 271446 w 2072429"/>
              <a:gd name="connsiteY15" fmla="*/ 1561668 h 2561350"/>
              <a:gd name="connsiteX16" fmla="*/ 249172 w 2072429"/>
              <a:gd name="connsiteY16" fmla="*/ 1045298 h 2561350"/>
              <a:gd name="connsiteX17" fmla="*/ 8510 w 2072429"/>
              <a:gd name="connsiteY17" fmla="*/ 1018431 h 2561350"/>
              <a:gd name="connsiteX18" fmla="*/ 110133 w 2072429"/>
              <a:gd name="connsiteY18" fmla="*/ 382371 h 2561350"/>
              <a:gd name="connsiteX19" fmla="*/ 827923 w 2072429"/>
              <a:gd name="connsiteY19" fmla="*/ 389002 h 2561350"/>
              <a:gd name="connsiteX20" fmla="*/ 793019 w 2072429"/>
              <a:gd name="connsiteY20" fmla="*/ 283670 h 2561350"/>
              <a:gd name="connsiteX21" fmla="*/ 1028762 w 2072429"/>
              <a:gd name="connsiteY21" fmla="*/ 3 h 2561350"/>
              <a:gd name="connsiteX0" fmla="*/ 1028762 w 2072429"/>
              <a:gd name="connsiteY0" fmla="*/ 3 h 2561350"/>
              <a:gd name="connsiteX1" fmla="*/ 1243075 w 2072429"/>
              <a:gd name="connsiteY1" fmla="*/ 286050 h 2561350"/>
              <a:gd name="connsiteX2" fmla="*/ 1220939 w 2072429"/>
              <a:gd name="connsiteY2" fmla="*/ 389002 h 2561350"/>
              <a:gd name="connsiteX3" fmla="*/ 1959793 w 2072429"/>
              <a:gd name="connsiteY3" fmla="*/ 361648 h 2561350"/>
              <a:gd name="connsiteX4" fmla="*/ 2067556 w 2072429"/>
              <a:gd name="connsiteY4" fmla="*/ 961234 h 2561350"/>
              <a:gd name="connsiteX5" fmla="*/ 1881048 w 2072429"/>
              <a:gd name="connsiteY5" fmla="*/ 1030865 h 2561350"/>
              <a:gd name="connsiteX6" fmla="*/ 1847373 w 2072429"/>
              <a:gd name="connsiteY6" fmla="*/ 1535481 h 2561350"/>
              <a:gd name="connsiteX7" fmla="*/ 2065070 w 2072429"/>
              <a:gd name="connsiteY7" fmla="*/ 1597847 h 2561350"/>
              <a:gd name="connsiteX8" fmla="*/ 1952333 w 2072429"/>
              <a:gd name="connsiteY8" fmla="*/ 2180265 h 2561350"/>
              <a:gd name="connsiteX9" fmla="*/ 1223202 w 2072429"/>
              <a:gd name="connsiteY9" fmla="*/ 2167002 h 2561350"/>
              <a:gd name="connsiteX10" fmla="*/ 1243075 w 2072429"/>
              <a:gd name="connsiteY10" fmla="*/ 2275300 h 2561350"/>
              <a:gd name="connsiteX11" fmla="*/ 793019 w 2072429"/>
              <a:gd name="connsiteY11" fmla="*/ 2277680 h 2561350"/>
              <a:gd name="connsiteX12" fmla="*/ 822952 w 2072429"/>
              <a:gd name="connsiteY12" fmla="*/ 2167002 h 2561350"/>
              <a:gd name="connsiteX13" fmla="*/ 130027 w 2072429"/>
              <a:gd name="connsiteY13" fmla="*/ 2200159 h 2561350"/>
              <a:gd name="connsiteX14" fmla="*/ 1050 w 2072429"/>
              <a:gd name="connsiteY14" fmla="*/ 1657531 h 2561350"/>
              <a:gd name="connsiteX15" fmla="*/ 271446 w 2072429"/>
              <a:gd name="connsiteY15" fmla="*/ 1561668 h 2561350"/>
              <a:gd name="connsiteX16" fmla="*/ 249172 w 2072429"/>
              <a:gd name="connsiteY16" fmla="*/ 1045298 h 2561350"/>
              <a:gd name="connsiteX17" fmla="*/ 8510 w 2072429"/>
              <a:gd name="connsiteY17" fmla="*/ 1018431 h 2561350"/>
              <a:gd name="connsiteX18" fmla="*/ 110133 w 2072429"/>
              <a:gd name="connsiteY18" fmla="*/ 382371 h 2561350"/>
              <a:gd name="connsiteX19" fmla="*/ 827923 w 2072429"/>
              <a:gd name="connsiteY19" fmla="*/ 389002 h 2561350"/>
              <a:gd name="connsiteX20" fmla="*/ 793019 w 2072429"/>
              <a:gd name="connsiteY20" fmla="*/ 283670 h 2561350"/>
              <a:gd name="connsiteX21" fmla="*/ 1028762 w 2072429"/>
              <a:gd name="connsiteY21" fmla="*/ 3 h 2561350"/>
              <a:gd name="connsiteX0" fmla="*/ 1028762 w 2072429"/>
              <a:gd name="connsiteY0" fmla="*/ 3 h 2561350"/>
              <a:gd name="connsiteX1" fmla="*/ 1243075 w 2072429"/>
              <a:gd name="connsiteY1" fmla="*/ 286050 h 2561350"/>
              <a:gd name="connsiteX2" fmla="*/ 1220939 w 2072429"/>
              <a:gd name="connsiteY2" fmla="*/ 389002 h 2561350"/>
              <a:gd name="connsiteX3" fmla="*/ 1959793 w 2072429"/>
              <a:gd name="connsiteY3" fmla="*/ 361648 h 2561350"/>
              <a:gd name="connsiteX4" fmla="*/ 2067556 w 2072429"/>
              <a:gd name="connsiteY4" fmla="*/ 961234 h 2561350"/>
              <a:gd name="connsiteX5" fmla="*/ 1881048 w 2072429"/>
              <a:gd name="connsiteY5" fmla="*/ 1030865 h 2561350"/>
              <a:gd name="connsiteX6" fmla="*/ 1847373 w 2072429"/>
              <a:gd name="connsiteY6" fmla="*/ 1535481 h 2561350"/>
              <a:gd name="connsiteX7" fmla="*/ 2065070 w 2072429"/>
              <a:gd name="connsiteY7" fmla="*/ 1597847 h 2561350"/>
              <a:gd name="connsiteX8" fmla="*/ 1952333 w 2072429"/>
              <a:gd name="connsiteY8" fmla="*/ 2180265 h 2561350"/>
              <a:gd name="connsiteX9" fmla="*/ 1223202 w 2072429"/>
              <a:gd name="connsiteY9" fmla="*/ 2167002 h 2561350"/>
              <a:gd name="connsiteX10" fmla="*/ 1243075 w 2072429"/>
              <a:gd name="connsiteY10" fmla="*/ 2275300 h 2561350"/>
              <a:gd name="connsiteX11" fmla="*/ 793019 w 2072429"/>
              <a:gd name="connsiteY11" fmla="*/ 2277680 h 2561350"/>
              <a:gd name="connsiteX12" fmla="*/ 822952 w 2072429"/>
              <a:gd name="connsiteY12" fmla="*/ 2167002 h 2561350"/>
              <a:gd name="connsiteX13" fmla="*/ 130027 w 2072429"/>
              <a:gd name="connsiteY13" fmla="*/ 2200159 h 2561350"/>
              <a:gd name="connsiteX14" fmla="*/ 1050 w 2072429"/>
              <a:gd name="connsiteY14" fmla="*/ 1657531 h 2561350"/>
              <a:gd name="connsiteX15" fmla="*/ 271446 w 2072429"/>
              <a:gd name="connsiteY15" fmla="*/ 1561668 h 2561350"/>
              <a:gd name="connsiteX16" fmla="*/ 249172 w 2072429"/>
              <a:gd name="connsiteY16" fmla="*/ 1045298 h 2561350"/>
              <a:gd name="connsiteX17" fmla="*/ 8510 w 2072429"/>
              <a:gd name="connsiteY17" fmla="*/ 1018431 h 2561350"/>
              <a:gd name="connsiteX18" fmla="*/ 110133 w 2072429"/>
              <a:gd name="connsiteY18" fmla="*/ 382371 h 2561350"/>
              <a:gd name="connsiteX19" fmla="*/ 827923 w 2072429"/>
              <a:gd name="connsiteY19" fmla="*/ 389002 h 2561350"/>
              <a:gd name="connsiteX20" fmla="*/ 793019 w 2072429"/>
              <a:gd name="connsiteY20" fmla="*/ 283670 h 2561350"/>
              <a:gd name="connsiteX21" fmla="*/ 1028762 w 2072429"/>
              <a:gd name="connsiteY21" fmla="*/ 3 h 2561350"/>
              <a:gd name="connsiteX0" fmla="*/ 1028762 w 2069564"/>
              <a:gd name="connsiteY0" fmla="*/ 3 h 2561350"/>
              <a:gd name="connsiteX1" fmla="*/ 1243075 w 2069564"/>
              <a:gd name="connsiteY1" fmla="*/ 286050 h 2561350"/>
              <a:gd name="connsiteX2" fmla="*/ 1220939 w 2069564"/>
              <a:gd name="connsiteY2" fmla="*/ 389002 h 2561350"/>
              <a:gd name="connsiteX3" fmla="*/ 1959793 w 2069564"/>
              <a:gd name="connsiteY3" fmla="*/ 361648 h 2561350"/>
              <a:gd name="connsiteX4" fmla="*/ 2067556 w 2069564"/>
              <a:gd name="connsiteY4" fmla="*/ 961234 h 2561350"/>
              <a:gd name="connsiteX5" fmla="*/ 1881048 w 2069564"/>
              <a:gd name="connsiteY5" fmla="*/ 1030865 h 2561350"/>
              <a:gd name="connsiteX6" fmla="*/ 1847373 w 2069564"/>
              <a:gd name="connsiteY6" fmla="*/ 1535481 h 2561350"/>
              <a:gd name="connsiteX7" fmla="*/ 2065070 w 2069564"/>
              <a:gd name="connsiteY7" fmla="*/ 1597847 h 2561350"/>
              <a:gd name="connsiteX8" fmla="*/ 1952333 w 2069564"/>
              <a:gd name="connsiteY8" fmla="*/ 2180265 h 2561350"/>
              <a:gd name="connsiteX9" fmla="*/ 1223202 w 2069564"/>
              <a:gd name="connsiteY9" fmla="*/ 2167002 h 2561350"/>
              <a:gd name="connsiteX10" fmla="*/ 1243075 w 2069564"/>
              <a:gd name="connsiteY10" fmla="*/ 2275300 h 2561350"/>
              <a:gd name="connsiteX11" fmla="*/ 793019 w 2069564"/>
              <a:gd name="connsiteY11" fmla="*/ 2277680 h 2561350"/>
              <a:gd name="connsiteX12" fmla="*/ 822952 w 2069564"/>
              <a:gd name="connsiteY12" fmla="*/ 2167002 h 2561350"/>
              <a:gd name="connsiteX13" fmla="*/ 130027 w 2069564"/>
              <a:gd name="connsiteY13" fmla="*/ 2200159 h 2561350"/>
              <a:gd name="connsiteX14" fmla="*/ 1050 w 2069564"/>
              <a:gd name="connsiteY14" fmla="*/ 1657531 h 2561350"/>
              <a:gd name="connsiteX15" fmla="*/ 271446 w 2069564"/>
              <a:gd name="connsiteY15" fmla="*/ 1561668 h 2561350"/>
              <a:gd name="connsiteX16" fmla="*/ 249172 w 2069564"/>
              <a:gd name="connsiteY16" fmla="*/ 1045298 h 2561350"/>
              <a:gd name="connsiteX17" fmla="*/ 8510 w 2069564"/>
              <a:gd name="connsiteY17" fmla="*/ 1018431 h 2561350"/>
              <a:gd name="connsiteX18" fmla="*/ 110133 w 2069564"/>
              <a:gd name="connsiteY18" fmla="*/ 382371 h 2561350"/>
              <a:gd name="connsiteX19" fmla="*/ 827923 w 2069564"/>
              <a:gd name="connsiteY19" fmla="*/ 389002 h 2561350"/>
              <a:gd name="connsiteX20" fmla="*/ 793019 w 2069564"/>
              <a:gd name="connsiteY20" fmla="*/ 283670 h 2561350"/>
              <a:gd name="connsiteX21" fmla="*/ 1028762 w 2069564"/>
              <a:gd name="connsiteY21" fmla="*/ 3 h 2561350"/>
              <a:gd name="connsiteX0" fmla="*/ 1028762 w 2069564"/>
              <a:gd name="connsiteY0" fmla="*/ 3 h 2561350"/>
              <a:gd name="connsiteX1" fmla="*/ 1243075 w 2069564"/>
              <a:gd name="connsiteY1" fmla="*/ 286050 h 2561350"/>
              <a:gd name="connsiteX2" fmla="*/ 1220939 w 2069564"/>
              <a:gd name="connsiteY2" fmla="*/ 389002 h 2561350"/>
              <a:gd name="connsiteX3" fmla="*/ 1959793 w 2069564"/>
              <a:gd name="connsiteY3" fmla="*/ 361648 h 2561350"/>
              <a:gd name="connsiteX4" fmla="*/ 2067556 w 2069564"/>
              <a:gd name="connsiteY4" fmla="*/ 961234 h 2561350"/>
              <a:gd name="connsiteX5" fmla="*/ 1881048 w 2069564"/>
              <a:gd name="connsiteY5" fmla="*/ 1030865 h 2561350"/>
              <a:gd name="connsiteX6" fmla="*/ 1847373 w 2069564"/>
              <a:gd name="connsiteY6" fmla="*/ 1535481 h 2561350"/>
              <a:gd name="connsiteX7" fmla="*/ 2065070 w 2069564"/>
              <a:gd name="connsiteY7" fmla="*/ 1597847 h 2561350"/>
              <a:gd name="connsiteX8" fmla="*/ 1952333 w 2069564"/>
              <a:gd name="connsiteY8" fmla="*/ 2180265 h 2561350"/>
              <a:gd name="connsiteX9" fmla="*/ 1223202 w 2069564"/>
              <a:gd name="connsiteY9" fmla="*/ 2167002 h 2561350"/>
              <a:gd name="connsiteX10" fmla="*/ 1243075 w 2069564"/>
              <a:gd name="connsiteY10" fmla="*/ 2275300 h 2561350"/>
              <a:gd name="connsiteX11" fmla="*/ 793019 w 2069564"/>
              <a:gd name="connsiteY11" fmla="*/ 2277680 h 2561350"/>
              <a:gd name="connsiteX12" fmla="*/ 822952 w 2069564"/>
              <a:gd name="connsiteY12" fmla="*/ 2167002 h 2561350"/>
              <a:gd name="connsiteX13" fmla="*/ 130027 w 2069564"/>
              <a:gd name="connsiteY13" fmla="*/ 2200159 h 2561350"/>
              <a:gd name="connsiteX14" fmla="*/ 1050 w 2069564"/>
              <a:gd name="connsiteY14" fmla="*/ 1657531 h 2561350"/>
              <a:gd name="connsiteX15" fmla="*/ 271446 w 2069564"/>
              <a:gd name="connsiteY15" fmla="*/ 1561668 h 2561350"/>
              <a:gd name="connsiteX16" fmla="*/ 249172 w 2069564"/>
              <a:gd name="connsiteY16" fmla="*/ 1045298 h 2561350"/>
              <a:gd name="connsiteX17" fmla="*/ 8510 w 2069564"/>
              <a:gd name="connsiteY17" fmla="*/ 1018431 h 2561350"/>
              <a:gd name="connsiteX18" fmla="*/ 110133 w 2069564"/>
              <a:gd name="connsiteY18" fmla="*/ 382371 h 2561350"/>
              <a:gd name="connsiteX19" fmla="*/ 827923 w 2069564"/>
              <a:gd name="connsiteY19" fmla="*/ 389002 h 2561350"/>
              <a:gd name="connsiteX20" fmla="*/ 793019 w 2069564"/>
              <a:gd name="connsiteY20" fmla="*/ 283670 h 2561350"/>
              <a:gd name="connsiteX21" fmla="*/ 1028762 w 2069564"/>
              <a:gd name="connsiteY21" fmla="*/ 3 h 2561350"/>
              <a:gd name="connsiteX0" fmla="*/ 1028762 w 2069564"/>
              <a:gd name="connsiteY0" fmla="*/ 3 h 2561350"/>
              <a:gd name="connsiteX1" fmla="*/ 1243075 w 2069564"/>
              <a:gd name="connsiteY1" fmla="*/ 286050 h 2561350"/>
              <a:gd name="connsiteX2" fmla="*/ 1220939 w 2069564"/>
              <a:gd name="connsiteY2" fmla="*/ 389002 h 2561350"/>
              <a:gd name="connsiteX3" fmla="*/ 1959793 w 2069564"/>
              <a:gd name="connsiteY3" fmla="*/ 361648 h 2561350"/>
              <a:gd name="connsiteX4" fmla="*/ 2067556 w 2069564"/>
              <a:gd name="connsiteY4" fmla="*/ 961234 h 2561350"/>
              <a:gd name="connsiteX5" fmla="*/ 1881048 w 2069564"/>
              <a:gd name="connsiteY5" fmla="*/ 1030865 h 2561350"/>
              <a:gd name="connsiteX6" fmla="*/ 1847373 w 2069564"/>
              <a:gd name="connsiteY6" fmla="*/ 1535481 h 2561350"/>
              <a:gd name="connsiteX7" fmla="*/ 2065070 w 2069564"/>
              <a:gd name="connsiteY7" fmla="*/ 1597847 h 2561350"/>
              <a:gd name="connsiteX8" fmla="*/ 1952333 w 2069564"/>
              <a:gd name="connsiteY8" fmla="*/ 2180265 h 2561350"/>
              <a:gd name="connsiteX9" fmla="*/ 1223202 w 2069564"/>
              <a:gd name="connsiteY9" fmla="*/ 2167002 h 2561350"/>
              <a:gd name="connsiteX10" fmla="*/ 1243075 w 2069564"/>
              <a:gd name="connsiteY10" fmla="*/ 2275300 h 2561350"/>
              <a:gd name="connsiteX11" fmla="*/ 793019 w 2069564"/>
              <a:gd name="connsiteY11" fmla="*/ 2277680 h 2561350"/>
              <a:gd name="connsiteX12" fmla="*/ 822952 w 2069564"/>
              <a:gd name="connsiteY12" fmla="*/ 2167002 h 2561350"/>
              <a:gd name="connsiteX13" fmla="*/ 130027 w 2069564"/>
              <a:gd name="connsiteY13" fmla="*/ 2200159 h 2561350"/>
              <a:gd name="connsiteX14" fmla="*/ 1050 w 2069564"/>
              <a:gd name="connsiteY14" fmla="*/ 1657531 h 2561350"/>
              <a:gd name="connsiteX15" fmla="*/ 271446 w 2069564"/>
              <a:gd name="connsiteY15" fmla="*/ 1561668 h 2561350"/>
              <a:gd name="connsiteX16" fmla="*/ 249172 w 2069564"/>
              <a:gd name="connsiteY16" fmla="*/ 1045298 h 2561350"/>
              <a:gd name="connsiteX17" fmla="*/ 8510 w 2069564"/>
              <a:gd name="connsiteY17" fmla="*/ 1018431 h 2561350"/>
              <a:gd name="connsiteX18" fmla="*/ 110133 w 2069564"/>
              <a:gd name="connsiteY18" fmla="*/ 382371 h 2561350"/>
              <a:gd name="connsiteX19" fmla="*/ 827923 w 2069564"/>
              <a:gd name="connsiteY19" fmla="*/ 389002 h 2561350"/>
              <a:gd name="connsiteX20" fmla="*/ 793019 w 2069564"/>
              <a:gd name="connsiteY20" fmla="*/ 283670 h 2561350"/>
              <a:gd name="connsiteX21" fmla="*/ 1028762 w 2069564"/>
              <a:gd name="connsiteY21" fmla="*/ 3 h 2561350"/>
              <a:gd name="connsiteX0" fmla="*/ 1028762 w 2069564"/>
              <a:gd name="connsiteY0" fmla="*/ 3 h 2561350"/>
              <a:gd name="connsiteX1" fmla="*/ 1243075 w 2069564"/>
              <a:gd name="connsiteY1" fmla="*/ 286050 h 2561350"/>
              <a:gd name="connsiteX2" fmla="*/ 1220939 w 2069564"/>
              <a:gd name="connsiteY2" fmla="*/ 389002 h 2561350"/>
              <a:gd name="connsiteX3" fmla="*/ 1959793 w 2069564"/>
              <a:gd name="connsiteY3" fmla="*/ 361648 h 2561350"/>
              <a:gd name="connsiteX4" fmla="*/ 2067556 w 2069564"/>
              <a:gd name="connsiteY4" fmla="*/ 961234 h 2561350"/>
              <a:gd name="connsiteX5" fmla="*/ 1881048 w 2069564"/>
              <a:gd name="connsiteY5" fmla="*/ 1030865 h 2561350"/>
              <a:gd name="connsiteX6" fmla="*/ 1847373 w 2069564"/>
              <a:gd name="connsiteY6" fmla="*/ 1535481 h 2561350"/>
              <a:gd name="connsiteX7" fmla="*/ 2065070 w 2069564"/>
              <a:gd name="connsiteY7" fmla="*/ 1597847 h 2561350"/>
              <a:gd name="connsiteX8" fmla="*/ 1952333 w 2069564"/>
              <a:gd name="connsiteY8" fmla="*/ 2180265 h 2561350"/>
              <a:gd name="connsiteX9" fmla="*/ 1223202 w 2069564"/>
              <a:gd name="connsiteY9" fmla="*/ 2167002 h 2561350"/>
              <a:gd name="connsiteX10" fmla="*/ 1243075 w 2069564"/>
              <a:gd name="connsiteY10" fmla="*/ 2275300 h 2561350"/>
              <a:gd name="connsiteX11" fmla="*/ 793019 w 2069564"/>
              <a:gd name="connsiteY11" fmla="*/ 2277680 h 2561350"/>
              <a:gd name="connsiteX12" fmla="*/ 822952 w 2069564"/>
              <a:gd name="connsiteY12" fmla="*/ 2167002 h 2561350"/>
              <a:gd name="connsiteX13" fmla="*/ 130027 w 2069564"/>
              <a:gd name="connsiteY13" fmla="*/ 2200159 h 2561350"/>
              <a:gd name="connsiteX14" fmla="*/ 1050 w 2069564"/>
              <a:gd name="connsiteY14" fmla="*/ 1657531 h 2561350"/>
              <a:gd name="connsiteX15" fmla="*/ 271446 w 2069564"/>
              <a:gd name="connsiteY15" fmla="*/ 1561668 h 2561350"/>
              <a:gd name="connsiteX16" fmla="*/ 249172 w 2069564"/>
              <a:gd name="connsiteY16" fmla="*/ 1045298 h 2561350"/>
              <a:gd name="connsiteX17" fmla="*/ 8510 w 2069564"/>
              <a:gd name="connsiteY17" fmla="*/ 1018431 h 2561350"/>
              <a:gd name="connsiteX18" fmla="*/ 110133 w 2069564"/>
              <a:gd name="connsiteY18" fmla="*/ 382371 h 2561350"/>
              <a:gd name="connsiteX19" fmla="*/ 827923 w 2069564"/>
              <a:gd name="connsiteY19" fmla="*/ 389002 h 2561350"/>
              <a:gd name="connsiteX20" fmla="*/ 793019 w 2069564"/>
              <a:gd name="connsiteY20" fmla="*/ 283670 h 2561350"/>
              <a:gd name="connsiteX21" fmla="*/ 1028762 w 2069564"/>
              <a:gd name="connsiteY21" fmla="*/ 3 h 2561350"/>
              <a:gd name="connsiteX0" fmla="*/ 1028762 w 2069564"/>
              <a:gd name="connsiteY0" fmla="*/ 3 h 2561350"/>
              <a:gd name="connsiteX1" fmla="*/ 1243075 w 2069564"/>
              <a:gd name="connsiteY1" fmla="*/ 286050 h 2561350"/>
              <a:gd name="connsiteX2" fmla="*/ 1220939 w 2069564"/>
              <a:gd name="connsiteY2" fmla="*/ 389002 h 2561350"/>
              <a:gd name="connsiteX3" fmla="*/ 1959793 w 2069564"/>
              <a:gd name="connsiteY3" fmla="*/ 361648 h 2561350"/>
              <a:gd name="connsiteX4" fmla="*/ 2067556 w 2069564"/>
              <a:gd name="connsiteY4" fmla="*/ 961234 h 2561350"/>
              <a:gd name="connsiteX5" fmla="*/ 1881048 w 2069564"/>
              <a:gd name="connsiteY5" fmla="*/ 1030865 h 2561350"/>
              <a:gd name="connsiteX6" fmla="*/ 1847373 w 2069564"/>
              <a:gd name="connsiteY6" fmla="*/ 1535481 h 2561350"/>
              <a:gd name="connsiteX7" fmla="*/ 2065070 w 2069564"/>
              <a:gd name="connsiteY7" fmla="*/ 1597847 h 2561350"/>
              <a:gd name="connsiteX8" fmla="*/ 1952333 w 2069564"/>
              <a:gd name="connsiteY8" fmla="*/ 2180265 h 2561350"/>
              <a:gd name="connsiteX9" fmla="*/ 1223202 w 2069564"/>
              <a:gd name="connsiteY9" fmla="*/ 2167002 h 2561350"/>
              <a:gd name="connsiteX10" fmla="*/ 1243075 w 2069564"/>
              <a:gd name="connsiteY10" fmla="*/ 2275300 h 2561350"/>
              <a:gd name="connsiteX11" fmla="*/ 793019 w 2069564"/>
              <a:gd name="connsiteY11" fmla="*/ 2277680 h 2561350"/>
              <a:gd name="connsiteX12" fmla="*/ 822952 w 2069564"/>
              <a:gd name="connsiteY12" fmla="*/ 2167002 h 2561350"/>
              <a:gd name="connsiteX13" fmla="*/ 130027 w 2069564"/>
              <a:gd name="connsiteY13" fmla="*/ 2200159 h 2561350"/>
              <a:gd name="connsiteX14" fmla="*/ 1050 w 2069564"/>
              <a:gd name="connsiteY14" fmla="*/ 1657531 h 2561350"/>
              <a:gd name="connsiteX15" fmla="*/ 271446 w 2069564"/>
              <a:gd name="connsiteY15" fmla="*/ 1561668 h 2561350"/>
              <a:gd name="connsiteX16" fmla="*/ 249172 w 2069564"/>
              <a:gd name="connsiteY16" fmla="*/ 1045298 h 2561350"/>
              <a:gd name="connsiteX17" fmla="*/ 8510 w 2069564"/>
              <a:gd name="connsiteY17" fmla="*/ 1018431 h 2561350"/>
              <a:gd name="connsiteX18" fmla="*/ 110133 w 2069564"/>
              <a:gd name="connsiteY18" fmla="*/ 382371 h 2561350"/>
              <a:gd name="connsiteX19" fmla="*/ 827923 w 2069564"/>
              <a:gd name="connsiteY19" fmla="*/ 389002 h 2561350"/>
              <a:gd name="connsiteX20" fmla="*/ 793019 w 2069564"/>
              <a:gd name="connsiteY20" fmla="*/ 283670 h 2561350"/>
              <a:gd name="connsiteX21" fmla="*/ 1028762 w 2069564"/>
              <a:gd name="connsiteY21" fmla="*/ 3 h 2561350"/>
              <a:gd name="connsiteX0" fmla="*/ 1028762 w 2069564"/>
              <a:gd name="connsiteY0" fmla="*/ 3 h 2561350"/>
              <a:gd name="connsiteX1" fmla="*/ 1243075 w 2069564"/>
              <a:gd name="connsiteY1" fmla="*/ 286050 h 2561350"/>
              <a:gd name="connsiteX2" fmla="*/ 1220939 w 2069564"/>
              <a:gd name="connsiteY2" fmla="*/ 389002 h 2561350"/>
              <a:gd name="connsiteX3" fmla="*/ 1959793 w 2069564"/>
              <a:gd name="connsiteY3" fmla="*/ 361648 h 2561350"/>
              <a:gd name="connsiteX4" fmla="*/ 2067556 w 2069564"/>
              <a:gd name="connsiteY4" fmla="*/ 961234 h 2561350"/>
              <a:gd name="connsiteX5" fmla="*/ 1881048 w 2069564"/>
              <a:gd name="connsiteY5" fmla="*/ 1030865 h 2561350"/>
              <a:gd name="connsiteX6" fmla="*/ 1847373 w 2069564"/>
              <a:gd name="connsiteY6" fmla="*/ 1535481 h 2561350"/>
              <a:gd name="connsiteX7" fmla="*/ 2065070 w 2069564"/>
              <a:gd name="connsiteY7" fmla="*/ 1597847 h 2561350"/>
              <a:gd name="connsiteX8" fmla="*/ 1952333 w 2069564"/>
              <a:gd name="connsiteY8" fmla="*/ 2180265 h 2561350"/>
              <a:gd name="connsiteX9" fmla="*/ 1223202 w 2069564"/>
              <a:gd name="connsiteY9" fmla="*/ 2167002 h 2561350"/>
              <a:gd name="connsiteX10" fmla="*/ 1243075 w 2069564"/>
              <a:gd name="connsiteY10" fmla="*/ 2275300 h 2561350"/>
              <a:gd name="connsiteX11" fmla="*/ 793019 w 2069564"/>
              <a:gd name="connsiteY11" fmla="*/ 2277680 h 2561350"/>
              <a:gd name="connsiteX12" fmla="*/ 822952 w 2069564"/>
              <a:gd name="connsiteY12" fmla="*/ 2167002 h 2561350"/>
              <a:gd name="connsiteX13" fmla="*/ 130027 w 2069564"/>
              <a:gd name="connsiteY13" fmla="*/ 2200159 h 2561350"/>
              <a:gd name="connsiteX14" fmla="*/ 1050 w 2069564"/>
              <a:gd name="connsiteY14" fmla="*/ 1657531 h 2561350"/>
              <a:gd name="connsiteX15" fmla="*/ 271446 w 2069564"/>
              <a:gd name="connsiteY15" fmla="*/ 1561668 h 2561350"/>
              <a:gd name="connsiteX16" fmla="*/ 249172 w 2069564"/>
              <a:gd name="connsiteY16" fmla="*/ 1045298 h 2561350"/>
              <a:gd name="connsiteX17" fmla="*/ 8510 w 2069564"/>
              <a:gd name="connsiteY17" fmla="*/ 1018431 h 2561350"/>
              <a:gd name="connsiteX18" fmla="*/ 110133 w 2069564"/>
              <a:gd name="connsiteY18" fmla="*/ 382371 h 2561350"/>
              <a:gd name="connsiteX19" fmla="*/ 827923 w 2069564"/>
              <a:gd name="connsiteY19" fmla="*/ 389002 h 2561350"/>
              <a:gd name="connsiteX20" fmla="*/ 793019 w 2069564"/>
              <a:gd name="connsiteY20" fmla="*/ 283670 h 2561350"/>
              <a:gd name="connsiteX21" fmla="*/ 1028762 w 2069564"/>
              <a:gd name="connsiteY21" fmla="*/ 3 h 2561350"/>
              <a:gd name="connsiteX0" fmla="*/ 1028762 w 2069564"/>
              <a:gd name="connsiteY0" fmla="*/ 3 h 2561350"/>
              <a:gd name="connsiteX1" fmla="*/ 1243075 w 2069564"/>
              <a:gd name="connsiteY1" fmla="*/ 286050 h 2561350"/>
              <a:gd name="connsiteX2" fmla="*/ 1220939 w 2069564"/>
              <a:gd name="connsiteY2" fmla="*/ 389002 h 2561350"/>
              <a:gd name="connsiteX3" fmla="*/ 1959793 w 2069564"/>
              <a:gd name="connsiteY3" fmla="*/ 361648 h 2561350"/>
              <a:gd name="connsiteX4" fmla="*/ 2067556 w 2069564"/>
              <a:gd name="connsiteY4" fmla="*/ 961234 h 2561350"/>
              <a:gd name="connsiteX5" fmla="*/ 1881048 w 2069564"/>
              <a:gd name="connsiteY5" fmla="*/ 1030865 h 2561350"/>
              <a:gd name="connsiteX6" fmla="*/ 1847373 w 2069564"/>
              <a:gd name="connsiteY6" fmla="*/ 1535481 h 2561350"/>
              <a:gd name="connsiteX7" fmla="*/ 2065070 w 2069564"/>
              <a:gd name="connsiteY7" fmla="*/ 1597847 h 2561350"/>
              <a:gd name="connsiteX8" fmla="*/ 1952333 w 2069564"/>
              <a:gd name="connsiteY8" fmla="*/ 2180265 h 2561350"/>
              <a:gd name="connsiteX9" fmla="*/ 1223202 w 2069564"/>
              <a:gd name="connsiteY9" fmla="*/ 2167002 h 2561350"/>
              <a:gd name="connsiteX10" fmla="*/ 1243075 w 2069564"/>
              <a:gd name="connsiteY10" fmla="*/ 2275300 h 2561350"/>
              <a:gd name="connsiteX11" fmla="*/ 793019 w 2069564"/>
              <a:gd name="connsiteY11" fmla="*/ 2277680 h 2561350"/>
              <a:gd name="connsiteX12" fmla="*/ 822952 w 2069564"/>
              <a:gd name="connsiteY12" fmla="*/ 2167002 h 2561350"/>
              <a:gd name="connsiteX13" fmla="*/ 130027 w 2069564"/>
              <a:gd name="connsiteY13" fmla="*/ 2200159 h 2561350"/>
              <a:gd name="connsiteX14" fmla="*/ 1050 w 2069564"/>
              <a:gd name="connsiteY14" fmla="*/ 1657531 h 2561350"/>
              <a:gd name="connsiteX15" fmla="*/ 271446 w 2069564"/>
              <a:gd name="connsiteY15" fmla="*/ 1561668 h 2561350"/>
              <a:gd name="connsiteX16" fmla="*/ 249172 w 2069564"/>
              <a:gd name="connsiteY16" fmla="*/ 1045298 h 2561350"/>
              <a:gd name="connsiteX17" fmla="*/ 8510 w 2069564"/>
              <a:gd name="connsiteY17" fmla="*/ 1018431 h 2561350"/>
              <a:gd name="connsiteX18" fmla="*/ 110133 w 2069564"/>
              <a:gd name="connsiteY18" fmla="*/ 382371 h 2561350"/>
              <a:gd name="connsiteX19" fmla="*/ 827923 w 2069564"/>
              <a:gd name="connsiteY19" fmla="*/ 389002 h 2561350"/>
              <a:gd name="connsiteX20" fmla="*/ 793019 w 2069564"/>
              <a:gd name="connsiteY20" fmla="*/ 283670 h 2561350"/>
              <a:gd name="connsiteX21" fmla="*/ 1028762 w 2069564"/>
              <a:gd name="connsiteY21" fmla="*/ 3 h 2561350"/>
              <a:gd name="connsiteX0" fmla="*/ 1028762 w 2069564"/>
              <a:gd name="connsiteY0" fmla="*/ 3 h 2561350"/>
              <a:gd name="connsiteX1" fmla="*/ 1243075 w 2069564"/>
              <a:gd name="connsiteY1" fmla="*/ 286050 h 2561350"/>
              <a:gd name="connsiteX2" fmla="*/ 1220939 w 2069564"/>
              <a:gd name="connsiteY2" fmla="*/ 389002 h 2561350"/>
              <a:gd name="connsiteX3" fmla="*/ 1959793 w 2069564"/>
              <a:gd name="connsiteY3" fmla="*/ 361648 h 2561350"/>
              <a:gd name="connsiteX4" fmla="*/ 2067556 w 2069564"/>
              <a:gd name="connsiteY4" fmla="*/ 961234 h 2561350"/>
              <a:gd name="connsiteX5" fmla="*/ 1881048 w 2069564"/>
              <a:gd name="connsiteY5" fmla="*/ 1030865 h 2561350"/>
              <a:gd name="connsiteX6" fmla="*/ 1847373 w 2069564"/>
              <a:gd name="connsiteY6" fmla="*/ 1535481 h 2561350"/>
              <a:gd name="connsiteX7" fmla="*/ 2065070 w 2069564"/>
              <a:gd name="connsiteY7" fmla="*/ 1597847 h 2561350"/>
              <a:gd name="connsiteX8" fmla="*/ 1952333 w 2069564"/>
              <a:gd name="connsiteY8" fmla="*/ 2180265 h 2561350"/>
              <a:gd name="connsiteX9" fmla="*/ 1223202 w 2069564"/>
              <a:gd name="connsiteY9" fmla="*/ 2167002 h 2561350"/>
              <a:gd name="connsiteX10" fmla="*/ 1243075 w 2069564"/>
              <a:gd name="connsiteY10" fmla="*/ 2275300 h 2561350"/>
              <a:gd name="connsiteX11" fmla="*/ 793019 w 2069564"/>
              <a:gd name="connsiteY11" fmla="*/ 2277680 h 2561350"/>
              <a:gd name="connsiteX12" fmla="*/ 822952 w 2069564"/>
              <a:gd name="connsiteY12" fmla="*/ 2167002 h 2561350"/>
              <a:gd name="connsiteX13" fmla="*/ 130027 w 2069564"/>
              <a:gd name="connsiteY13" fmla="*/ 2200159 h 2561350"/>
              <a:gd name="connsiteX14" fmla="*/ 1050 w 2069564"/>
              <a:gd name="connsiteY14" fmla="*/ 1657531 h 2561350"/>
              <a:gd name="connsiteX15" fmla="*/ 271446 w 2069564"/>
              <a:gd name="connsiteY15" fmla="*/ 1561668 h 2561350"/>
              <a:gd name="connsiteX16" fmla="*/ 249172 w 2069564"/>
              <a:gd name="connsiteY16" fmla="*/ 1045298 h 2561350"/>
              <a:gd name="connsiteX17" fmla="*/ 8510 w 2069564"/>
              <a:gd name="connsiteY17" fmla="*/ 1018431 h 2561350"/>
              <a:gd name="connsiteX18" fmla="*/ 110133 w 2069564"/>
              <a:gd name="connsiteY18" fmla="*/ 382371 h 2561350"/>
              <a:gd name="connsiteX19" fmla="*/ 827923 w 2069564"/>
              <a:gd name="connsiteY19" fmla="*/ 389002 h 2561350"/>
              <a:gd name="connsiteX20" fmla="*/ 793019 w 2069564"/>
              <a:gd name="connsiteY20" fmla="*/ 283670 h 2561350"/>
              <a:gd name="connsiteX21" fmla="*/ 1028762 w 2069564"/>
              <a:gd name="connsiteY21" fmla="*/ 3 h 2561350"/>
              <a:gd name="connsiteX0" fmla="*/ 1028762 w 2069564"/>
              <a:gd name="connsiteY0" fmla="*/ 3 h 2561350"/>
              <a:gd name="connsiteX1" fmla="*/ 1243075 w 2069564"/>
              <a:gd name="connsiteY1" fmla="*/ 286050 h 2561350"/>
              <a:gd name="connsiteX2" fmla="*/ 1220939 w 2069564"/>
              <a:gd name="connsiteY2" fmla="*/ 389002 h 2561350"/>
              <a:gd name="connsiteX3" fmla="*/ 1959793 w 2069564"/>
              <a:gd name="connsiteY3" fmla="*/ 361648 h 2561350"/>
              <a:gd name="connsiteX4" fmla="*/ 2067556 w 2069564"/>
              <a:gd name="connsiteY4" fmla="*/ 961234 h 2561350"/>
              <a:gd name="connsiteX5" fmla="*/ 1881048 w 2069564"/>
              <a:gd name="connsiteY5" fmla="*/ 1030865 h 2561350"/>
              <a:gd name="connsiteX6" fmla="*/ 1847373 w 2069564"/>
              <a:gd name="connsiteY6" fmla="*/ 1535481 h 2561350"/>
              <a:gd name="connsiteX7" fmla="*/ 2065070 w 2069564"/>
              <a:gd name="connsiteY7" fmla="*/ 1597847 h 2561350"/>
              <a:gd name="connsiteX8" fmla="*/ 1952333 w 2069564"/>
              <a:gd name="connsiteY8" fmla="*/ 2180265 h 2561350"/>
              <a:gd name="connsiteX9" fmla="*/ 1223202 w 2069564"/>
              <a:gd name="connsiteY9" fmla="*/ 2167002 h 2561350"/>
              <a:gd name="connsiteX10" fmla="*/ 1243075 w 2069564"/>
              <a:gd name="connsiteY10" fmla="*/ 2275300 h 2561350"/>
              <a:gd name="connsiteX11" fmla="*/ 793019 w 2069564"/>
              <a:gd name="connsiteY11" fmla="*/ 2277680 h 2561350"/>
              <a:gd name="connsiteX12" fmla="*/ 822952 w 2069564"/>
              <a:gd name="connsiteY12" fmla="*/ 2167002 h 2561350"/>
              <a:gd name="connsiteX13" fmla="*/ 130027 w 2069564"/>
              <a:gd name="connsiteY13" fmla="*/ 2200159 h 2561350"/>
              <a:gd name="connsiteX14" fmla="*/ 1050 w 2069564"/>
              <a:gd name="connsiteY14" fmla="*/ 1657531 h 2561350"/>
              <a:gd name="connsiteX15" fmla="*/ 271446 w 2069564"/>
              <a:gd name="connsiteY15" fmla="*/ 1561668 h 2561350"/>
              <a:gd name="connsiteX16" fmla="*/ 249172 w 2069564"/>
              <a:gd name="connsiteY16" fmla="*/ 1045298 h 2561350"/>
              <a:gd name="connsiteX17" fmla="*/ 8510 w 2069564"/>
              <a:gd name="connsiteY17" fmla="*/ 1018431 h 2561350"/>
              <a:gd name="connsiteX18" fmla="*/ 110133 w 2069564"/>
              <a:gd name="connsiteY18" fmla="*/ 382371 h 2561350"/>
              <a:gd name="connsiteX19" fmla="*/ 827923 w 2069564"/>
              <a:gd name="connsiteY19" fmla="*/ 389002 h 2561350"/>
              <a:gd name="connsiteX20" fmla="*/ 793019 w 2069564"/>
              <a:gd name="connsiteY20" fmla="*/ 283670 h 2561350"/>
              <a:gd name="connsiteX21" fmla="*/ 1028762 w 2069564"/>
              <a:gd name="connsiteY21" fmla="*/ 3 h 2561350"/>
              <a:gd name="connsiteX0" fmla="*/ 1028762 w 2069564"/>
              <a:gd name="connsiteY0" fmla="*/ 3 h 2561350"/>
              <a:gd name="connsiteX1" fmla="*/ 1243075 w 2069564"/>
              <a:gd name="connsiteY1" fmla="*/ 286050 h 2561350"/>
              <a:gd name="connsiteX2" fmla="*/ 1220939 w 2069564"/>
              <a:gd name="connsiteY2" fmla="*/ 389002 h 2561350"/>
              <a:gd name="connsiteX3" fmla="*/ 1959793 w 2069564"/>
              <a:gd name="connsiteY3" fmla="*/ 361648 h 2561350"/>
              <a:gd name="connsiteX4" fmla="*/ 2067556 w 2069564"/>
              <a:gd name="connsiteY4" fmla="*/ 961234 h 2561350"/>
              <a:gd name="connsiteX5" fmla="*/ 1881048 w 2069564"/>
              <a:gd name="connsiteY5" fmla="*/ 1030865 h 2561350"/>
              <a:gd name="connsiteX6" fmla="*/ 1847373 w 2069564"/>
              <a:gd name="connsiteY6" fmla="*/ 1535481 h 2561350"/>
              <a:gd name="connsiteX7" fmla="*/ 2065070 w 2069564"/>
              <a:gd name="connsiteY7" fmla="*/ 1597847 h 2561350"/>
              <a:gd name="connsiteX8" fmla="*/ 1952333 w 2069564"/>
              <a:gd name="connsiteY8" fmla="*/ 2180265 h 2561350"/>
              <a:gd name="connsiteX9" fmla="*/ 1223202 w 2069564"/>
              <a:gd name="connsiteY9" fmla="*/ 2167002 h 2561350"/>
              <a:gd name="connsiteX10" fmla="*/ 1243075 w 2069564"/>
              <a:gd name="connsiteY10" fmla="*/ 2275300 h 2561350"/>
              <a:gd name="connsiteX11" fmla="*/ 793019 w 2069564"/>
              <a:gd name="connsiteY11" fmla="*/ 2277680 h 2561350"/>
              <a:gd name="connsiteX12" fmla="*/ 822952 w 2069564"/>
              <a:gd name="connsiteY12" fmla="*/ 2167002 h 2561350"/>
              <a:gd name="connsiteX13" fmla="*/ 130027 w 2069564"/>
              <a:gd name="connsiteY13" fmla="*/ 2200159 h 2561350"/>
              <a:gd name="connsiteX14" fmla="*/ 1050 w 2069564"/>
              <a:gd name="connsiteY14" fmla="*/ 1657531 h 2561350"/>
              <a:gd name="connsiteX15" fmla="*/ 271446 w 2069564"/>
              <a:gd name="connsiteY15" fmla="*/ 1561668 h 2561350"/>
              <a:gd name="connsiteX16" fmla="*/ 249172 w 2069564"/>
              <a:gd name="connsiteY16" fmla="*/ 1045298 h 2561350"/>
              <a:gd name="connsiteX17" fmla="*/ 8510 w 2069564"/>
              <a:gd name="connsiteY17" fmla="*/ 1018431 h 2561350"/>
              <a:gd name="connsiteX18" fmla="*/ 110133 w 2069564"/>
              <a:gd name="connsiteY18" fmla="*/ 382371 h 2561350"/>
              <a:gd name="connsiteX19" fmla="*/ 827923 w 2069564"/>
              <a:gd name="connsiteY19" fmla="*/ 389002 h 2561350"/>
              <a:gd name="connsiteX20" fmla="*/ 793019 w 2069564"/>
              <a:gd name="connsiteY20" fmla="*/ 283670 h 2561350"/>
              <a:gd name="connsiteX21" fmla="*/ 1028762 w 2069564"/>
              <a:gd name="connsiteY21" fmla="*/ 3 h 2561350"/>
              <a:gd name="connsiteX0" fmla="*/ 1028762 w 2069564"/>
              <a:gd name="connsiteY0" fmla="*/ 3 h 2561350"/>
              <a:gd name="connsiteX1" fmla="*/ 1243075 w 2069564"/>
              <a:gd name="connsiteY1" fmla="*/ 286050 h 2561350"/>
              <a:gd name="connsiteX2" fmla="*/ 1220939 w 2069564"/>
              <a:gd name="connsiteY2" fmla="*/ 389002 h 2561350"/>
              <a:gd name="connsiteX3" fmla="*/ 1959793 w 2069564"/>
              <a:gd name="connsiteY3" fmla="*/ 361648 h 2561350"/>
              <a:gd name="connsiteX4" fmla="*/ 2067556 w 2069564"/>
              <a:gd name="connsiteY4" fmla="*/ 961234 h 2561350"/>
              <a:gd name="connsiteX5" fmla="*/ 1881048 w 2069564"/>
              <a:gd name="connsiteY5" fmla="*/ 1030865 h 2561350"/>
              <a:gd name="connsiteX6" fmla="*/ 1847373 w 2069564"/>
              <a:gd name="connsiteY6" fmla="*/ 1535481 h 2561350"/>
              <a:gd name="connsiteX7" fmla="*/ 2065070 w 2069564"/>
              <a:gd name="connsiteY7" fmla="*/ 1597847 h 2561350"/>
              <a:gd name="connsiteX8" fmla="*/ 1952333 w 2069564"/>
              <a:gd name="connsiteY8" fmla="*/ 2180265 h 2561350"/>
              <a:gd name="connsiteX9" fmla="*/ 1223202 w 2069564"/>
              <a:gd name="connsiteY9" fmla="*/ 2167002 h 2561350"/>
              <a:gd name="connsiteX10" fmla="*/ 1243075 w 2069564"/>
              <a:gd name="connsiteY10" fmla="*/ 2275300 h 2561350"/>
              <a:gd name="connsiteX11" fmla="*/ 793019 w 2069564"/>
              <a:gd name="connsiteY11" fmla="*/ 2277680 h 2561350"/>
              <a:gd name="connsiteX12" fmla="*/ 822952 w 2069564"/>
              <a:gd name="connsiteY12" fmla="*/ 2167002 h 2561350"/>
              <a:gd name="connsiteX13" fmla="*/ 130027 w 2069564"/>
              <a:gd name="connsiteY13" fmla="*/ 2200159 h 2561350"/>
              <a:gd name="connsiteX14" fmla="*/ 1050 w 2069564"/>
              <a:gd name="connsiteY14" fmla="*/ 1657531 h 2561350"/>
              <a:gd name="connsiteX15" fmla="*/ 271446 w 2069564"/>
              <a:gd name="connsiteY15" fmla="*/ 1561668 h 2561350"/>
              <a:gd name="connsiteX16" fmla="*/ 270777 w 2069564"/>
              <a:gd name="connsiteY16" fmla="*/ 1028015 h 2561350"/>
              <a:gd name="connsiteX17" fmla="*/ 8510 w 2069564"/>
              <a:gd name="connsiteY17" fmla="*/ 1018431 h 2561350"/>
              <a:gd name="connsiteX18" fmla="*/ 110133 w 2069564"/>
              <a:gd name="connsiteY18" fmla="*/ 382371 h 2561350"/>
              <a:gd name="connsiteX19" fmla="*/ 827923 w 2069564"/>
              <a:gd name="connsiteY19" fmla="*/ 389002 h 2561350"/>
              <a:gd name="connsiteX20" fmla="*/ 793019 w 2069564"/>
              <a:gd name="connsiteY20" fmla="*/ 283670 h 2561350"/>
              <a:gd name="connsiteX21" fmla="*/ 1028762 w 2069564"/>
              <a:gd name="connsiteY21" fmla="*/ 3 h 2561350"/>
              <a:gd name="connsiteX0" fmla="*/ 1028762 w 2069564"/>
              <a:gd name="connsiteY0" fmla="*/ 3 h 2561350"/>
              <a:gd name="connsiteX1" fmla="*/ 1243075 w 2069564"/>
              <a:gd name="connsiteY1" fmla="*/ 286050 h 2561350"/>
              <a:gd name="connsiteX2" fmla="*/ 1220939 w 2069564"/>
              <a:gd name="connsiteY2" fmla="*/ 389002 h 2561350"/>
              <a:gd name="connsiteX3" fmla="*/ 1959793 w 2069564"/>
              <a:gd name="connsiteY3" fmla="*/ 361648 h 2561350"/>
              <a:gd name="connsiteX4" fmla="*/ 2067556 w 2069564"/>
              <a:gd name="connsiteY4" fmla="*/ 961234 h 2561350"/>
              <a:gd name="connsiteX5" fmla="*/ 1881048 w 2069564"/>
              <a:gd name="connsiteY5" fmla="*/ 1030865 h 2561350"/>
              <a:gd name="connsiteX6" fmla="*/ 1847373 w 2069564"/>
              <a:gd name="connsiteY6" fmla="*/ 1535481 h 2561350"/>
              <a:gd name="connsiteX7" fmla="*/ 2065070 w 2069564"/>
              <a:gd name="connsiteY7" fmla="*/ 1597847 h 2561350"/>
              <a:gd name="connsiteX8" fmla="*/ 1952333 w 2069564"/>
              <a:gd name="connsiteY8" fmla="*/ 2180265 h 2561350"/>
              <a:gd name="connsiteX9" fmla="*/ 1223202 w 2069564"/>
              <a:gd name="connsiteY9" fmla="*/ 2167002 h 2561350"/>
              <a:gd name="connsiteX10" fmla="*/ 1243075 w 2069564"/>
              <a:gd name="connsiteY10" fmla="*/ 2275300 h 2561350"/>
              <a:gd name="connsiteX11" fmla="*/ 793019 w 2069564"/>
              <a:gd name="connsiteY11" fmla="*/ 2277680 h 2561350"/>
              <a:gd name="connsiteX12" fmla="*/ 822952 w 2069564"/>
              <a:gd name="connsiteY12" fmla="*/ 2167002 h 2561350"/>
              <a:gd name="connsiteX13" fmla="*/ 130027 w 2069564"/>
              <a:gd name="connsiteY13" fmla="*/ 2200159 h 2561350"/>
              <a:gd name="connsiteX14" fmla="*/ 1050 w 2069564"/>
              <a:gd name="connsiteY14" fmla="*/ 1657531 h 2561350"/>
              <a:gd name="connsiteX15" fmla="*/ 271446 w 2069564"/>
              <a:gd name="connsiteY15" fmla="*/ 1561668 h 2561350"/>
              <a:gd name="connsiteX16" fmla="*/ 270777 w 2069564"/>
              <a:gd name="connsiteY16" fmla="*/ 1028015 h 2561350"/>
              <a:gd name="connsiteX17" fmla="*/ 30115 w 2069564"/>
              <a:gd name="connsiteY17" fmla="*/ 1005469 h 2561350"/>
              <a:gd name="connsiteX18" fmla="*/ 110133 w 2069564"/>
              <a:gd name="connsiteY18" fmla="*/ 382371 h 2561350"/>
              <a:gd name="connsiteX19" fmla="*/ 827923 w 2069564"/>
              <a:gd name="connsiteY19" fmla="*/ 389002 h 2561350"/>
              <a:gd name="connsiteX20" fmla="*/ 793019 w 2069564"/>
              <a:gd name="connsiteY20" fmla="*/ 283670 h 2561350"/>
              <a:gd name="connsiteX21" fmla="*/ 1028762 w 2069564"/>
              <a:gd name="connsiteY21" fmla="*/ 3 h 2561350"/>
              <a:gd name="connsiteX0" fmla="*/ 1028762 w 2069564"/>
              <a:gd name="connsiteY0" fmla="*/ 3 h 2561350"/>
              <a:gd name="connsiteX1" fmla="*/ 1243075 w 2069564"/>
              <a:gd name="connsiteY1" fmla="*/ 286050 h 2561350"/>
              <a:gd name="connsiteX2" fmla="*/ 1220939 w 2069564"/>
              <a:gd name="connsiteY2" fmla="*/ 389002 h 2561350"/>
              <a:gd name="connsiteX3" fmla="*/ 1959793 w 2069564"/>
              <a:gd name="connsiteY3" fmla="*/ 361648 h 2561350"/>
              <a:gd name="connsiteX4" fmla="*/ 2067556 w 2069564"/>
              <a:gd name="connsiteY4" fmla="*/ 961234 h 2561350"/>
              <a:gd name="connsiteX5" fmla="*/ 1881048 w 2069564"/>
              <a:gd name="connsiteY5" fmla="*/ 1030865 h 2561350"/>
              <a:gd name="connsiteX6" fmla="*/ 1847373 w 2069564"/>
              <a:gd name="connsiteY6" fmla="*/ 1535481 h 2561350"/>
              <a:gd name="connsiteX7" fmla="*/ 2065070 w 2069564"/>
              <a:gd name="connsiteY7" fmla="*/ 1597847 h 2561350"/>
              <a:gd name="connsiteX8" fmla="*/ 1952333 w 2069564"/>
              <a:gd name="connsiteY8" fmla="*/ 2180265 h 2561350"/>
              <a:gd name="connsiteX9" fmla="*/ 1223202 w 2069564"/>
              <a:gd name="connsiteY9" fmla="*/ 2167002 h 2561350"/>
              <a:gd name="connsiteX10" fmla="*/ 1243075 w 2069564"/>
              <a:gd name="connsiteY10" fmla="*/ 2275300 h 2561350"/>
              <a:gd name="connsiteX11" fmla="*/ 793019 w 2069564"/>
              <a:gd name="connsiteY11" fmla="*/ 2277680 h 2561350"/>
              <a:gd name="connsiteX12" fmla="*/ 822952 w 2069564"/>
              <a:gd name="connsiteY12" fmla="*/ 2167002 h 2561350"/>
              <a:gd name="connsiteX13" fmla="*/ 130027 w 2069564"/>
              <a:gd name="connsiteY13" fmla="*/ 2200159 h 2561350"/>
              <a:gd name="connsiteX14" fmla="*/ 1050 w 2069564"/>
              <a:gd name="connsiteY14" fmla="*/ 1657531 h 2561350"/>
              <a:gd name="connsiteX15" fmla="*/ 271446 w 2069564"/>
              <a:gd name="connsiteY15" fmla="*/ 1561668 h 2561350"/>
              <a:gd name="connsiteX16" fmla="*/ 270777 w 2069564"/>
              <a:gd name="connsiteY16" fmla="*/ 1028015 h 2561350"/>
              <a:gd name="connsiteX17" fmla="*/ 30115 w 2069564"/>
              <a:gd name="connsiteY17" fmla="*/ 1005469 h 2561350"/>
              <a:gd name="connsiteX18" fmla="*/ 110133 w 2069564"/>
              <a:gd name="connsiteY18" fmla="*/ 382371 h 2561350"/>
              <a:gd name="connsiteX19" fmla="*/ 827923 w 2069564"/>
              <a:gd name="connsiteY19" fmla="*/ 389002 h 2561350"/>
              <a:gd name="connsiteX20" fmla="*/ 793019 w 2069564"/>
              <a:gd name="connsiteY20" fmla="*/ 283670 h 2561350"/>
              <a:gd name="connsiteX21" fmla="*/ 1028762 w 2069564"/>
              <a:gd name="connsiteY21" fmla="*/ 3 h 2561350"/>
              <a:gd name="connsiteX0" fmla="*/ 1028762 w 2069564"/>
              <a:gd name="connsiteY0" fmla="*/ 3 h 2561350"/>
              <a:gd name="connsiteX1" fmla="*/ 1243075 w 2069564"/>
              <a:gd name="connsiteY1" fmla="*/ 286050 h 2561350"/>
              <a:gd name="connsiteX2" fmla="*/ 1220939 w 2069564"/>
              <a:gd name="connsiteY2" fmla="*/ 389002 h 2561350"/>
              <a:gd name="connsiteX3" fmla="*/ 1959793 w 2069564"/>
              <a:gd name="connsiteY3" fmla="*/ 361648 h 2561350"/>
              <a:gd name="connsiteX4" fmla="*/ 2067556 w 2069564"/>
              <a:gd name="connsiteY4" fmla="*/ 961234 h 2561350"/>
              <a:gd name="connsiteX5" fmla="*/ 1881048 w 2069564"/>
              <a:gd name="connsiteY5" fmla="*/ 1030865 h 2561350"/>
              <a:gd name="connsiteX6" fmla="*/ 1847373 w 2069564"/>
              <a:gd name="connsiteY6" fmla="*/ 1535481 h 2561350"/>
              <a:gd name="connsiteX7" fmla="*/ 2065070 w 2069564"/>
              <a:gd name="connsiteY7" fmla="*/ 1597847 h 2561350"/>
              <a:gd name="connsiteX8" fmla="*/ 1952333 w 2069564"/>
              <a:gd name="connsiteY8" fmla="*/ 2180265 h 2561350"/>
              <a:gd name="connsiteX9" fmla="*/ 1223202 w 2069564"/>
              <a:gd name="connsiteY9" fmla="*/ 2167002 h 2561350"/>
              <a:gd name="connsiteX10" fmla="*/ 1243075 w 2069564"/>
              <a:gd name="connsiteY10" fmla="*/ 2275300 h 2561350"/>
              <a:gd name="connsiteX11" fmla="*/ 793019 w 2069564"/>
              <a:gd name="connsiteY11" fmla="*/ 2277680 h 2561350"/>
              <a:gd name="connsiteX12" fmla="*/ 822952 w 2069564"/>
              <a:gd name="connsiteY12" fmla="*/ 2167002 h 2561350"/>
              <a:gd name="connsiteX13" fmla="*/ 130027 w 2069564"/>
              <a:gd name="connsiteY13" fmla="*/ 2200159 h 2561350"/>
              <a:gd name="connsiteX14" fmla="*/ 1050 w 2069564"/>
              <a:gd name="connsiteY14" fmla="*/ 1657531 h 2561350"/>
              <a:gd name="connsiteX15" fmla="*/ 258483 w 2069564"/>
              <a:gd name="connsiteY15" fmla="*/ 1557347 h 2561350"/>
              <a:gd name="connsiteX16" fmla="*/ 270777 w 2069564"/>
              <a:gd name="connsiteY16" fmla="*/ 1028015 h 2561350"/>
              <a:gd name="connsiteX17" fmla="*/ 30115 w 2069564"/>
              <a:gd name="connsiteY17" fmla="*/ 1005469 h 2561350"/>
              <a:gd name="connsiteX18" fmla="*/ 110133 w 2069564"/>
              <a:gd name="connsiteY18" fmla="*/ 382371 h 2561350"/>
              <a:gd name="connsiteX19" fmla="*/ 827923 w 2069564"/>
              <a:gd name="connsiteY19" fmla="*/ 389002 h 2561350"/>
              <a:gd name="connsiteX20" fmla="*/ 793019 w 2069564"/>
              <a:gd name="connsiteY20" fmla="*/ 283670 h 2561350"/>
              <a:gd name="connsiteX21" fmla="*/ 1028762 w 2069564"/>
              <a:gd name="connsiteY21" fmla="*/ 3 h 2561350"/>
              <a:gd name="connsiteX0" fmla="*/ 1028762 w 2069564"/>
              <a:gd name="connsiteY0" fmla="*/ 3 h 2561350"/>
              <a:gd name="connsiteX1" fmla="*/ 1243075 w 2069564"/>
              <a:gd name="connsiteY1" fmla="*/ 286050 h 2561350"/>
              <a:gd name="connsiteX2" fmla="*/ 1220939 w 2069564"/>
              <a:gd name="connsiteY2" fmla="*/ 389002 h 2561350"/>
              <a:gd name="connsiteX3" fmla="*/ 1959793 w 2069564"/>
              <a:gd name="connsiteY3" fmla="*/ 361648 h 2561350"/>
              <a:gd name="connsiteX4" fmla="*/ 2067556 w 2069564"/>
              <a:gd name="connsiteY4" fmla="*/ 961234 h 2561350"/>
              <a:gd name="connsiteX5" fmla="*/ 1881048 w 2069564"/>
              <a:gd name="connsiteY5" fmla="*/ 1030865 h 2561350"/>
              <a:gd name="connsiteX6" fmla="*/ 1847373 w 2069564"/>
              <a:gd name="connsiteY6" fmla="*/ 1535481 h 2561350"/>
              <a:gd name="connsiteX7" fmla="*/ 2065070 w 2069564"/>
              <a:gd name="connsiteY7" fmla="*/ 1597847 h 2561350"/>
              <a:gd name="connsiteX8" fmla="*/ 1952333 w 2069564"/>
              <a:gd name="connsiteY8" fmla="*/ 2180265 h 2561350"/>
              <a:gd name="connsiteX9" fmla="*/ 1223202 w 2069564"/>
              <a:gd name="connsiteY9" fmla="*/ 2167002 h 2561350"/>
              <a:gd name="connsiteX10" fmla="*/ 1243075 w 2069564"/>
              <a:gd name="connsiteY10" fmla="*/ 2275300 h 2561350"/>
              <a:gd name="connsiteX11" fmla="*/ 793019 w 2069564"/>
              <a:gd name="connsiteY11" fmla="*/ 2277680 h 2561350"/>
              <a:gd name="connsiteX12" fmla="*/ 822952 w 2069564"/>
              <a:gd name="connsiteY12" fmla="*/ 2167002 h 2561350"/>
              <a:gd name="connsiteX13" fmla="*/ 130027 w 2069564"/>
              <a:gd name="connsiteY13" fmla="*/ 2200159 h 2561350"/>
              <a:gd name="connsiteX14" fmla="*/ 1050 w 2069564"/>
              <a:gd name="connsiteY14" fmla="*/ 1657531 h 2561350"/>
              <a:gd name="connsiteX15" fmla="*/ 258483 w 2069564"/>
              <a:gd name="connsiteY15" fmla="*/ 1557347 h 2561350"/>
              <a:gd name="connsiteX16" fmla="*/ 270777 w 2069564"/>
              <a:gd name="connsiteY16" fmla="*/ 1028015 h 2561350"/>
              <a:gd name="connsiteX17" fmla="*/ 30115 w 2069564"/>
              <a:gd name="connsiteY17" fmla="*/ 1005469 h 2561350"/>
              <a:gd name="connsiteX18" fmla="*/ 110133 w 2069564"/>
              <a:gd name="connsiteY18" fmla="*/ 382371 h 2561350"/>
              <a:gd name="connsiteX19" fmla="*/ 827923 w 2069564"/>
              <a:gd name="connsiteY19" fmla="*/ 389002 h 2561350"/>
              <a:gd name="connsiteX20" fmla="*/ 793019 w 2069564"/>
              <a:gd name="connsiteY20" fmla="*/ 283670 h 2561350"/>
              <a:gd name="connsiteX21" fmla="*/ 1028762 w 2069564"/>
              <a:gd name="connsiteY21" fmla="*/ 3 h 2561350"/>
              <a:gd name="connsiteX0" fmla="*/ 1028362 w 2069164"/>
              <a:gd name="connsiteY0" fmla="*/ 3 h 2561350"/>
              <a:gd name="connsiteX1" fmla="*/ 1242675 w 2069164"/>
              <a:gd name="connsiteY1" fmla="*/ 286050 h 2561350"/>
              <a:gd name="connsiteX2" fmla="*/ 1220539 w 2069164"/>
              <a:gd name="connsiteY2" fmla="*/ 389002 h 2561350"/>
              <a:gd name="connsiteX3" fmla="*/ 1959393 w 2069164"/>
              <a:gd name="connsiteY3" fmla="*/ 361648 h 2561350"/>
              <a:gd name="connsiteX4" fmla="*/ 2067156 w 2069164"/>
              <a:gd name="connsiteY4" fmla="*/ 961234 h 2561350"/>
              <a:gd name="connsiteX5" fmla="*/ 1880648 w 2069164"/>
              <a:gd name="connsiteY5" fmla="*/ 1030865 h 2561350"/>
              <a:gd name="connsiteX6" fmla="*/ 1846973 w 2069164"/>
              <a:gd name="connsiteY6" fmla="*/ 1535481 h 2561350"/>
              <a:gd name="connsiteX7" fmla="*/ 2064670 w 2069164"/>
              <a:gd name="connsiteY7" fmla="*/ 1597847 h 2561350"/>
              <a:gd name="connsiteX8" fmla="*/ 1951933 w 2069164"/>
              <a:gd name="connsiteY8" fmla="*/ 2180265 h 2561350"/>
              <a:gd name="connsiteX9" fmla="*/ 1222802 w 2069164"/>
              <a:gd name="connsiteY9" fmla="*/ 2167002 h 2561350"/>
              <a:gd name="connsiteX10" fmla="*/ 1242675 w 2069164"/>
              <a:gd name="connsiteY10" fmla="*/ 2275300 h 2561350"/>
              <a:gd name="connsiteX11" fmla="*/ 792619 w 2069164"/>
              <a:gd name="connsiteY11" fmla="*/ 2277680 h 2561350"/>
              <a:gd name="connsiteX12" fmla="*/ 822552 w 2069164"/>
              <a:gd name="connsiteY12" fmla="*/ 2167002 h 2561350"/>
              <a:gd name="connsiteX13" fmla="*/ 129627 w 2069164"/>
              <a:gd name="connsiteY13" fmla="*/ 2200159 h 2561350"/>
              <a:gd name="connsiteX14" fmla="*/ 650 w 2069164"/>
              <a:gd name="connsiteY14" fmla="*/ 1657531 h 2561350"/>
              <a:gd name="connsiteX15" fmla="*/ 258083 w 2069164"/>
              <a:gd name="connsiteY15" fmla="*/ 1557347 h 2561350"/>
              <a:gd name="connsiteX16" fmla="*/ 270377 w 2069164"/>
              <a:gd name="connsiteY16" fmla="*/ 1028015 h 2561350"/>
              <a:gd name="connsiteX17" fmla="*/ 29715 w 2069164"/>
              <a:gd name="connsiteY17" fmla="*/ 1005469 h 2561350"/>
              <a:gd name="connsiteX18" fmla="*/ 109733 w 2069164"/>
              <a:gd name="connsiteY18" fmla="*/ 382371 h 2561350"/>
              <a:gd name="connsiteX19" fmla="*/ 827523 w 2069164"/>
              <a:gd name="connsiteY19" fmla="*/ 389002 h 2561350"/>
              <a:gd name="connsiteX20" fmla="*/ 792619 w 2069164"/>
              <a:gd name="connsiteY20" fmla="*/ 283670 h 2561350"/>
              <a:gd name="connsiteX21" fmla="*/ 1028362 w 2069164"/>
              <a:gd name="connsiteY21" fmla="*/ 3 h 2561350"/>
              <a:gd name="connsiteX0" fmla="*/ 1027712 w 2068514"/>
              <a:gd name="connsiteY0" fmla="*/ 3 h 2561350"/>
              <a:gd name="connsiteX1" fmla="*/ 1242025 w 2068514"/>
              <a:gd name="connsiteY1" fmla="*/ 286050 h 2561350"/>
              <a:gd name="connsiteX2" fmla="*/ 1219889 w 2068514"/>
              <a:gd name="connsiteY2" fmla="*/ 389002 h 2561350"/>
              <a:gd name="connsiteX3" fmla="*/ 1958743 w 2068514"/>
              <a:gd name="connsiteY3" fmla="*/ 361648 h 2561350"/>
              <a:gd name="connsiteX4" fmla="*/ 2066506 w 2068514"/>
              <a:gd name="connsiteY4" fmla="*/ 961234 h 2561350"/>
              <a:gd name="connsiteX5" fmla="*/ 1879998 w 2068514"/>
              <a:gd name="connsiteY5" fmla="*/ 1030865 h 2561350"/>
              <a:gd name="connsiteX6" fmla="*/ 1846323 w 2068514"/>
              <a:gd name="connsiteY6" fmla="*/ 1535481 h 2561350"/>
              <a:gd name="connsiteX7" fmla="*/ 2064020 w 2068514"/>
              <a:gd name="connsiteY7" fmla="*/ 1597847 h 2561350"/>
              <a:gd name="connsiteX8" fmla="*/ 1951283 w 2068514"/>
              <a:gd name="connsiteY8" fmla="*/ 2180265 h 2561350"/>
              <a:gd name="connsiteX9" fmla="*/ 1222152 w 2068514"/>
              <a:gd name="connsiteY9" fmla="*/ 2167002 h 2561350"/>
              <a:gd name="connsiteX10" fmla="*/ 1242025 w 2068514"/>
              <a:gd name="connsiteY10" fmla="*/ 2275300 h 2561350"/>
              <a:gd name="connsiteX11" fmla="*/ 791969 w 2068514"/>
              <a:gd name="connsiteY11" fmla="*/ 2277680 h 2561350"/>
              <a:gd name="connsiteX12" fmla="*/ 821902 w 2068514"/>
              <a:gd name="connsiteY12" fmla="*/ 2167002 h 2561350"/>
              <a:gd name="connsiteX13" fmla="*/ 128977 w 2068514"/>
              <a:gd name="connsiteY13" fmla="*/ 2200159 h 2561350"/>
              <a:gd name="connsiteX14" fmla="*/ 0 w 2068514"/>
              <a:gd name="connsiteY14" fmla="*/ 1657531 h 2561350"/>
              <a:gd name="connsiteX15" fmla="*/ 257433 w 2068514"/>
              <a:gd name="connsiteY15" fmla="*/ 1557347 h 2561350"/>
              <a:gd name="connsiteX16" fmla="*/ 269727 w 2068514"/>
              <a:gd name="connsiteY16" fmla="*/ 1028015 h 2561350"/>
              <a:gd name="connsiteX17" fmla="*/ 29065 w 2068514"/>
              <a:gd name="connsiteY17" fmla="*/ 1005469 h 2561350"/>
              <a:gd name="connsiteX18" fmla="*/ 109083 w 2068514"/>
              <a:gd name="connsiteY18" fmla="*/ 382371 h 2561350"/>
              <a:gd name="connsiteX19" fmla="*/ 826873 w 2068514"/>
              <a:gd name="connsiteY19" fmla="*/ 389002 h 2561350"/>
              <a:gd name="connsiteX20" fmla="*/ 791969 w 2068514"/>
              <a:gd name="connsiteY20" fmla="*/ 283670 h 2561350"/>
              <a:gd name="connsiteX21" fmla="*/ 1027712 w 2068514"/>
              <a:gd name="connsiteY21" fmla="*/ 3 h 2561350"/>
              <a:gd name="connsiteX0" fmla="*/ 1027712 w 2068514"/>
              <a:gd name="connsiteY0" fmla="*/ 3 h 2561350"/>
              <a:gd name="connsiteX1" fmla="*/ 1242025 w 2068514"/>
              <a:gd name="connsiteY1" fmla="*/ 286050 h 2561350"/>
              <a:gd name="connsiteX2" fmla="*/ 1219889 w 2068514"/>
              <a:gd name="connsiteY2" fmla="*/ 389002 h 2561350"/>
              <a:gd name="connsiteX3" fmla="*/ 1958743 w 2068514"/>
              <a:gd name="connsiteY3" fmla="*/ 361648 h 2561350"/>
              <a:gd name="connsiteX4" fmla="*/ 2066506 w 2068514"/>
              <a:gd name="connsiteY4" fmla="*/ 961234 h 2561350"/>
              <a:gd name="connsiteX5" fmla="*/ 1879998 w 2068514"/>
              <a:gd name="connsiteY5" fmla="*/ 1030865 h 2561350"/>
              <a:gd name="connsiteX6" fmla="*/ 1846323 w 2068514"/>
              <a:gd name="connsiteY6" fmla="*/ 1535481 h 2561350"/>
              <a:gd name="connsiteX7" fmla="*/ 2064020 w 2068514"/>
              <a:gd name="connsiteY7" fmla="*/ 1597847 h 2561350"/>
              <a:gd name="connsiteX8" fmla="*/ 1951283 w 2068514"/>
              <a:gd name="connsiteY8" fmla="*/ 2180265 h 2561350"/>
              <a:gd name="connsiteX9" fmla="*/ 1222152 w 2068514"/>
              <a:gd name="connsiteY9" fmla="*/ 2167002 h 2561350"/>
              <a:gd name="connsiteX10" fmla="*/ 1242025 w 2068514"/>
              <a:gd name="connsiteY10" fmla="*/ 2275300 h 2561350"/>
              <a:gd name="connsiteX11" fmla="*/ 791969 w 2068514"/>
              <a:gd name="connsiteY11" fmla="*/ 2277680 h 2561350"/>
              <a:gd name="connsiteX12" fmla="*/ 821902 w 2068514"/>
              <a:gd name="connsiteY12" fmla="*/ 2167002 h 2561350"/>
              <a:gd name="connsiteX13" fmla="*/ 128977 w 2068514"/>
              <a:gd name="connsiteY13" fmla="*/ 2200159 h 2561350"/>
              <a:gd name="connsiteX14" fmla="*/ 0 w 2068514"/>
              <a:gd name="connsiteY14" fmla="*/ 1657531 h 2561350"/>
              <a:gd name="connsiteX15" fmla="*/ 257433 w 2068514"/>
              <a:gd name="connsiteY15" fmla="*/ 1557347 h 2561350"/>
              <a:gd name="connsiteX16" fmla="*/ 269727 w 2068514"/>
              <a:gd name="connsiteY16" fmla="*/ 1028015 h 2561350"/>
              <a:gd name="connsiteX17" fmla="*/ 29065 w 2068514"/>
              <a:gd name="connsiteY17" fmla="*/ 1005469 h 2561350"/>
              <a:gd name="connsiteX18" fmla="*/ 109083 w 2068514"/>
              <a:gd name="connsiteY18" fmla="*/ 382371 h 2561350"/>
              <a:gd name="connsiteX19" fmla="*/ 826873 w 2068514"/>
              <a:gd name="connsiteY19" fmla="*/ 389002 h 2561350"/>
              <a:gd name="connsiteX20" fmla="*/ 791969 w 2068514"/>
              <a:gd name="connsiteY20" fmla="*/ 283670 h 2561350"/>
              <a:gd name="connsiteX21" fmla="*/ 1027712 w 2068514"/>
              <a:gd name="connsiteY21" fmla="*/ 3 h 2561350"/>
              <a:gd name="connsiteX0" fmla="*/ 1027712 w 2068514"/>
              <a:gd name="connsiteY0" fmla="*/ 3 h 2561350"/>
              <a:gd name="connsiteX1" fmla="*/ 1242025 w 2068514"/>
              <a:gd name="connsiteY1" fmla="*/ 286050 h 2561350"/>
              <a:gd name="connsiteX2" fmla="*/ 1219889 w 2068514"/>
              <a:gd name="connsiteY2" fmla="*/ 389002 h 2561350"/>
              <a:gd name="connsiteX3" fmla="*/ 1958743 w 2068514"/>
              <a:gd name="connsiteY3" fmla="*/ 361648 h 2561350"/>
              <a:gd name="connsiteX4" fmla="*/ 2066506 w 2068514"/>
              <a:gd name="connsiteY4" fmla="*/ 961234 h 2561350"/>
              <a:gd name="connsiteX5" fmla="*/ 1879998 w 2068514"/>
              <a:gd name="connsiteY5" fmla="*/ 1030865 h 2561350"/>
              <a:gd name="connsiteX6" fmla="*/ 1846323 w 2068514"/>
              <a:gd name="connsiteY6" fmla="*/ 1535481 h 2561350"/>
              <a:gd name="connsiteX7" fmla="*/ 2064020 w 2068514"/>
              <a:gd name="connsiteY7" fmla="*/ 1597847 h 2561350"/>
              <a:gd name="connsiteX8" fmla="*/ 1951283 w 2068514"/>
              <a:gd name="connsiteY8" fmla="*/ 2180265 h 2561350"/>
              <a:gd name="connsiteX9" fmla="*/ 1222152 w 2068514"/>
              <a:gd name="connsiteY9" fmla="*/ 2167002 h 2561350"/>
              <a:gd name="connsiteX10" fmla="*/ 1242025 w 2068514"/>
              <a:gd name="connsiteY10" fmla="*/ 2275300 h 2561350"/>
              <a:gd name="connsiteX11" fmla="*/ 791969 w 2068514"/>
              <a:gd name="connsiteY11" fmla="*/ 2277680 h 2561350"/>
              <a:gd name="connsiteX12" fmla="*/ 821902 w 2068514"/>
              <a:gd name="connsiteY12" fmla="*/ 2167002 h 2561350"/>
              <a:gd name="connsiteX13" fmla="*/ 128977 w 2068514"/>
              <a:gd name="connsiteY13" fmla="*/ 2200159 h 2561350"/>
              <a:gd name="connsiteX14" fmla="*/ 0 w 2068514"/>
              <a:gd name="connsiteY14" fmla="*/ 1657531 h 2561350"/>
              <a:gd name="connsiteX15" fmla="*/ 257433 w 2068514"/>
              <a:gd name="connsiteY15" fmla="*/ 1557347 h 2561350"/>
              <a:gd name="connsiteX16" fmla="*/ 239483 w 2068514"/>
              <a:gd name="connsiteY16" fmla="*/ 1049619 h 2561350"/>
              <a:gd name="connsiteX17" fmla="*/ 29065 w 2068514"/>
              <a:gd name="connsiteY17" fmla="*/ 1005469 h 2561350"/>
              <a:gd name="connsiteX18" fmla="*/ 109083 w 2068514"/>
              <a:gd name="connsiteY18" fmla="*/ 382371 h 2561350"/>
              <a:gd name="connsiteX19" fmla="*/ 826873 w 2068514"/>
              <a:gd name="connsiteY19" fmla="*/ 389002 h 2561350"/>
              <a:gd name="connsiteX20" fmla="*/ 791969 w 2068514"/>
              <a:gd name="connsiteY20" fmla="*/ 283670 h 2561350"/>
              <a:gd name="connsiteX21" fmla="*/ 1027712 w 2068514"/>
              <a:gd name="connsiteY21" fmla="*/ 3 h 2561350"/>
              <a:gd name="connsiteX0" fmla="*/ 1027712 w 2068514"/>
              <a:gd name="connsiteY0" fmla="*/ 3 h 2561350"/>
              <a:gd name="connsiteX1" fmla="*/ 1242025 w 2068514"/>
              <a:gd name="connsiteY1" fmla="*/ 286050 h 2561350"/>
              <a:gd name="connsiteX2" fmla="*/ 1219889 w 2068514"/>
              <a:gd name="connsiteY2" fmla="*/ 389002 h 2561350"/>
              <a:gd name="connsiteX3" fmla="*/ 1958743 w 2068514"/>
              <a:gd name="connsiteY3" fmla="*/ 361648 h 2561350"/>
              <a:gd name="connsiteX4" fmla="*/ 2066506 w 2068514"/>
              <a:gd name="connsiteY4" fmla="*/ 961234 h 2561350"/>
              <a:gd name="connsiteX5" fmla="*/ 1879998 w 2068514"/>
              <a:gd name="connsiteY5" fmla="*/ 1030865 h 2561350"/>
              <a:gd name="connsiteX6" fmla="*/ 1846323 w 2068514"/>
              <a:gd name="connsiteY6" fmla="*/ 1535481 h 2561350"/>
              <a:gd name="connsiteX7" fmla="*/ 2064020 w 2068514"/>
              <a:gd name="connsiteY7" fmla="*/ 1597847 h 2561350"/>
              <a:gd name="connsiteX8" fmla="*/ 1951283 w 2068514"/>
              <a:gd name="connsiteY8" fmla="*/ 2180265 h 2561350"/>
              <a:gd name="connsiteX9" fmla="*/ 1222152 w 2068514"/>
              <a:gd name="connsiteY9" fmla="*/ 2167002 h 2561350"/>
              <a:gd name="connsiteX10" fmla="*/ 1242025 w 2068514"/>
              <a:gd name="connsiteY10" fmla="*/ 2275300 h 2561350"/>
              <a:gd name="connsiteX11" fmla="*/ 791969 w 2068514"/>
              <a:gd name="connsiteY11" fmla="*/ 2277680 h 2561350"/>
              <a:gd name="connsiteX12" fmla="*/ 821902 w 2068514"/>
              <a:gd name="connsiteY12" fmla="*/ 2167002 h 2561350"/>
              <a:gd name="connsiteX13" fmla="*/ 128977 w 2068514"/>
              <a:gd name="connsiteY13" fmla="*/ 2200159 h 2561350"/>
              <a:gd name="connsiteX14" fmla="*/ 0 w 2068514"/>
              <a:gd name="connsiteY14" fmla="*/ 1657531 h 2561350"/>
              <a:gd name="connsiteX15" fmla="*/ 257433 w 2068514"/>
              <a:gd name="connsiteY15" fmla="*/ 1557347 h 2561350"/>
              <a:gd name="connsiteX16" fmla="*/ 239483 w 2068514"/>
              <a:gd name="connsiteY16" fmla="*/ 1049619 h 2561350"/>
              <a:gd name="connsiteX17" fmla="*/ 29065 w 2068514"/>
              <a:gd name="connsiteY17" fmla="*/ 1005469 h 2561350"/>
              <a:gd name="connsiteX18" fmla="*/ 109083 w 2068514"/>
              <a:gd name="connsiteY18" fmla="*/ 382371 h 2561350"/>
              <a:gd name="connsiteX19" fmla="*/ 826873 w 2068514"/>
              <a:gd name="connsiteY19" fmla="*/ 389002 h 2561350"/>
              <a:gd name="connsiteX20" fmla="*/ 791969 w 2068514"/>
              <a:gd name="connsiteY20" fmla="*/ 283670 h 2561350"/>
              <a:gd name="connsiteX21" fmla="*/ 1027712 w 2068514"/>
              <a:gd name="connsiteY21" fmla="*/ 3 h 2561350"/>
              <a:gd name="connsiteX0" fmla="*/ 1027712 w 2068514"/>
              <a:gd name="connsiteY0" fmla="*/ 3 h 2561350"/>
              <a:gd name="connsiteX1" fmla="*/ 1242025 w 2068514"/>
              <a:gd name="connsiteY1" fmla="*/ 286050 h 2561350"/>
              <a:gd name="connsiteX2" fmla="*/ 1219889 w 2068514"/>
              <a:gd name="connsiteY2" fmla="*/ 389002 h 2561350"/>
              <a:gd name="connsiteX3" fmla="*/ 1958743 w 2068514"/>
              <a:gd name="connsiteY3" fmla="*/ 361648 h 2561350"/>
              <a:gd name="connsiteX4" fmla="*/ 2066506 w 2068514"/>
              <a:gd name="connsiteY4" fmla="*/ 961234 h 2561350"/>
              <a:gd name="connsiteX5" fmla="*/ 1879998 w 2068514"/>
              <a:gd name="connsiteY5" fmla="*/ 1030865 h 2561350"/>
              <a:gd name="connsiteX6" fmla="*/ 1846323 w 2068514"/>
              <a:gd name="connsiteY6" fmla="*/ 1535481 h 2561350"/>
              <a:gd name="connsiteX7" fmla="*/ 2064020 w 2068514"/>
              <a:gd name="connsiteY7" fmla="*/ 1597847 h 2561350"/>
              <a:gd name="connsiteX8" fmla="*/ 1951283 w 2068514"/>
              <a:gd name="connsiteY8" fmla="*/ 2180265 h 2561350"/>
              <a:gd name="connsiteX9" fmla="*/ 1222152 w 2068514"/>
              <a:gd name="connsiteY9" fmla="*/ 2167002 h 2561350"/>
              <a:gd name="connsiteX10" fmla="*/ 1242025 w 2068514"/>
              <a:gd name="connsiteY10" fmla="*/ 2275300 h 2561350"/>
              <a:gd name="connsiteX11" fmla="*/ 791969 w 2068514"/>
              <a:gd name="connsiteY11" fmla="*/ 2277680 h 2561350"/>
              <a:gd name="connsiteX12" fmla="*/ 821902 w 2068514"/>
              <a:gd name="connsiteY12" fmla="*/ 2167002 h 2561350"/>
              <a:gd name="connsiteX13" fmla="*/ 128977 w 2068514"/>
              <a:gd name="connsiteY13" fmla="*/ 2200159 h 2561350"/>
              <a:gd name="connsiteX14" fmla="*/ 0 w 2068514"/>
              <a:gd name="connsiteY14" fmla="*/ 1657531 h 2561350"/>
              <a:gd name="connsiteX15" fmla="*/ 257433 w 2068514"/>
              <a:gd name="connsiteY15" fmla="*/ 1557347 h 2561350"/>
              <a:gd name="connsiteX16" fmla="*/ 239483 w 2068514"/>
              <a:gd name="connsiteY16" fmla="*/ 1049619 h 2561350"/>
              <a:gd name="connsiteX17" fmla="*/ 29065 w 2068514"/>
              <a:gd name="connsiteY17" fmla="*/ 1005469 h 2561350"/>
              <a:gd name="connsiteX18" fmla="*/ 109083 w 2068514"/>
              <a:gd name="connsiteY18" fmla="*/ 382371 h 2561350"/>
              <a:gd name="connsiteX19" fmla="*/ 826873 w 2068514"/>
              <a:gd name="connsiteY19" fmla="*/ 389002 h 2561350"/>
              <a:gd name="connsiteX20" fmla="*/ 791969 w 2068514"/>
              <a:gd name="connsiteY20" fmla="*/ 283670 h 2561350"/>
              <a:gd name="connsiteX21" fmla="*/ 1027712 w 2068514"/>
              <a:gd name="connsiteY21" fmla="*/ 3 h 2561350"/>
              <a:gd name="connsiteX0" fmla="*/ 1027712 w 2068514"/>
              <a:gd name="connsiteY0" fmla="*/ 3 h 2561350"/>
              <a:gd name="connsiteX1" fmla="*/ 1242025 w 2068514"/>
              <a:gd name="connsiteY1" fmla="*/ 286050 h 2561350"/>
              <a:gd name="connsiteX2" fmla="*/ 1219889 w 2068514"/>
              <a:gd name="connsiteY2" fmla="*/ 389002 h 2561350"/>
              <a:gd name="connsiteX3" fmla="*/ 1958743 w 2068514"/>
              <a:gd name="connsiteY3" fmla="*/ 361648 h 2561350"/>
              <a:gd name="connsiteX4" fmla="*/ 2066506 w 2068514"/>
              <a:gd name="connsiteY4" fmla="*/ 961234 h 2561350"/>
              <a:gd name="connsiteX5" fmla="*/ 1879998 w 2068514"/>
              <a:gd name="connsiteY5" fmla="*/ 1030865 h 2561350"/>
              <a:gd name="connsiteX6" fmla="*/ 1846323 w 2068514"/>
              <a:gd name="connsiteY6" fmla="*/ 1535481 h 2561350"/>
              <a:gd name="connsiteX7" fmla="*/ 2064020 w 2068514"/>
              <a:gd name="connsiteY7" fmla="*/ 1597847 h 2561350"/>
              <a:gd name="connsiteX8" fmla="*/ 1951283 w 2068514"/>
              <a:gd name="connsiteY8" fmla="*/ 2180265 h 2561350"/>
              <a:gd name="connsiteX9" fmla="*/ 1222152 w 2068514"/>
              <a:gd name="connsiteY9" fmla="*/ 2167002 h 2561350"/>
              <a:gd name="connsiteX10" fmla="*/ 1242025 w 2068514"/>
              <a:gd name="connsiteY10" fmla="*/ 2275300 h 2561350"/>
              <a:gd name="connsiteX11" fmla="*/ 791969 w 2068514"/>
              <a:gd name="connsiteY11" fmla="*/ 2277680 h 2561350"/>
              <a:gd name="connsiteX12" fmla="*/ 821902 w 2068514"/>
              <a:gd name="connsiteY12" fmla="*/ 2167002 h 2561350"/>
              <a:gd name="connsiteX13" fmla="*/ 128977 w 2068514"/>
              <a:gd name="connsiteY13" fmla="*/ 2200159 h 2561350"/>
              <a:gd name="connsiteX14" fmla="*/ 0 w 2068514"/>
              <a:gd name="connsiteY14" fmla="*/ 1657531 h 2561350"/>
              <a:gd name="connsiteX15" fmla="*/ 257433 w 2068514"/>
              <a:gd name="connsiteY15" fmla="*/ 1557347 h 2561350"/>
              <a:gd name="connsiteX16" fmla="*/ 239483 w 2068514"/>
              <a:gd name="connsiteY16" fmla="*/ 1049619 h 2561350"/>
              <a:gd name="connsiteX17" fmla="*/ 29065 w 2068514"/>
              <a:gd name="connsiteY17" fmla="*/ 1005469 h 2561350"/>
              <a:gd name="connsiteX18" fmla="*/ 109083 w 2068514"/>
              <a:gd name="connsiteY18" fmla="*/ 382371 h 2561350"/>
              <a:gd name="connsiteX19" fmla="*/ 826873 w 2068514"/>
              <a:gd name="connsiteY19" fmla="*/ 389002 h 2561350"/>
              <a:gd name="connsiteX20" fmla="*/ 791969 w 2068514"/>
              <a:gd name="connsiteY20" fmla="*/ 283670 h 2561350"/>
              <a:gd name="connsiteX21" fmla="*/ 1027712 w 2068514"/>
              <a:gd name="connsiteY21" fmla="*/ 3 h 2561350"/>
              <a:gd name="connsiteX0" fmla="*/ 1027712 w 2068514"/>
              <a:gd name="connsiteY0" fmla="*/ 3 h 2561350"/>
              <a:gd name="connsiteX1" fmla="*/ 1242025 w 2068514"/>
              <a:gd name="connsiteY1" fmla="*/ 286050 h 2561350"/>
              <a:gd name="connsiteX2" fmla="*/ 1219889 w 2068514"/>
              <a:gd name="connsiteY2" fmla="*/ 389002 h 2561350"/>
              <a:gd name="connsiteX3" fmla="*/ 1958743 w 2068514"/>
              <a:gd name="connsiteY3" fmla="*/ 361648 h 2561350"/>
              <a:gd name="connsiteX4" fmla="*/ 2066506 w 2068514"/>
              <a:gd name="connsiteY4" fmla="*/ 961234 h 2561350"/>
              <a:gd name="connsiteX5" fmla="*/ 1879998 w 2068514"/>
              <a:gd name="connsiteY5" fmla="*/ 1030865 h 2561350"/>
              <a:gd name="connsiteX6" fmla="*/ 1846323 w 2068514"/>
              <a:gd name="connsiteY6" fmla="*/ 1535481 h 2561350"/>
              <a:gd name="connsiteX7" fmla="*/ 2064020 w 2068514"/>
              <a:gd name="connsiteY7" fmla="*/ 1597847 h 2561350"/>
              <a:gd name="connsiteX8" fmla="*/ 1951283 w 2068514"/>
              <a:gd name="connsiteY8" fmla="*/ 2180265 h 2561350"/>
              <a:gd name="connsiteX9" fmla="*/ 1222152 w 2068514"/>
              <a:gd name="connsiteY9" fmla="*/ 2167002 h 2561350"/>
              <a:gd name="connsiteX10" fmla="*/ 1242025 w 2068514"/>
              <a:gd name="connsiteY10" fmla="*/ 2275300 h 2561350"/>
              <a:gd name="connsiteX11" fmla="*/ 791969 w 2068514"/>
              <a:gd name="connsiteY11" fmla="*/ 2277680 h 2561350"/>
              <a:gd name="connsiteX12" fmla="*/ 821902 w 2068514"/>
              <a:gd name="connsiteY12" fmla="*/ 2167002 h 2561350"/>
              <a:gd name="connsiteX13" fmla="*/ 128977 w 2068514"/>
              <a:gd name="connsiteY13" fmla="*/ 2200159 h 2561350"/>
              <a:gd name="connsiteX14" fmla="*/ 0 w 2068514"/>
              <a:gd name="connsiteY14" fmla="*/ 1657531 h 2561350"/>
              <a:gd name="connsiteX15" fmla="*/ 257433 w 2068514"/>
              <a:gd name="connsiteY15" fmla="*/ 1557347 h 2561350"/>
              <a:gd name="connsiteX16" fmla="*/ 239483 w 2068514"/>
              <a:gd name="connsiteY16" fmla="*/ 1049619 h 2561350"/>
              <a:gd name="connsiteX17" fmla="*/ 29065 w 2068514"/>
              <a:gd name="connsiteY17" fmla="*/ 1005469 h 2561350"/>
              <a:gd name="connsiteX18" fmla="*/ 109083 w 2068514"/>
              <a:gd name="connsiteY18" fmla="*/ 382371 h 2561350"/>
              <a:gd name="connsiteX19" fmla="*/ 826873 w 2068514"/>
              <a:gd name="connsiteY19" fmla="*/ 389002 h 2561350"/>
              <a:gd name="connsiteX20" fmla="*/ 791969 w 2068514"/>
              <a:gd name="connsiteY20" fmla="*/ 283670 h 2561350"/>
              <a:gd name="connsiteX21" fmla="*/ 1027712 w 2068514"/>
              <a:gd name="connsiteY21" fmla="*/ 3 h 2561350"/>
              <a:gd name="connsiteX0" fmla="*/ 1027712 w 2068514"/>
              <a:gd name="connsiteY0" fmla="*/ 3 h 2561350"/>
              <a:gd name="connsiteX1" fmla="*/ 1242025 w 2068514"/>
              <a:gd name="connsiteY1" fmla="*/ 286050 h 2561350"/>
              <a:gd name="connsiteX2" fmla="*/ 1219889 w 2068514"/>
              <a:gd name="connsiteY2" fmla="*/ 389002 h 2561350"/>
              <a:gd name="connsiteX3" fmla="*/ 1958743 w 2068514"/>
              <a:gd name="connsiteY3" fmla="*/ 361648 h 2561350"/>
              <a:gd name="connsiteX4" fmla="*/ 2066506 w 2068514"/>
              <a:gd name="connsiteY4" fmla="*/ 961234 h 2561350"/>
              <a:gd name="connsiteX5" fmla="*/ 1879998 w 2068514"/>
              <a:gd name="connsiteY5" fmla="*/ 1030865 h 2561350"/>
              <a:gd name="connsiteX6" fmla="*/ 1846323 w 2068514"/>
              <a:gd name="connsiteY6" fmla="*/ 1535481 h 2561350"/>
              <a:gd name="connsiteX7" fmla="*/ 2064020 w 2068514"/>
              <a:gd name="connsiteY7" fmla="*/ 1597847 h 2561350"/>
              <a:gd name="connsiteX8" fmla="*/ 1951283 w 2068514"/>
              <a:gd name="connsiteY8" fmla="*/ 2180265 h 2561350"/>
              <a:gd name="connsiteX9" fmla="*/ 1222152 w 2068514"/>
              <a:gd name="connsiteY9" fmla="*/ 2167002 h 2561350"/>
              <a:gd name="connsiteX10" fmla="*/ 1242025 w 2068514"/>
              <a:gd name="connsiteY10" fmla="*/ 2275300 h 2561350"/>
              <a:gd name="connsiteX11" fmla="*/ 791969 w 2068514"/>
              <a:gd name="connsiteY11" fmla="*/ 2277680 h 2561350"/>
              <a:gd name="connsiteX12" fmla="*/ 821902 w 2068514"/>
              <a:gd name="connsiteY12" fmla="*/ 2167002 h 2561350"/>
              <a:gd name="connsiteX13" fmla="*/ 128977 w 2068514"/>
              <a:gd name="connsiteY13" fmla="*/ 2200159 h 2561350"/>
              <a:gd name="connsiteX14" fmla="*/ 0 w 2068514"/>
              <a:gd name="connsiteY14" fmla="*/ 1657531 h 2561350"/>
              <a:gd name="connsiteX15" fmla="*/ 257433 w 2068514"/>
              <a:gd name="connsiteY15" fmla="*/ 1557347 h 2561350"/>
              <a:gd name="connsiteX16" fmla="*/ 239483 w 2068514"/>
              <a:gd name="connsiteY16" fmla="*/ 1049619 h 2561350"/>
              <a:gd name="connsiteX17" fmla="*/ 29065 w 2068514"/>
              <a:gd name="connsiteY17" fmla="*/ 1005469 h 2561350"/>
              <a:gd name="connsiteX18" fmla="*/ 109083 w 2068514"/>
              <a:gd name="connsiteY18" fmla="*/ 382371 h 2561350"/>
              <a:gd name="connsiteX19" fmla="*/ 826873 w 2068514"/>
              <a:gd name="connsiteY19" fmla="*/ 389002 h 2561350"/>
              <a:gd name="connsiteX20" fmla="*/ 791969 w 2068514"/>
              <a:gd name="connsiteY20" fmla="*/ 283670 h 2561350"/>
              <a:gd name="connsiteX21" fmla="*/ 1027712 w 2068514"/>
              <a:gd name="connsiteY21" fmla="*/ 3 h 2561350"/>
              <a:gd name="connsiteX0" fmla="*/ 1027712 w 2068514"/>
              <a:gd name="connsiteY0" fmla="*/ 3 h 2561350"/>
              <a:gd name="connsiteX1" fmla="*/ 1242025 w 2068514"/>
              <a:gd name="connsiteY1" fmla="*/ 286050 h 2561350"/>
              <a:gd name="connsiteX2" fmla="*/ 1219889 w 2068514"/>
              <a:gd name="connsiteY2" fmla="*/ 389002 h 2561350"/>
              <a:gd name="connsiteX3" fmla="*/ 1958743 w 2068514"/>
              <a:gd name="connsiteY3" fmla="*/ 361648 h 2561350"/>
              <a:gd name="connsiteX4" fmla="*/ 2066506 w 2068514"/>
              <a:gd name="connsiteY4" fmla="*/ 961234 h 2561350"/>
              <a:gd name="connsiteX5" fmla="*/ 1879998 w 2068514"/>
              <a:gd name="connsiteY5" fmla="*/ 1030865 h 2561350"/>
              <a:gd name="connsiteX6" fmla="*/ 1846323 w 2068514"/>
              <a:gd name="connsiteY6" fmla="*/ 1535481 h 2561350"/>
              <a:gd name="connsiteX7" fmla="*/ 2064020 w 2068514"/>
              <a:gd name="connsiteY7" fmla="*/ 1597847 h 2561350"/>
              <a:gd name="connsiteX8" fmla="*/ 1951283 w 2068514"/>
              <a:gd name="connsiteY8" fmla="*/ 2180265 h 2561350"/>
              <a:gd name="connsiteX9" fmla="*/ 1222152 w 2068514"/>
              <a:gd name="connsiteY9" fmla="*/ 2167002 h 2561350"/>
              <a:gd name="connsiteX10" fmla="*/ 1242025 w 2068514"/>
              <a:gd name="connsiteY10" fmla="*/ 2275300 h 2561350"/>
              <a:gd name="connsiteX11" fmla="*/ 791969 w 2068514"/>
              <a:gd name="connsiteY11" fmla="*/ 2277680 h 2561350"/>
              <a:gd name="connsiteX12" fmla="*/ 821902 w 2068514"/>
              <a:gd name="connsiteY12" fmla="*/ 2167002 h 2561350"/>
              <a:gd name="connsiteX13" fmla="*/ 128977 w 2068514"/>
              <a:gd name="connsiteY13" fmla="*/ 2200159 h 2561350"/>
              <a:gd name="connsiteX14" fmla="*/ 0 w 2068514"/>
              <a:gd name="connsiteY14" fmla="*/ 1657531 h 2561350"/>
              <a:gd name="connsiteX15" fmla="*/ 257433 w 2068514"/>
              <a:gd name="connsiteY15" fmla="*/ 1557347 h 2561350"/>
              <a:gd name="connsiteX16" fmla="*/ 239483 w 2068514"/>
              <a:gd name="connsiteY16" fmla="*/ 1049619 h 2561350"/>
              <a:gd name="connsiteX17" fmla="*/ 29065 w 2068514"/>
              <a:gd name="connsiteY17" fmla="*/ 1005469 h 2561350"/>
              <a:gd name="connsiteX18" fmla="*/ 109083 w 2068514"/>
              <a:gd name="connsiteY18" fmla="*/ 382371 h 2561350"/>
              <a:gd name="connsiteX19" fmla="*/ 826873 w 2068514"/>
              <a:gd name="connsiteY19" fmla="*/ 389002 h 2561350"/>
              <a:gd name="connsiteX20" fmla="*/ 791969 w 2068514"/>
              <a:gd name="connsiteY20" fmla="*/ 283670 h 2561350"/>
              <a:gd name="connsiteX21" fmla="*/ 1027712 w 2068514"/>
              <a:gd name="connsiteY21" fmla="*/ 3 h 2561350"/>
              <a:gd name="connsiteX0" fmla="*/ 1027712 w 2068514"/>
              <a:gd name="connsiteY0" fmla="*/ 3 h 2561350"/>
              <a:gd name="connsiteX1" fmla="*/ 1242025 w 2068514"/>
              <a:gd name="connsiteY1" fmla="*/ 286050 h 2561350"/>
              <a:gd name="connsiteX2" fmla="*/ 1219889 w 2068514"/>
              <a:gd name="connsiteY2" fmla="*/ 389002 h 2561350"/>
              <a:gd name="connsiteX3" fmla="*/ 1958743 w 2068514"/>
              <a:gd name="connsiteY3" fmla="*/ 361648 h 2561350"/>
              <a:gd name="connsiteX4" fmla="*/ 2066506 w 2068514"/>
              <a:gd name="connsiteY4" fmla="*/ 961234 h 2561350"/>
              <a:gd name="connsiteX5" fmla="*/ 1879998 w 2068514"/>
              <a:gd name="connsiteY5" fmla="*/ 1030865 h 2561350"/>
              <a:gd name="connsiteX6" fmla="*/ 1846323 w 2068514"/>
              <a:gd name="connsiteY6" fmla="*/ 1535481 h 2561350"/>
              <a:gd name="connsiteX7" fmla="*/ 2064020 w 2068514"/>
              <a:gd name="connsiteY7" fmla="*/ 1597847 h 2561350"/>
              <a:gd name="connsiteX8" fmla="*/ 1951283 w 2068514"/>
              <a:gd name="connsiteY8" fmla="*/ 2180265 h 2561350"/>
              <a:gd name="connsiteX9" fmla="*/ 1222152 w 2068514"/>
              <a:gd name="connsiteY9" fmla="*/ 2167002 h 2561350"/>
              <a:gd name="connsiteX10" fmla="*/ 1242025 w 2068514"/>
              <a:gd name="connsiteY10" fmla="*/ 2275300 h 2561350"/>
              <a:gd name="connsiteX11" fmla="*/ 791969 w 2068514"/>
              <a:gd name="connsiteY11" fmla="*/ 2277680 h 2561350"/>
              <a:gd name="connsiteX12" fmla="*/ 821902 w 2068514"/>
              <a:gd name="connsiteY12" fmla="*/ 2167002 h 2561350"/>
              <a:gd name="connsiteX13" fmla="*/ 128977 w 2068514"/>
              <a:gd name="connsiteY13" fmla="*/ 2200159 h 2561350"/>
              <a:gd name="connsiteX14" fmla="*/ 0 w 2068514"/>
              <a:gd name="connsiteY14" fmla="*/ 1657531 h 2561350"/>
              <a:gd name="connsiteX15" fmla="*/ 257433 w 2068514"/>
              <a:gd name="connsiteY15" fmla="*/ 1557347 h 2561350"/>
              <a:gd name="connsiteX16" fmla="*/ 239483 w 2068514"/>
              <a:gd name="connsiteY16" fmla="*/ 1049619 h 2561350"/>
              <a:gd name="connsiteX17" fmla="*/ 29065 w 2068514"/>
              <a:gd name="connsiteY17" fmla="*/ 1005469 h 2561350"/>
              <a:gd name="connsiteX18" fmla="*/ 100444 w 2068514"/>
              <a:gd name="connsiteY18" fmla="*/ 369408 h 2561350"/>
              <a:gd name="connsiteX19" fmla="*/ 826873 w 2068514"/>
              <a:gd name="connsiteY19" fmla="*/ 389002 h 2561350"/>
              <a:gd name="connsiteX20" fmla="*/ 791969 w 2068514"/>
              <a:gd name="connsiteY20" fmla="*/ 283670 h 2561350"/>
              <a:gd name="connsiteX21" fmla="*/ 1027712 w 2068514"/>
              <a:gd name="connsiteY21" fmla="*/ 3 h 2561350"/>
              <a:gd name="connsiteX0" fmla="*/ 1027712 w 2068514"/>
              <a:gd name="connsiteY0" fmla="*/ 3 h 2561350"/>
              <a:gd name="connsiteX1" fmla="*/ 1242025 w 2068514"/>
              <a:gd name="connsiteY1" fmla="*/ 286050 h 2561350"/>
              <a:gd name="connsiteX2" fmla="*/ 1219889 w 2068514"/>
              <a:gd name="connsiteY2" fmla="*/ 389002 h 2561350"/>
              <a:gd name="connsiteX3" fmla="*/ 1958743 w 2068514"/>
              <a:gd name="connsiteY3" fmla="*/ 361648 h 2561350"/>
              <a:gd name="connsiteX4" fmla="*/ 2066506 w 2068514"/>
              <a:gd name="connsiteY4" fmla="*/ 961234 h 2561350"/>
              <a:gd name="connsiteX5" fmla="*/ 1879998 w 2068514"/>
              <a:gd name="connsiteY5" fmla="*/ 1030865 h 2561350"/>
              <a:gd name="connsiteX6" fmla="*/ 1846323 w 2068514"/>
              <a:gd name="connsiteY6" fmla="*/ 1535481 h 2561350"/>
              <a:gd name="connsiteX7" fmla="*/ 2064020 w 2068514"/>
              <a:gd name="connsiteY7" fmla="*/ 1597847 h 2561350"/>
              <a:gd name="connsiteX8" fmla="*/ 1951283 w 2068514"/>
              <a:gd name="connsiteY8" fmla="*/ 2180265 h 2561350"/>
              <a:gd name="connsiteX9" fmla="*/ 1222152 w 2068514"/>
              <a:gd name="connsiteY9" fmla="*/ 2167002 h 2561350"/>
              <a:gd name="connsiteX10" fmla="*/ 1242025 w 2068514"/>
              <a:gd name="connsiteY10" fmla="*/ 2275300 h 2561350"/>
              <a:gd name="connsiteX11" fmla="*/ 791969 w 2068514"/>
              <a:gd name="connsiteY11" fmla="*/ 2277680 h 2561350"/>
              <a:gd name="connsiteX12" fmla="*/ 821902 w 2068514"/>
              <a:gd name="connsiteY12" fmla="*/ 2167002 h 2561350"/>
              <a:gd name="connsiteX13" fmla="*/ 128977 w 2068514"/>
              <a:gd name="connsiteY13" fmla="*/ 2200159 h 2561350"/>
              <a:gd name="connsiteX14" fmla="*/ 0 w 2068514"/>
              <a:gd name="connsiteY14" fmla="*/ 1657531 h 2561350"/>
              <a:gd name="connsiteX15" fmla="*/ 257433 w 2068514"/>
              <a:gd name="connsiteY15" fmla="*/ 1557347 h 2561350"/>
              <a:gd name="connsiteX16" fmla="*/ 239483 w 2068514"/>
              <a:gd name="connsiteY16" fmla="*/ 1049619 h 2561350"/>
              <a:gd name="connsiteX17" fmla="*/ 29065 w 2068514"/>
              <a:gd name="connsiteY17" fmla="*/ 1005469 h 2561350"/>
              <a:gd name="connsiteX18" fmla="*/ 100444 w 2068514"/>
              <a:gd name="connsiteY18" fmla="*/ 369408 h 2561350"/>
              <a:gd name="connsiteX19" fmla="*/ 826873 w 2068514"/>
              <a:gd name="connsiteY19" fmla="*/ 389002 h 2561350"/>
              <a:gd name="connsiteX20" fmla="*/ 791969 w 2068514"/>
              <a:gd name="connsiteY20" fmla="*/ 283670 h 2561350"/>
              <a:gd name="connsiteX21" fmla="*/ 1027712 w 2068514"/>
              <a:gd name="connsiteY21" fmla="*/ 3 h 2561350"/>
              <a:gd name="connsiteX0" fmla="*/ 1027712 w 2068514"/>
              <a:gd name="connsiteY0" fmla="*/ 3 h 2561350"/>
              <a:gd name="connsiteX1" fmla="*/ 1242025 w 2068514"/>
              <a:gd name="connsiteY1" fmla="*/ 286050 h 2561350"/>
              <a:gd name="connsiteX2" fmla="*/ 1219889 w 2068514"/>
              <a:gd name="connsiteY2" fmla="*/ 389002 h 2561350"/>
              <a:gd name="connsiteX3" fmla="*/ 1958743 w 2068514"/>
              <a:gd name="connsiteY3" fmla="*/ 361648 h 2561350"/>
              <a:gd name="connsiteX4" fmla="*/ 2066506 w 2068514"/>
              <a:gd name="connsiteY4" fmla="*/ 961234 h 2561350"/>
              <a:gd name="connsiteX5" fmla="*/ 1879998 w 2068514"/>
              <a:gd name="connsiteY5" fmla="*/ 1030865 h 2561350"/>
              <a:gd name="connsiteX6" fmla="*/ 1846323 w 2068514"/>
              <a:gd name="connsiteY6" fmla="*/ 1535481 h 2561350"/>
              <a:gd name="connsiteX7" fmla="*/ 2064020 w 2068514"/>
              <a:gd name="connsiteY7" fmla="*/ 1597847 h 2561350"/>
              <a:gd name="connsiteX8" fmla="*/ 1951283 w 2068514"/>
              <a:gd name="connsiteY8" fmla="*/ 2180265 h 2561350"/>
              <a:gd name="connsiteX9" fmla="*/ 1222152 w 2068514"/>
              <a:gd name="connsiteY9" fmla="*/ 2167002 h 2561350"/>
              <a:gd name="connsiteX10" fmla="*/ 1242025 w 2068514"/>
              <a:gd name="connsiteY10" fmla="*/ 2275300 h 2561350"/>
              <a:gd name="connsiteX11" fmla="*/ 791969 w 2068514"/>
              <a:gd name="connsiteY11" fmla="*/ 2277680 h 2561350"/>
              <a:gd name="connsiteX12" fmla="*/ 821902 w 2068514"/>
              <a:gd name="connsiteY12" fmla="*/ 2167002 h 2561350"/>
              <a:gd name="connsiteX13" fmla="*/ 128977 w 2068514"/>
              <a:gd name="connsiteY13" fmla="*/ 2200159 h 2561350"/>
              <a:gd name="connsiteX14" fmla="*/ 0 w 2068514"/>
              <a:gd name="connsiteY14" fmla="*/ 1657531 h 2561350"/>
              <a:gd name="connsiteX15" fmla="*/ 257433 w 2068514"/>
              <a:gd name="connsiteY15" fmla="*/ 1557347 h 2561350"/>
              <a:gd name="connsiteX16" fmla="*/ 239483 w 2068514"/>
              <a:gd name="connsiteY16" fmla="*/ 1049619 h 2561350"/>
              <a:gd name="connsiteX17" fmla="*/ 29065 w 2068514"/>
              <a:gd name="connsiteY17" fmla="*/ 1005469 h 2561350"/>
              <a:gd name="connsiteX18" fmla="*/ 100444 w 2068514"/>
              <a:gd name="connsiteY18" fmla="*/ 369408 h 2561350"/>
              <a:gd name="connsiteX19" fmla="*/ 826873 w 2068514"/>
              <a:gd name="connsiteY19" fmla="*/ 389002 h 2561350"/>
              <a:gd name="connsiteX20" fmla="*/ 791969 w 2068514"/>
              <a:gd name="connsiteY20" fmla="*/ 283670 h 2561350"/>
              <a:gd name="connsiteX21" fmla="*/ 1027712 w 2068514"/>
              <a:gd name="connsiteY21" fmla="*/ 3 h 2561350"/>
              <a:gd name="connsiteX0" fmla="*/ 1027712 w 2068514"/>
              <a:gd name="connsiteY0" fmla="*/ 3 h 2561350"/>
              <a:gd name="connsiteX1" fmla="*/ 1242025 w 2068514"/>
              <a:gd name="connsiteY1" fmla="*/ 286050 h 2561350"/>
              <a:gd name="connsiteX2" fmla="*/ 1219889 w 2068514"/>
              <a:gd name="connsiteY2" fmla="*/ 389002 h 2561350"/>
              <a:gd name="connsiteX3" fmla="*/ 1958743 w 2068514"/>
              <a:gd name="connsiteY3" fmla="*/ 361648 h 2561350"/>
              <a:gd name="connsiteX4" fmla="*/ 2066506 w 2068514"/>
              <a:gd name="connsiteY4" fmla="*/ 961234 h 2561350"/>
              <a:gd name="connsiteX5" fmla="*/ 1862717 w 2068514"/>
              <a:gd name="connsiteY5" fmla="*/ 1056790 h 2561350"/>
              <a:gd name="connsiteX6" fmla="*/ 1846323 w 2068514"/>
              <a:gd name="connsiteY6" fmla="*/ 1535481 h 2561350"/>
              <a:gd name="connsiteX7" fmla="*/ 2064020 w 2068514"/>
              <a:gd name="connsiteY7" fmla="*/ 1597847 h 2561350"/>
              <a:gd name="connsiteX8" fmla="*/ 1951283 w 2068514"/>
              <a:gd name="connsiteY8" fmla="*/ 2180265 h 2561350"/>
              <a:gd name="connsiteX9" fmla="*/ 1222152 w 2068514"/>
              <a:gd name="connsiteY9" fmla="*/ 2167002 h 2561350"/>
              <a:gd name="connsiteX10" fmla="*/ 1242025 w 2068514"/>
              <a:gd name="connsiteY10" fmla="*/ 2275300 h 2561350"/>
              <a:gd name="connsiteX11" fmla="*/ 791969 w 2068514"/>
              <a:gd name="connsiteY11" fmla="*/ 2277680 h 2561350"/>
              <a:gd name="connsiteX12" fmla="*/ 821902 w 2068514"/>
              <a:gd name="connsiteY12" fmla="*/ 2167002 h 2561350"/>
              <a:gd name="connsiteX13" fmla="*/ 128977 w 2068514"/>
              <a:gd name="connsiteY13" fmla="*/ 2200159 h 2561350"/>
              <a:gd name="connsiteX14" fmla="*/ 0 w 2068514"/>
              <a:gd name="connsiteY14" fmla="*/ 1657531 h 2561350"/>
              <a:gd name="connsiteX15" fmla="*/ 257433 w 2068514"/>
              <a:gd name="connsiteY15" fmla="*/ 1557347 h 2561350"/>
              <a:gd name="connsiteX16" fmla="*/ 239483 w 2068514"/>
              <a:gd name="connsiteY16" fmla="*/ 1049619 h 2561350"/>
              <a:gd name="connsiteX17" fmla="*/ 29065 w 2068514"/>
              <a:gd name="connsiteY17" fmla="*/ 1005469 h 2561350"/>
              <a:gd name="connsiteX18" fmla="*/ 100444 w 2068514"/>
              <a:gd name="connsiteY18" fmla="*/ 369408 h 2561350"/>
              <a:gd name="connsiteX19" fmla="*/ 826873 w 2068514"/>
              <a:gd name="connsiteY19" fmla="*/ 389002 h 2561350"/>
              <a:gd name="connsiteX20" fmla="*/ 791969 w 2068514"/>
              <a:gd name="connsiteY20" fmla="*/ 283670 h 2561350"/>
              <a:gd name="connsiteX21" fmla="*/ 1027712 w 2068514"/>
              <a:gd name="connsiteY21" fmla="*/ 3 h 2561350"/>
              <a:gd name="connsiteX0" fmla="*/ 1027712 w 2068514"/>
              <a:gd name="connsiteY0" fmla="*/ 3 h 2561350"/>
              <a:gd name="connsiteX1" fmla="*/ 1242025 w 2068514"/>
              <a:gd name="connsiteY1" fmla="*/ 286050 h 2561350"/>
              <a:gd name="connsiteX2" fmla="*/ 1219889 w 2068514"/>
              <a:gd name="connsiteY2" fmla="*/ 389002 h 2561350"/>
              <a:gd name="connsiteX3" fmla="*/ 1958743 w 2068514"/>
              <a:gd name="connsiteY3" fmla="*/ 361648 h 2561350"/>
              <a:gd name="connsiteX4" fmla="*/ 2066506 w 2068514"/>
              <a:gd name="connsiteY4" fmla="*/ 961234 h 2561350"/>
              <a:gd name="connsiteX5" fmla="*/ 1862717 w 2068514"/>
              <a:gd name="connsiteY5" fmla="*/ 1056790 h 2561350"/>
              <a:gd name="connsiteX6" fmla="*/ 1846323 w 2068514"/>
              <a:gd name="connsiteY6" fmla="*/ 1535481 h 2561350"/>
              <a:gd name="connsiteX7" fmla="*/ 2064020 w 2068514"/>
              <a:gd name="connsiteY7" fmla="*/ 1597847 h 2561350"/>
              <a:gd name="connsiteX8" fmla="*/ 1951283 w 2068514"/>
              <a:gd name="connsiteY8" fmla="*/ 2180265 h 2561350"/>
              <a:gd name="connsiteX9" fmla="*/ 1222152 w 2068514"/>
              <a:gd name="connsiteY9" fmla="*/ 2167002 h 2561350"/>
              <a:gd name="connsiteX10" fmla="*/ 1242025 w 2068514"/>
              <a:gd name="connsiteY10" fmla="*/ 2275300 h 2561350"/>
              <a:gd name="connsiteX11" fmla="*/ 791969 w 2068514"/>
              <a:gd name="connsiteY11" fmla="*/ 2277680 h 2561350"/>
              <a:gd name="connsiteX12" fmla="*/ 821902 w 2068514"/>
              <a:gd name="connsiteY12" fmla="*/ 2167002 h 2561350"/>
              <a:gd name="connsiteX13" fmla="*/ 128977 w 2068514"/>
              <a:gd name="connsiteY13" fmla="*/ 2200159 h 2561350"/>
              <a:gd name="connsiteX14" fmla="*/ 0 w 2068514"/>
              <a:gd name="connsiteY14" fmla="*/ 1657531 h 2561350"/>
              <a:gd name="connsiteX15" fmla="*/ 257433 w 2068514"/>
              <a:gd name="connsiteY15" fmla="*/ 1557347 h 2561350"/>
              <a:gd name="connsiteX16" fmla="*/ 239483 w 2068514"/>
              <a:gd name="connsiteY16" fmla="*/ 1049619 h 2561350"/>
              <a:gd name="connsiteX17" fmla="*/ 29065 w 2068514"/>
              <a:gd name="connsiteY17" fmla="*/ 1005469 h 2561350"/>
              <a:gd name="connsiteX18" fmla="*/ 100444 w 2068514"/>
              <a:gd name="connsiteY18" fmla="*/ 369408 h 2561350"/>
              <a:gd name="connsiteX19" fmla="*/ 826873 w 2068514"/>
              <a:gd name="connsiteY19" fmla="*/ 389002 h 2561350"/>
              <a:gd name="connsiteX20" fmla="*/ 791969 w 2068514"/>
              <a:gd name="connsiteY20" fmla="*/ 283670 h 2561350"/>
              <a:gd name="connsiteX21" fmla="*/ 1027712 w 2068514"/>
              <a:gd name="connsiteY21" fmla="*/ 3 h 2561350"/>
              <a:gd name="connsiteX0" fmla="*/ 1027712 w 2068514"/>
              <a:gd name="connsiteY0" fmla="*/ 3 h 2561350"/>
              <a:gd name="connsiteX1" fmla="*/ 1242025 w 2068514"/>
              <a:gd name="connsiteY1" fmla="*/ 286050 h 2561350"/>
              <a:gd name="connsiteX2" fmla="*/ 1219889 w 2068514"/>
              <a:gd name="connsiteY2" fmla="*/ 389002 h 2561350"/>
              <a:gd name="connsiteX3" fmla="*/ 1958743 w 2068514"/>
              <a:gd name="connsiteY3" fmla="*/ 361648 h 2561350"/>
              <a:gd name="connsiteX4" fmla="*/ 2066506 w 2068514"/>
              <a:gd name="connsiteY4" fmla="*/ 961234 h 2561350"/>
              <a:gd name="connsiteX5" fmla="*/ 1862717 w 2068514"/>
              <a:gd name="connsiteY5" fmla="*/ 1056790 h 2561350"/>
              <a:gd name="connsiteX6" fmla="*/ 1824721 w 2068514"/>
              <a:gd name="connsiteY6" fmla="*/ 1531159 h 2561350"/>
              <a:gd name="connsiteX7" fmla="*/ 2064020 w 2068514"/>
              <a:gd name="connsiteY7" fmla="*/ 1597847 h 2561350"/>
              <a:gd name="connsiteX8" fmla="*/ 1951283 w 2068514"/>
              <a:gd name="connsiteY8" fmla="*/ 2180265 h 2561350"/>
              <a:gd name="connsiteX9" fmla="*/ 1222152 w 2068514"/>
              <a:gd name="connsiteY9" fmla="*/ 2167002 h 2561350"/>
              <a:gd name="connsiteX10" fmla="*/ 1242025 w 2068514"/>
              <a:gd name="connsiteY10" fmla="*/ 2275300 h 2561350"/>
              <a:gd name="connsiteX11" fmla="*/ 791969 w 2068514"/>
              <a:gd name="connsiteY11" fmla="*/ 2277680 h 2561350"/>
              <a:gd name="connsiteX12" fmla="*/ 821902 w 2068514"/>
              <a:gd name="connsiteY12" fmla="*/ 2167002 h 2561350"/>
              <a:gd name="connsiteX13" fmla="*/ 128977 w 2068514"/>
              <a:gd name="connsiteY13" fmla="*/ 2200159 h 2561350"/>
              <a:gd name="connsiteX14" fmla="*/ 0 w 2068514"/>
              <a:gd name="connsiteY14" fmla="*/ 1657531 h 2561350"/>
              <a:gd name="connsiteX15" fmla="*/ 257433 w 2068514"/>
              <a:gd name="connsiteY15" fmla="*/ 1557347 h 2561350"/>
              <a:gd name="connsiteX16" fmla="*/ 239483 w 2068514"/>
              <a:gd name="connsiteY16" fmla="*/ 1049619 h 2561350"/>
              <a:gd name="connsiteX17" fmla="*/ 29065 w 2068514"/>
              <a:gd name="connsiteY17" fmla="*/ 1005469 h 2561350"/>
              <a:gd name="connsiteX18" fmla="*/ 100444 w 2068514"/>
              <a:gd name="connsiteY18" fmla="*/ 369408 h 2561350"/>
              <a:gd name="connsiteX19" fmla="*/ 826873 w 2068514"/>
              <a:gd name="connsiteY19" fmla="*/ 389002 h 2561350"/>
              <a:gd name="connsiteX20" fmla="*/ 791969 w 2068514"/>
              <a:gd name="connsiteY20" fmla="*/ 283670 h 2561350"/>
              <a:gd name="connsiteX21" fmla="*/ 1027712 w 2068514"/>
              <a:gd name="connsiteY21" fmla="*/ 3 h 2561350"/>
              <a:gd name="connsiteX0" fmla="*/ 1027712 w 2068514"/>
              <a:gd name="connsiteY0" fmla="*/ 3 h 2561350"/>
              <a:gd name="connsiteX1" fmla="*/ 1242025 w 2068514"/>
              <a:gd name="connsiteY1" fmla="*/ 286050 h 2561350"/>
              <a:gd name="connsiteX2" fmla="*/ 1219889 w 2068514"/>
              <a:gd name="connsiteY2" fmla="*/ 389002 h 2561350"/>
              <a:gd name="connsiteX3" fmla="*/ 1958743 w 2068514"/>
              <a:gd name="connsiteY3" fmla="*/ 361648 h 2561350"/>
              <a:gd name="connsiteX4" fmla="*/ 2066506 w 2068514"/>
              <a:gd name="connsiteY4" fmla="*/ 961234 h 2561350"/>
              <a:gd name="connsiteX5" fmla="*/ 1862717 w 2068514"/>
              <a:gd name="connsiteY5" fmla="*/ 1056790 h 2561350"/>
              <a:gd name="connsiteX6" fmla="*/ 1824721 w 2068514"/>
              <a:gd name="connsiteY6" fmla="*/ 1531159 h 2561350"/>
              <a:gd name="connsiteX7" fmla="*/ 2064020 w 2068514"/>
              <a:gd name="connsiteY7" fmla="*/ 1597847 h 2561350"/>
              <a:gd name="connsiteX8" fmla="*/ 1951283 w 2068514"/>
              <a:gd name="connsiteY8" fmla="*/ 2180265 h 2561350"/>
              <a:gd name="connsiteX9" fmla="*/ 1222152 w 2068514"/>
              <a:gd name="connsiteY9" fmla="*/ 2167002 h 2561350"/>
              <a:gd name="connsiteX10" fmla="*/ 1242025 w 2068514"/>
              <a:gd name="connsiteY10" fmla="*/ 2275300 h 2561350"/>
              <a:gd name="connsiteX11" fmla="*/ 791969 w 2068514"/>
              <a:gd name="connsiteY11" fmla="*/ 2277680 h 2561350"/>
              <a:gd name="connsiteX12" fmla="*/ 821902 w 2068514"/>
              <a:gd name="connsiteY12" fmla="*/ 2167002 h 2561350"/>
              <a:gd name="connsiteX13" fmla="*/ 128977 w 2068514"/>
              <a:gd name="connsiteY13" fmla="*/ 2200159 h 2561350"/>
              <a:gd name="connsiteX14" fmla="*/ 0 w 2068514"/>
              <a:gd name="connsiteY14" fmla="*/ 1657531 h 2561350"/>
              <a:gd name="connsiteX15" fmla="*/ 257433 w 2068514"/>
              <a:gd name="connsiteY15" fmla="*/ 1557347 h 2561350"/>
              <a:gd name="connsiteX16" fmla="*/ 239483 w 2068514"/>
              <a:gd name="connsiteY16" fmla="*/ 1049619 h 2561350"/>
              <a:gd name="connsiteX17" fmla="*/ 29065 w 2068514"/>
              <a:gd name="connsiteY17" fmla="*/ 1005469 h 2561350"/>
              <a:gd name="connsiteX18" fmla="*/ 100444 w 2068514"/>
              <a:gd name="connsiteY18" fmla="*/ 369408 h 2561350"/>
              <a:gd name="connsiteX19" fmla="*/ 826873 w 2068514"/>
              <a:gd name="connsiteY19" fmla="*/ 389002 h 2561350"/>
              <a:gd name="connsiteX20" fmla="*/ 791969 w 2068514"/>
              <a:gd name="connsiteY20" fmla="*/ 283670 h 2561350"/>
              <a:gd name="connsiteX21" fmla="*/ 1027712 w 2068514"/>
              <a:gd name="connsiteY21" fmla="*/ 3 h 2561350"/>
              <a:gd name="connsiteX0" fmla="*/ 1027712 w 2068514"/>
              <a:gd name="connsiteY0" fmla="*/ 3 h 2561350"/>
              <a:gd name="connsiteX1" fmla="*/ 1242025 w 2068514"/>
              <a:gd name="connsiteY1" fmla="*/ 286050 h 2561350"/>
              <a:gd name="connsiteX2" fmla="*/ 1219889 w 2068514"/>
              <a:gd name="connsiteY2" fmla="*/ 389002 h 2561350"/>
              <a:gd name="connsiteX3" fmla="*/ 1958743 w 2068514"/>
              <a:gd name="connsiteY3" fmla="*/ 361648 h 2561350"/>
              <a:gd name="connsiteX4" fmla="*/ 2066506 w 2068514"/>
              <a:gd name="connsiteY4" fmla="*/ 961234 h 2561350"/>
              <a:gd name="connsiteX5" fmla="*/ 1862717 w 2068514"/>
              <a:gd name="connsiteY5" fmla="*/ 1056790 h 2561350"/>
              <a:gd name="connsiteX6" fmla="*/ 1824721 w 2068514"/>
              <a:gd name="connsiteY6" fmla="*/ 1531159 h 2561350"/>
              <a:gd name="connsiteX7" fmla="*/ 2064020 w 2068514"/>
              <a:gd name="connsiteY7" fmla="*/ 1597847 h 2561350"/>
              <a:gd name="connsiteX8" fmla="*/ 1951283 w 2068514"/>
              <a:gd name="connsiteY8" fmla="*/ 2180265 h 2561350"/>
              <a:gd name="connsiteX9" fmla="*/ 1222152 w 2068514"/>
              <a:gd name="connsiteY9" fmla="*/ 2167002 h 2561350"/>
              <a:gd name="connsiteX10" fmla="*/ 1242025 w 2068514"/>
              <a:gd name="connsiteY10" fmla="*/ 2275300 h 2561350"/>
              <a:gd name="connsiteX11" fmla="*/ 791969 w 2068514"/>
              <a:gd name="connsiteY11" fmla="*/ 2277680 h 2561350"/>
              <a:gd name="connsiteX12" fmla="*/ 821902 w 2068514"/>
              <a:gd name="connsiteY12" fmla="*/ 2167002 h 2561350"/>
              <a:gd name="connsiteX13" fmla="*/ 128977 w 2068514"/>
              <a:gd name="connsiteY13" fmla="*/ 2200159 h 2561350"/>
              <a:gd name="connsiteX14" fmla="*/ 0 w 2068514"/>
              <a:gd name="connsiteY14" fmla="*/ 1657531 h 2561350"/>
              <a:gd name="connsiteX15" fmla="*/ 257433 w 2068514"/>
              <a:gd name="connsiteY15" fmla="*/ 1557347 h 2561350"/>
              <a:gd name="connsiteX16" fmla="*/ 239483 w 2068514"/>
              <a:gd name="connsiteY16" fmla="*/ 1049619 h 2561350"/>
              <a:gd name="connsiteX17" fmla="*/ 29065 w 2068514"/>
              <a:gd name="connsiteY17" fmla="*/ 1005469 h 2561350"/>
              <a:gd name="connsiteX18" fmla="*/ 100444 w 2068514"/>
              <a:gd name="connsiteY18" fmla="*/ 369408 h 2561350"/>
              <a:gd name="connsiteX19" fmla="*/ 826873 w 2068514"/>
              <a:gd name="connsiteY19" fmla="*/ 389002 h 2561350"/>
              <a:gd name="connsiteX20" fmla="*/ 791969 w 2068514"/>
              <a:gd name="connsiteY20" fmla="*/ 283670 h 2561350"/>
              <a:gd name="connsiteX21" fmla="*/ 1027712 w 2068514"/>
              <a:gd name="connsiteY21" fmla="*/ 3 h 2561350"/>
              <a:gd name="connsiteX0" fmla="*/ 1027712 w 2068514"/>
              <a:gd name="connsiteY0" fmla="*/ 3 h 2561350"/>
              <a:gd name="connsiteX1" fmla="*/ 1242025 w 2068514"/>
              <a:gd name="connsiteY1" fmla="*/ 286050 h 2561350"/>
              <a:gd name="connsiteX2" fmla="*/ 1219889 w 2068514"/>
              <a:gd name="connsiteY2" fmla="*/ 389002 h 2561350"/>
              <a:gd name="connsiteX3" fmla="*/ 1958743 w 2068514"/>
              <a:gd name="connsiteY3" fmla="*/ 361648 h 2561350"/>
              <a:gd name="connsiteX4" fmla="*/ 2066506 w 2068514"/>
              <a:gd name="connsiteY4" fmla="*/ 961234 h 2561350"/>
              <a:gd name="connsiteX5" fmla="*/ 1862717 w 2068514"/>
              <a:gd name="connsiteY5" fmla="*/ 1056790 h 2561350"/>
              <a:gd name="connsiteX6" fmla="*/ 1824721 w 2068514"/>
              <a:gd name="connsiteY6" fmla="*/ 1531159 h 2561350"/>
              <a:gd name="connsiteX7" fmla="*/ 2064020 w 2068514"/>
              <a:gd name="connsiteY7" fmla="*/ 1597847 h 2561350"/>
              <a:gd name="connsiteX8" fmla="*/ 1951283 w 2068514"/>
              <a:gd name="connsiteY8" fmla="*/ 2180265 h 2561350"/>
              <a:gd name="connsiteX9" fmla="*/ 1222152 w 2068514"/>
              <a:gd name="connsiteY9" fmla="*/ 2167002 h 2561350"/>
              <a:gd name="connsiteX10" fmla="*/ 1242025 w 2068514"/>
              <a:gd name="connsiteY10" fmla="*/ 2275300 h 2561350"/>
              <a:gd name="connsiteX11" fmla="*/ 791969 w 2068514"/>
              <a:gd name="connsiteY11" fmla="*/ 2277680 h 2561350"/>
              <a:gd name="connsiteX12" fmla="*/ 821902 w 2068514"/>
              <a:gd name="connsiteY12" fmla="*/ 2167002 h 2561350"/>
              <a:gd name="connsiteX13" fmla="*/ 128977 w 2068514"/>
              <a:gd name="connsiteY13" fmla="*/ 2200159 h 2561350"/>
              <a:gd name="connsiteX14" fmla="*/ 0 w 2068514"/>
              <a:gd name="connsiteY14" fmla="*/ 1657531 h 2561350"/>
              <a:gd name="connsiteX15" fmla="*/ 257433 w 2068514"/>
              <a:gd name="connsiteY15" fmla="*/ 1557347 h 2561350"/>
              <a:gd name="connsiteX16" fmla="*/ 239483 w 2068514"/>
              <a:gd name="connsiteY16" fmla="*/ 1049619 h 2561350"/>
              <a:gd name="connsiteX17" fmla="*/ 29065 w 2068514"/>
              <a:gd name="connsiteY17" fmla="*/ 1005469 h 2561350"/>
              <a:gd name="connsiteX18" fmla="*/ 100444 w 2068514"/>
              <a:gd name="connsiteY18" fmla="*/ 369408 h 2561350"/>
              <a:gd name="connsiteX19" fmla="*/ 826873 w 2068514"/>
              <a:gd name="connsiteY19" fmla="*/ 389002 h 2561350"/>
              <a:gd name="connsiteX20" fmla="*/ 791969 w 2068514"/>
              <a:gd name="connsiteY20" fmla="*/ 283670 h 2561350"/>
              <a:gd name="connsiteX21" fmla="*/ 1027712 w 2068514"/>
              <a:gd name="connsiteY21" fmla="*/ 3 h 2561350"/>
              <a:gd name="connsiteX0" fmla="*/ 1027712 w 2068514"/>
              <a:gd name="connsiteY0" fmla="*/ 3 h 2561350"/>
              <a:gd name="connsiteX1" fmla="*/ 1242025 w 2068514"/>
              <a:gd name="connsiteY1" fmla="*/ 286050 h 2561350"/>
              <a:gd name="connsiteX2" fmla="*/ 1219889 w 2068514"/>
              <a:gd name="connsiteY2" fmla="*/ 389002 h 2561350"/>
              <a:gd name="connsiteX3" fmla="*/ 1958743 w 2068514"/>
              <a:gd name="connsiteY3" fmla="*/ 361648 h 2561350"/>
              <a:gd name="connsiteX4" fmla="*/ 2066506 w 2068514"/>
              <a:gd name="connsiteY4" fmla="*/ 961234 h 2561350"/>
              <a:gd name="connsiteX5" fmla="*/ 1862717 w 2068514"/>
              <a:gd name="connsiteY5" fmla="*/ 1056790 h 2561350"/>
              <a:gd name="connsiteX6" fmla="*/ 1824721 w 2068514"/>
              <a:gd name="connsiteY6" fmla="*/ 1531159 h 2561350"/>
              <a:gd name="connsiteX7" fmla="*/ 2064020 w 2068514"/>
              <a:gd name="connsiteY7" fmla="*/ 1597847 h 2561350"/>
              <a:gd name="connsiteX8" fmla="*/ 1951283 w 2068514"/>
              <a:gd name="connsiteY8" fmla="*/ 2180265 h 2561350"/>
              <a:gd name="connsiteX9" fmla="*/ 1222152 w 2068514"/>
              <a:gd name="connsiteY9" fmla="*/ 2167002 h 2561350"/>
              <a:gd name="connsiteX10" fmla="*/ 1242025 w 2068514"/>
              <a:gd name="connsiteY10" fmla="*/ 2275300 h 2561350"/>
              <a:gd name="connsiteX11" fmla="*/ 791969 w 2068514"/>
              <a:gd name="connsiteY11" fmla="*/ 2277680 h 2561350"/>
              <a:gd name="connsiteX12" fmla="*/ 821902 w 2068514"/>
              <a:gd name="connsiteY12" fmla="*/ 2167002 h 2561350"/>
              <a:gd name="connsiteX13" fmla="*/ 128977 w 2068514"/>
              <a:gd name="connsiteY13" fmla="*/ 2200159 h 2561350"/>
              <a:gd name="connsiteX14" fmla="*/ 0 w 2068514"/>
              <a:gd name="connsiteY14" fmla="*/ 1657531 h 2561350"/>
              <a:gd name="connsiteX15" fmla="*/ 257433 w 2068514"/>
              <a:gd name="connsiteY15" fmla="*/ 1557347 h 2561350"/>
              <a:gd name="connsiteX16" fmla="*/ 239483 w 2068514"/>
              <a:gd name="connsiteY16" fmla="*/ 1049619 h 2561350"/>
              <a:gd name="connsiteX17" fmla="*/ 29065 w 2068514"/>
              <a:gd name="connsiteY17" fmla="*/ 1005469 h 2561350"/>
              <a:gd name="connsiteX18" fmla="*/ 100444 w 2068514"/>
              <a:gd name="connsiteY18" fmla="*/ 369408 h 2561350"/>
              <a:gd name="connsiteX19" fmla="*/ 826873 w 2068514"/>
              <a:gd name="connsiteY19" fmla="*/ 389002 h 2561350"/>
              <a:gd name="connsiteX20" fmla="*/ 791969 w 2068514"/>
              <a:gd name="connsiteY20" fmla="*/ 283670 h 2561350"/>
              <a:gd name="connsiteX21" fmla="*/ 1027712 w 2068514"/>
              <a:gd name="connsiteY21" fmla="*/ 3 h 2561350"/>
              <a:gd name="connsiteX0" fmla="*/ 1027712 w 2066875"/>
              <a:gd name="connsiteY0" fmla="*/ 3 h 2561350"/>
              <a:gd name="connsiteX1" fmla="*/ 1242025 w 2066875"/>
              <a:gd name="connsiteY1" fmla="*/ 286050 h 2561350"/>
              <a:gd name="connsiteX2" fmla="*/ 1219889 w 2066875"/>
              <a:gd name="connsiteY2" fmla="*/ 389002 h 2561350"/>
              <a:gd name="connsiteX3" fmla="*/ 1958743 w 2066875"/>
              <a:gd name="connsiteY3" fmla="*/ 361648 h 2561350"/>
              <a:gd name="connsiteX4" fmla="*/ 2066506 w 2066875"/>
              <a:gd name="connsiteY4" fmla="*/ 961234 h 2561350"/>
              <a:gd name="connsiteX5" fmla="*/ 1862717 w 2066875"/>
              <a:gd name="connsiteY5" fmla="*/ 1056790 h 2561350"/>
              <a:gd name="connsiteX6" fmla="*/ 1824721 w 2066875"/>
              <a:gd name="connsiteY6" fmla="*/ 1531159 h 2561350"/>
              <a:gd name="connsiteX7" fmla="*/ 2064020 w 2066875"/>
              <a:gd name="connsiteY7" fmla="*/ 1597847 h 2561350"/>
              <a:gd name="connsiteX8" fmla="*/ 1951283 w 2066875"/>
              <a:gd name="connsiteY8" fmla="*/ 2180265 h 2561350"/>
              <a:gd name="connsiteX9" fmla="*/ 1222152 w 2066875"/>
              <a:gd name="connsiteY9" fmla="*/ 2167002 h 2561350"/>
              <a:gd name="connsiteX10" fmla="*/ 1242025 w 2066875"/>
              <a:gd name="connsiteY10" fmla="*/ 2275300 h 2561350"/>
              <a:gd name="connsiteX11" fmla="*/ 791969 w 2066875"/>
              <a:gd name="connsiteY11" fmla="*/ 2277680 h 2561350"/>
              <a:gd name="connsiteX12" fmla="*/ 821902 w 2066875"/>
              <a:gd name="connsiteY12" fmla="*/ 2167002 h 2561350"/>
              <a:gd name="connsiteX13" fmla="*/ 128977 w 2066875"/>
              <a:gd name="connsiteY13" fmla="*/ 2200159 h 2561350"/>
              <a:gd name="connsiteX14" fmla="*/ 0 w 2066875"/>
              <a:gd name="connsiteY14" fmla="*/ 1657531 h 2561350"/>
              <a:gd name="connsiteX15" fmla="*/ 257433 w 2066875"/>
              <a:gd name="connsiteY15" fmla="*/ 1557347 h 2561350"/>
              <a:gd name="connsiteX16" fmla="*/ 239483 w 2066875"/>
              <a:gd name="connsiteY16" fmla="*/ 1049619 h 2561350"/>
              <a:gd name="connsiteX17" fmla="*/ 29065 w 2066875"/>
              <a:gd name="connsiteY17" fmla="*/ 1005469 h 2561350"/>
              <a:gd name="connsiteX18" fmla="*/ 100444 w 2066875"/>
              <a:gd name="connsiteY18" fmla="*/ 369408 h 2561350"/>
              <a:gd name="connsiteX19" fmla="*/ 826873 w 2066875"/>
              <a:gd name="connsiteY19" fmla="*/ 389002 h 2561350"/>
              <a:gd name="connsiteX20" fmla="*/ 791969 w 2066875"/>
              <a:gd name="connsiteY20" fmla="*/ 283670 h 2561350"/>
              <a:gd name="connsiteX21" fmla="*/ 1027712 w 2066875"/>
              <a:gd name="connsiteY21" fmla="*/ 3 h 2561350"/>
              <a:gd name="connsiteX0" fmla="*/ 1027712 w 2066875"/>
              <a:gd name="connsiteY0" fmla="*/ 3 h 2561350"/>
              <a:gd name="connsiteX1" fmla="*/ 1242025 w 2066875"/>
              <a:gd name="connsiteY1" fmla="*/ 286050 h 2561350"/>
              <a:gd name="connsiteX2" fmla="*/ 1219889 w 2066875"/>
              <a:gd name="connsiteY2" fmla="*/ 389002 h 2561350"/>
              <a:gd name="connsiteX3" fmla="*/ 1958743 w 2066875"/>
              <a:gd name="connsiteY3" fmla="*/ 361648 h 2561350"/>
              <a:gd name="connsiteX4" fmla="*/ 2066506 w 2066875"/>
              <a:gd name="connsiteY4" fmla="*/ 961234 h 2561350"/>
              <a:gd name="connsiteX5" fmla="*/ 1862717 w 2066875"/>
              <a:gd name="connsiteY5" fmla="*/ 1056790 h 2561350"/>
              <a:gd name="connsiteX6" fmla="*/ 1824721 w 2066875"/>
              <a:gd name="connsiteY6" fmla="*/ 1531159 h 2561350"/>
              <a:gd name="connsiteX7" fmla="*/ 2042416 w 2066875"/>
              <a:gd name="connsiteY7" fmla="*/ 1606489 h 2561350"/>
              <a:gd name="connsiteX8" fmla="*/ 1951283 w 2066875"/>
              <a:gd name="connsiteY8" fmla="*/ 2180265 h 2561350"/>
              <a:gd name="connsiteX9" fmla="*/ 1222152 w 2066875"/>
              <a:gd name="connsiteY9" fmla="*/ 2167002 h 2561350"/>
              <a:gd name="connsiteX10" fmla="*/ 1242025 w 2066875"/>
              <a:gd name="connsiteY10" fmla="*/ 2275300 h 2561350"/>
              <a:gd name="connsiteX11" fmla="*/ 791969 w 2066875"/>
              <a:gd name="connsiteY11" fmla="*/ 2277680 h 2561350"/>
              <a:gd name="connsiteX12" fmla="*/ 821902 w 2066875"/>
              <a:gd name="connsiteY12" fmla="*/ 2167002 h 2561350"/>
              <a:gd name="connsiteX13" fmla="*/ 128977 w 2066875"/>
              <a:gd name="connsiteY13" fmla="*/ 2200159 h 2561350"/>
              <a:gd name="connsiteX14" fmla="*/ 0 w 2066875"/>
              <a:gd name="connsiteY14" fmla="*/ 1657531 h 2561350"/>
              <a:gd name="connsiteX15" fmla="*/ 257433 w 2066875"/>
              <a:gd name="connsiteY15" fmla="*/ 1557347 h 2561350"/>
              <a:gd name="connsiteX16" fmla="*/ 239483 w 2066875"/>
              <a:gd name="connsiteY16" fmla="*/ 1049619 h 2561350"/>
              <a:gd name="connsiteX17" fmla="*/ 29065 w 2066875"/>
              <a:gd name="connsiteY17" fmla="*/ 1005469 h 2561350"/>
              <a:gd name="connsiteX18" fmla="*/ 100444 w 2066875"/>
              <a:gd name="connsiteY18" fmla="*/ 369408 h 2561350"/>
              <a:gd name="connsiteX19" fmla="*/ 826873 w 2066875"/>
              <a:gd name="connsiteY19" fmla="*/ 389002 h 2561350"/>
              <a:gd name="connsiteX20" fmla="*/ 791969 w 2066875"/>
              <a:gd name="connsiteY20" fmla="*/ 283670 h 2561350"/>
              <a:gd name="connsiteX21" fmla="*/ 1027712 w 2066875"/>
              <a:gd name="connsiteY21" fmla="*/ 3 h 2561350"/>
              <a:gd name="connsiteX0" fmla="*/ 1027712 w 2066875"/>
              <a:gd name="connsiteY0" fmla="*/ 3 h 2561350"/>
              <a:gd name="connsiteX1" fmla="*/ 1242025 w 2066875"/>
              <a:gd name="connsiteY1" fmla="*/ 286050 h 2561350"/>
              <a:gd name="connsiteX2" fmla="*/ 1219889 w 2066875"/>
              <a:gd name="connsiteY2" fmla="*/ 389002 h 2561350"/>
              <a:gd name="connsiteX3" fmla="*/ 1958743 w 2066875"/>
              <a:gd name="connsiteY3" fmla="*/ 361648 h 2561350"/>
              <a:gd name="connsiteX4" fmla="*/ 2066506 w 2066875"/>
              <a:gd name="connsiteY4" fmla="*/ 961234 h 2561350"/>
              <a:gd name="connsiteX5" fmla="*/ 1862717 w 2066875"/>
              <a:gd name="connsiteY5" fmla="*/ 1056790 h 2561350"/>
              <a:gd name="connsiteX6" fmla="*/ 1824721 w 2066875"/>
              <a:gd name="connsiteY6" fmla="*/ 1531159 h 2561350"/>
              <a:gd name="connsiteX7" fmla="*/ 2042416 w 2066875"/>
              <a:gd name="connsiteY7" fmla="*/ 1606489 h 2561350"/>
              <a:gd name="connsiteX8" fmla="*/ 1951283 w 2066875"/>
              <a:gd name="connsiteY8" fmla="*/ 2180265 h 2561350"/>
              <a:gd name="connsiteX9" fmla="*/ 1222152 w 2066875"/>
              <a:gd name="connsiteY9" fmla="*/ 2167002 h 2561350"/>
              <a:gd name="connsiteX10" fmla="*/ 1242025 w 2066875"/>
              <a:gd name="connsiteY10" fmla="*/ 2275300 h 2561350"/>
              <a:gd name="connsiteX11" fmla="*/ 791969 w 2066875"/>
              <a:gd name="connsiteY11" fmla="*/ 2277680 h 2561350"/>
              <a:gd name="connsiteX12" fmla="*/ 821902 w 2066875"/>
              <a:gd name="connsiteY12" fmla="*/ 2167002 h 2561350"/>
              <a:gd name="connsiteX13" fmla="*/ 128977 w 2066875"/>
              <a:gd name="connsiteY13" fmla="*/ 2200159 h 2561350"/>
              <a:gd name="connsiteX14" fmla="*/ 0 w 2066875"/>
              <a:gd name="connsiteY14" fmla="*/ 1657531 h 2561350"/>
              <a:gd name="connsiteX15" fmla="*/ 257433 w 2066875"/>
              <a:gd name="connsiteY15" fmla="*/ 1557347 h 2561350"/>
              <a:gd name="connsiteX16" fmla="*/ 239483 w 2066875"/>
              <a:gd name="connsiteY16" fmla="*/ 1049619 h 2561350"/>
              <a:gd name="connsiteX17" fmla="*/ 29065 w 2066875"/>
              <a:gd name="connsiteY17" fmla="*/ 1005469 h 2561350"/>
              <a:gd name="connsiteX18" fmla="*/ 100444 w 2066875"/>
              <a:gd name="connsiteY18" fmla="*/ 369408 h 2561350"/>
              <a:gd name="connsiteX19" fmla="*/ 826873 w 2066875"/>
              <a:gd name="connsiteY19" fmla="*/ 389002 h 2561350"/>
              <a:gd name="connsiteX20" fmla="*/ 791969 w 2066875"/>
              <a:gd name="connsiteY20" fmla="*/ 283670 h 2561350"/>
              <a:gd name="connsiteX21" fmla="*/ 1027712 w 2066875"/>
              <a:gd name="connsiteY21" fmla="*/ 3 h 2561350"/>
              <a:gd name="connsiteX0" fmla="*/ 1027712 w 2066875"/>
              <a:gd name="connsiteY0" fmla="*/ 3 h 2561350"/>
              <a:gd name="connsiteX1" fmla="*/ 1242025 w 2066875"/>
              <a:gd name="connsiteY1" fmla="*/ 286050 h 2561350"/>
              <a:gd name="connsiteX2" fmla="*/ 1219889 w 2066875"/>
              <a:gd name="connsiteY2" fmla="*/ 389002 h 2561350"/>
              <a:gd name="connsiteX3" fmla="*/ 1958743 w 2066875"/>
              <a:gd name="connsiteY3" fmla="*/ 361648 h 2561350"/>
              <a:gd name="connsiteX4" fmla="*/ 2066506 w 2066875"/>
              <a:gd name="connsiteY4" fmla="*/ 961234 h 2561350"/>
              <a:gd name="connsiteX5" fmla="*/ 1862717 w 2066875"/>
              <a:gd name="connsiteY5" fmla="*/ 1056790 h 2561350"/>
              <a:gd name="connsiteX6" fmla="*/ 1824721 w 2066875"/>
              <a:gd name="connsiteY6" fmla="*/ 1531159 h 2561350"/>
              <a:gd name="connsiteX7" fmla="*/ 2042416 w 2066875"/>
              <a:gd name="connsiteY7" fmla="*/ 1606489 h 2561350"/>
              <a:gd name="connsiteX8" fmla="*/ 1951283 w 2066875"/>
              <a:gd name="connsiteY8" fmla="*/ 2180265 h 2561350"/>
              <a:gd name="connsiteX9" fmla="*/ 1222152 w 2066875"/>
              <a:gd name="connsiteY9" fmla="*/ 2167002 h 2561350"/>
              <a:gd name="connsiteX10" fmla="*/ 1242025 w 2066875"/>
              <a:gd name="connsiteY10" fmla="*/ 2275300 h 2561350"/>
              <a:gd name="connsiteX11" fmla="*/ 791969 w 2066875"/>
              <a:gd name="connsiteY11" fmla="*/ 2277680 h 2561350"/>
              <a:gd name="connsiteX12" fmla="*/ 821902 w 2066875"/>
              <a:gd name="connsiteY12" fmla="*/ 2167002 h 2561350"/>
              <a:gd name="connsiteX13" fmla="*/ 128977 w 2066875"/>
              <a:gd name="connsiteY13" fmla="*/ 2200159 h 2561350"/>
              <a:gd name="connsiteX14" fmla="*/ 0 w 2066875"/>
              <a:gd name="connsiteY14" fmla="*/ 1657531 h 2561350"/>
              <a:gd name="connsiteX15" fmla="*/ 257433 w 2066875"/>
              <a:gd name="connsiteY15" fmla="*/ 1557347 h 2561350"/>
              <a:gd name="connsiteX16" fmla="*/ 239483 w 2066875"/>
              <a:gd name="connsiteY16" fmla="*/ 1049619 h 2561350"/>
              <a:gd name="connsiteX17" fmla="*/ 29065 w 2066875"/>
              <a:gd name="connsiteY17" fmla="*/ 1005469 h 2561350"/>
              <a:gd name="connsiteX18" fmla="*/ 100444 w 2066875"/>
              <a:gd name="connsiteY18" fmla="*/ 369408 h 2561350"/>
              <a:gd name="connsiteX19" fmla="*/ 826873 w 2066875"/>
              <a:gd name="connsiteY19" fmla="*/ 389002 h 2561350"/>
              <a:gd name="connsiteX20" fmla="*/ 791969 w 2066875"/>
              <a:gd name="connsiteY20" fmla="*/ 283670 h 2561350"/>
              <a:gd name="connsiteX21" fmla="*/ 1027712 w 2066875"/>
              <a:gd name="connsiteY21" fmla="*/ 3 h 2561350"/>
              <a:gd name="connsiteX0" fmla="*/ 1027712 w 2066875"/>
              <a:gd name="connsiteY0" fmla="*/ 3 h 2561350"/>
              <a:gd name="connsiteX1" fmla="*/ 1242025 w 2066875"/>
              <a:gd name="connsiteY1" fmla="*/ 286050 h 2561350"/>
              <a:gd name="connsiteX2" fmla="*/ 1219889 w 2066875"/>
              <a:gd name="connsiteY2" fmla="*/ 389002 h 2561350"/>
              <a:gd name="connsiteX3" fmla="*/ 1958743 w 2066875"/>
              <a:gd name="connsiteY3" fmla="*/ 361648 h 2561350"/>
              <a:gd name="connsiteX4" fmla="*/ 2066506 w 2066875"/>
              <a:gd name="connsiteY4" fmla="*/ 961234 h 2561350"/>
              <a:gd name="connsiteX5" fmla="*/ 1862717 w 2066875"/>
              <a:gd name="connsiteY5" fmla="*/ 1056790 h 2561350"/>
              <a:gd name="connsiteX6" fmla="*/ 1824721 w 2066875"/>
              <a:gd name="connsiteY6" fmla="*/ 1531159 h 2561350"/>
              <a:gd name="connsiteX7" fmla="*/ 2042416 w 2066875"/>
              <a:gd name="connsiteY7" fmla="*/ 1606489 h 2561350"/>
              <a:gd name="connsiteX8" fmla="*/ 1951283 w 2066875"/>
              <a:gd name="connsiteY8" fmla="*/ 2180265 h 2561350"/>
              <a:gd name="connsiteX9" fmla="*/ 1222152 w 2066875"/>
              <a:gd name="connsiteY9" fmla="*/ 2167002 h 2561350"/>
              <a:gd name="connsiteX10" fmla="*/ 1242025 w 2066875"/>
              <a:gd name="connsiteY10" fmla="*/ 2275300 h 2561350"/>
              <a:gd name="connsiteX11" fmla="*/ 791969 w 2066875"/>
              <a:gd name="connsiteY11" fmla="*/ 2277680 h 2561350"/>
              <a:gd name="connsiteX12" fmla="*/ 821902 w 2066875"/>
              <a:gd name="connsiteY12" fmla="*/ 2167002 h 2561350"/>
              <a:gd name="connsiteX13" fmla="*/ 128977 w 2066875"/>
              <a:gd name="connsiteY13" fmla="*/ 2200159 h 2561350"/>
              <a:gd name="connsiteX14" fmla="*/ 0 w 2066875"/>
              <a:gd name="connsiteY14" fmla="*/ 1657531 h 2561350"/>
              <a:gd name="connsiteX15" fmla="*/ 257433 w 2066875"/>
              <a:gd name="connsiteY15" fmla="*/ 1557347 h 2561350"/>
              <a:gd name="connsiteX16" fmla="*/ 239483 w 2066875"/>
              <a:gd name="connsiteY16" fmla="*/ 1049619 h 2561350"/>
              <a:gd name="connsiteX17" fmla="*/ 29065 w 2066875"/>
              <a:gd name="connsiteY17" fmla="*/ 1005469 h 2561350"/>
              <a:gd name="connsiteX18" fmla="*/ 100444 w 2066875"/>
              <a:gd name="connsiteY18" fmla="*/ 369408 h 2561350"/>
              <a:gd name="connsiteX19" fmla="*/ 826873 w 2066875"/>
              <a:gd name="connsiteY19" fmla="*/ 389002 h 2561350"/>
              <a:gd name="connsiteX20" fmla="*/ 791969 w 2066875"/>
              <a:gd name="connsiteY20" fmla="*/ 283670 h 2561350"/>
              <a:gd name="connsiteX21" fmla="*/ 1027712 w 2066875"/>
              <a:gd name="connsiteY21" fmla="*/ 3 h 2561350"/>
              <a:gd name="connsiteX0" fmla="*/ 1027712 w 2066875"/>
              <a:gd name="connsiteY0" fmla="*/ 3 h 2561350"/>
              <a:gd name="connsiteX1" fmla="*/ 1242025 w 2066875"/>
              <a:gd name="connsiteY1" fmla="*/ 286050 h 2561350"/>
              <a:gd name="connsiteX2" fmla="*/ 1219889 w 2066875"/>
              <a:gd name="connsiteY2" fmla="*/ 389002 h 2561350"/>
              <a:gd name="connsiteX3" fmla="*/ 1958743 w 2066875"/>
              <a:gd name="connsiteY3" fmla="*/ 361648 h 2561350"/>
              <a:gd name="connsiteX4" fmla="*/ 2066506 w 2066875"/>
              <a:gd name="connsiteY4" fmla="*/ 961234 h 2561350"/>
              <a:gd name="connsiteX5" fmla="*/ 1862717 w 2066875"/>
              <a:gd name="connsiteY5" fmla="*/ 1056790 h 2561350"/>
              <a:gd name="connsiteX6" fmla="*/ 1824721 w 2066875"/>
              <a:gd name="connsiteY6" fmla="*/ 1531159 h 2561350"/>
              <a:gd name="connsiteX7" fmla="*/ 2042416 w 2066875"/>
              <a:gd name="connsiteY7" fmla="*/ 1606489 h 2561350"/>
              <a:gd name="connsiteX8" fmla="*/ 1951283 w 2066875"/>
              <a:gd name="connsiteY8" fmla="*/ 2180265 h 2561350"/>
              <a:gd name="connsiteX9" fmla="*/ 1222152 w 2066875"/>
              <a:gd name="connsiteY9" fmla="*/ 2167002 h 2561350"/>
              <a:gd name="connsiteX10" fmla="*/ 1242025 w 2066875"/>
              <a:gd name="connsiteY10" fmla="*/ 2275300 h 2561350"/>
              <a:gd name="connsiteX11" fmla="*/ 791969 w 2066875"/>
              <a:gd name="connsiteY11" fmla="*/ 2277680 h 2561350"/>
              <a:gd name="connsiteX12" fmla="*/ 821902 w 2066875"/>
              <a:gd name="connsiteY12" fmla="*/ 2167002 h 2561350"/>
              <a:gd name="connsiteX13" fmla="*/ 128977 w 2066875"/>
              <a:gd name="connsiteY13" fmla="*/ 2200159 h 2561350"/>
              <a:gd name="connsiteX14" fmla="*/ 0 w 2066875"/>
              <a:gd name="connsiteY14" fmla="*/ 1657531 h 2561350"/>
              <a:gd name="connsiteX15" fmla="*/ 257433 w 2066875"/>
              <a:gd name="connsiteY15" fmla="*/ 1557347 h 2561350"/>
              <a:gd name="connsiteX16" fmla="*/ 239483 w 2066875"/>
              <a:gd name="connsiteY16" fmla="*/ 1049619 h 2561350"/>
              <a:gd name="connsiteX17" fmla="*/ 29065 w 2066875"/>
              <a:gd name="connsiteY17" fmla="*/ 1005469 h 2561350"/>
              <a:gd name="connsiteX18" fmla="*/ 100444 w 2066875"/>
              <a:gd name="connsiteY18" fmla="*/ 369408 h 2561350"/>
              <a:gd name="connsiteX19" fmla="*/ 826873 w 2066875"/>
              <a:gd name="connsiteY19" fmla="*/ 389002 h 2561350"/>
              <a:gd name="connsiteX20" fmla="*/ 791969 w 2066875"/>
              <a:gd name="connsiteY20" fmla="*/ 283670 h 2561350"/>
              <a:gd name="connsiteX21" fmla="*/ 1027712 w 2066875"/>
              <a:gd name="connsiteY21" fmla="*/ 3 h 2561350"/>
              <a:gd name="connsiteX0" fmla="*/ 1027712 w 2066875"/>
              <a:gd name="connsiteY0" fmla="*/ 3 h 2561350"/>
              <a:gd name="connsiteX1" fmla="*/ 1242025 w 2066875"/>
              <a:gd name="connsiteY1" fmla="*/ 286050 h 2561350"/>
              <a:gd name="connsiteX2" fmla="*/ 1219889 w 2066875"/>
              <a:gd name="connsiteY2" fmla="*/ 389002 h 2561350"/>
              <a:gd name="connsiteX3" fmla="*/ 1958743 w 2066875"/>
              <a:gd name="connsiteY3" fmla="*/ 361648 h 2561350"/>
              <a:gd name="connsiteX4" fmla="*/ 2066506 w 2066875"/>
              <a:gd name="connsiteY4" fmla="*/ 961234 h 2561350"/>
              <a:gd name="connsiteX5" fmla="*/ 1862717 w 2066875"/>
              <a:gd name="connsiteY5" fmla="*/ 1056790 h 2561350"/>
              <a:gd name="connsiteX6" fmla="*/ 1824721 w 2066875"/>
              <a:gd name="connsiteY6" fmla="*/ 1531159 h 2561350"/>
              <a:gd name="connsiteX7" fmla="*/ 2042416 w 2066875"/>
              <a:gd name="connsiteY7" fmla="*/ 1606489 h 2561350"/>
              <a:gd name="connsiteX8" fmla="*/ 1951283 w 2066875"/>
              <a:gd name="connsiteY8" fmla="*/ 2180265 h 2561350"/>
              <a:gd name="connsiteX9" fmla="*/ 1222152 w 2066875"/>
              <a:gd name="connsiteY9" fmla="*/ 2167002 h 2561350"/>
              <a:gd name="connsiteX10" fmla="*/ 1242025 w 2066875"/>
              <a:gd name="connsiteY10" fmla="*/ 2275300 h 2561350"/>
              <a:gd name="connsiteX11" fmla="*/ 791969 w 2066875"/>
              <a:gd name="connsiteY11" fmla="*/ 2277680 h 2561350"/>
              <a:gd name="connsiteX12" fmla="*/ 821902 w 2066875"/>
              <a:gd name="connsiteY12" fmla="*/ 2167002 h 2561350"/>
              <a:gd name="connsiteX13" fmla="*/ 128977 w 2066875"/>
              <a:gd name="connsiteY13" fmla="*/ 2200159 h 2561350"/>
              <a:gd name="connsiteX14" fmla="*/ 0 w 2066875"/>
              <a:gd name="connsiteY14" fmla="*/ 1657531 h 2561350"/>
              <a:gd name="connsiteX15" fmla="*/ 257433 w 2066875"/>
              <a:gd name="connsiteY15" fmla="*/ 1557347 h 2561350"/>
              <a:gd name="connsiteX16" fmla="*/ 239483 w 2066875"/>
              <a:gd name="connsiteY16" fmla="*/ 1049619 h 2561350"/>
              <a:gd name="connsiteX17" fmla="*/ 29065 w 2066875"/>
              <a:gd name="connsiteY17" fmla="*/ 1005469 h 2561350"/>
              <a:gd name="connsiteX18" fmla="*/ 100444 w 2066875"/>
              <a:gd name="connsiteY18" fmla="*/ 369408 h 2561350"/>
              <a:gd name="connsiteX19" fmla="*/ 826873 w 2066875"/>
              <a:gd name="connsiteY19" fmla="*/ 389002 h 2561350"/>
              <a:gd name="connsiteX20" fmla="*/ 791969 w 2066875"/>
              <a:gd name="connsiteY20" fmla="*/ 283670 h 2561350"/>
              <a:gd name="connsiteX21" fmla="*/ 1027712 w 2066875"/>
              <a:gd name="connsiteY21" fmla="*/ 3 h 2561350"/>
              <a:gd name="connsiteX0" fmla="*/ 1027712 w 2066875"/>
              <a:gd name="connsiteY0" fmla="*/ 3 h 2561350"/>
              <a:gd name="connsiteX1" fmla="*/ 1242025 w 2066875"/>
              <a:gd name="connsiteY1" fmla="*/ 286050 h 2561350"/>
              <a:gd name="connsiteX2" fmla="*/ 1219889 w 2066875"/>
              <a:gd name="connsiteY2" fmla="*/ 389002 h 2561350"/>
              <a:gd name="connsiteX3" fmla="*/ 1958743 w 2066875"/>
              <a:gd name="connsiteY3" fmla="*/ 361648 h 2561350"/>
              <a:gd name="connsiteX4" fmla="*/ 2066506 w 2066875"/>
              <a:gd name="connsiteY4" fmla="*/ 961234 h 2561350"/>
              <a:gd name="connsiteX5" fmla="*/ 1862717 w 2066875"/>
              <a:gd name="connsiteY5" fmla="*/ 1056790 h 2561350"/>
              <a:gd name="connsiteX6" fmla="*/ 1824721 w 2066875"/>
              <a:gd name="connsiteY6" fmla="*/ 1531159 h 2561350"/>
              <a:gd name="connsiteX7" fmla="*/ 2042416 w 2066875"/>
              <a:gd name="connsiteY7" fmla="*/ 1606489 h 2561350"/>
              <a:gd name="connsiteX8" fmla="*/ 1951283 w 2066875"/>
              <a:gd name="connsiteY8" fmla="*/ 2180265 h 2561350"/>
              <a:gd name="connsiteX9" fmla="*/ 1222152 w 2066875"/>
              <a:gd name="connsiteY9" fmla="*/ 2167002 h 2561350"/>
              <a:gd name="connsiteX10" fmla="*/ 1242025 w 2066875"/>
              <a:gd name="connsiteY10" fmla="*/ 2275300 h 2561350"/>
              <a:gd name="connsiteX11" fmla="*/ 791969 w 2066875"/>
              <a:gd name="connsiteY11" fmla="*/ 2277680 h 2561350"/>
              <a:gd name="connsiteX12" fmla="*/ 821902 w 2066875"/>
              <a:gd name="connsiteY12" fmla="*/ 2167002 h 2561350"/>
              <a:gd name="connsiteX13" fmla="*/ 128977 w 2066875"/>
              <a:gd name="connsiteY13" fmla="*/ 2200159 h 2561350"/>
              <a:gd name="connsiteX14" fmla="*/ 0 w 2066875"/>
              <a:gd name="connsiteY14" fmla="*/ 1657531 h 2561350"/>
              <a:gd name="connsiteX15" fmla="*/ 257433 w 2066875"/>
              <a:gd name="connsiteY15" fmla="*/ 1557347 h 2561350"/>
              <a:gd name="connsiteX16" fmla="*/ 239483 w 2066875"/>
              <a:gd name="connsiteY16" fmla="*/ 1049619 h 2561350"/>
              <a:gd name="connsiteX17" fmla="*/ 29065 w 2066875"/>
              <a:gd name="connsiteY17" fmla="*/ 1005469 h 2561350"/>
              <a:gd name="connsiteX18" fmla="*/ 100444 w 2066875"/>
              <a:gd name="connsiteY18" fmla="*/ 369408 h 2561350"/>
              <a:gd name="connsiteX19" fmla="*/ 826873 w 2066875"/>
              <a:gd name="connsiteY19" fmla="*/ 389002 h 2561350"/>
              <a:gd name="connsiteX20" fmla="*/ 791969 w 2066875"/>
              <a:gd name="connsiteY20" fmla="*/ 283670 h 2561350"/>
              <a:gd name="connsiteX21" fmla="*/ 1027712 w 2066875"/>
              <a:gd name="connsiteY21" fmla="*/ 3 h 2561350"/>
              <a:gd name="connsiteX0" fmla="*/ 1027712 w 2066875"/>
              <a:gd name="connsiteY0" fmla="*/ 3 h 2561350"/>
              <a:gd name="connsiteX1" fmla="*/ 1242025 w 2066875"/>
              <a:gd name="connsiteY1" fmla="*/ 286050 h 2561350"/>
              <a:gd name="connsiteX2" fmla="*/ 1219889 w 2066875"/>
              <a:gd name="connsiteY2" fmla="*/ 389002 h 2561350"/>
              <a:gd name="connsiteX3" fmla="*/ 1958743 w 2066875"/>
              <a:gd name="connsiteY3" fmla="*/ 361648 h 2561350"/>
              <a:gd name="connsiteX4" fmla="*/ 2066506 w 2066875"/>
              <a:gd name="connsiteY4" fmla="*/ 961234 h 2561350"/>
              <a:gd name="connsiteX5" fmla="*/ 1862717 w 2066875"/>
              <a:gd name="connsiteY5" fmla="*/ 1056790 h 2561350"/>
              <a:gd name="connsiteX6" fmla="*/ 1824721 w 2066875"/>
              <a:gd name="connsiteY6" fmla="*/ 1531159 h 2561350"/>
              <a:gd name="connsiteX7" fmla="*/ 2042416 w 2066875"/>
              <a:gd name="connsiteY7" fmla="*/ 1619452 h 2561350"/>
              <a:gd name="connsiteX8" fmla="*/ 1951283 w 2066875"/>
              <a:gd name="connsiteY8" fmla="*/ 2180265 h 2561350"/>
              <a:gd name="connsiteX9" fmla="*/ 1222152 w 2066875"/>
              <a:gd name="connsiteY9" fmla="*/ 2167002 h 2561350"/>
              <a:gd name="connsiteX10" fmla="*/ 1242025 w 2066875"/>
              <a:gd name="connsiteY10" fmla="*/ 2275300 h 2561350"/>
              <a:gd name="connsiteX11" fmla="*/ 791969 w 2066875"/>
              <a:gd name="connsiteY11" fmla="*/ 2277680 h 2561350"/>
              <a:gd name="connsiteX12" fmla="*/ 821902 w 2066875"/>
              <a:gd name="connsiteY12" fmla="*/ 2167002 h 2561350"/>
              <a:gd name="connsiteX13" fmla="*/ 128977 w 2066875"/>
              <a:gd name="connsiteY13" fmla="*/ 2200159 h 2561350"/>
              <a:gd name="connsiteX14" fmla="*/ 0 w 2066875"/>
              <a:gd name="connsiteY14" fmla="*/ 1657531 h 2561350"/>
              <a:gd name="connsiteX15" fmla="*/ 257433 w 2066875"/>
              <a:gd name="connsiteY15" fmla="*/ 1557347 h 2561350"/>
              <a:gd name="connsiteX16" fmla="*/ 239483 w 2066875"/>
              <a:gd name="connsiteY16" fmla="*/ 1049619 h 2561350"/>
              <a:gd name="connsiteX17" fmla="*/ 29065 w 2066875"/>
              <a:gd name="connsiteY17" fmla="*/ 1005469 h 2561350"/>
              <a:gd name="connsiteX18" fmla="*/ 100444 w 2066875"/>
              <a:gd name="connsiteY18" fmla="*/ 369408 h 2561350"/>
              <a:gd name="connsiteX19" fmla="*/ 826873 w 2066875"/>
              <a:gd name="connsiteY19" fmla="*/ 389002 h 2561350"/>
              <a:gd name="connsiteX20" fmla="*/ 791969 w 2066875"/>
              <a:gd name="connsiteY20" fmla="*/ 283670 h 2561350"/>
              <a:gd name="connsiteX21" fmla="*/ 1027712 w 2066875"/>
              <a:gd name="connsiteY21" fmla="*/ 3 h 2561350"/>
              <a:gd name="connsiteX0" fmla="*/ 1027712 w 2066875"/>
              <a:gd name="connsiteY0" fmla="*/ 3 h 2561350"/>
              <a:gd name="connsiteX1" fmla="*/ 1242025 w 2066875"/>
              <a:gd name="connsiteY1" fmla="*/ 286050 h 2561350"/>
              <a:gd name="connsiteX2" fmla="*/ 1219889 w 2066875"/>
              <a:gd name="connsiteY2" fmla="*/ 389002 h 2561350"/>
              <a:gd name="connsiteX3" fmla="*/ 1958743 w 2066875"/>
              <a:gd name="connsiteY3" fmla="*/ 361648 h 2561350"/>
              <a:gd name="connsiteX4" fmla="*/ 2066506 w 2066875"/>
              <a:gd name="connsiteY4" fmla="*/ 961234 h 2561350"/>
              <a:gd name="connsiteX5" fmla="*/ 1862717 w 2066875"/>
              <a:gd name="connsiteY5" fmla="*/ 1056790 h 2561350"/>
              <a:gd name="connsiteX6" fmla="*/ 1824721 w 2066875"/>
              <a:gd name="connsiteY6" fmla="*/ 1531159 h 2561350"/>
              <a:gd name="connsiteX7" fmla="*/ 2042416 w 2066875"/>
              <a:gd name="connsiteY7" fmla="*/ 1619452 h 2561350"/>
              <a:gd name="connsiteX8" fmla="*/ 1951283 w 2066875"/>
              <a:gd name="connsiteY8" fmla="*/ 2180265 h 2561350"/>
              <a:gd name="connsiteX9" fmla="*/ 1222152 w 2066875"/>
              <a:gd name="connsiteY9" fmla="*/ 2167002 h 2561350"/>
              <a:gd name="connsiteX10" fmla="*/ 1242025 w 2066875"/>
              <a:gd name="connsiteY10" fmla="*/ 2275300 h 2561350"/>
              <a:gd name="connsiteX11" fmla="*/ 791969 w 2066875"/>
              <a:gd name="connsiteY11" fmla="*/ 2277680 h 2561350"/>
              <a:gd name="connsiteX12" fmla="*/ 821902 w 2066875"/>
              <a:gd name="connsiteY12" fmla="*/ 2167002 h 2561350"/>
              <a:gd name="connsiteX13" fmla="*/ 128977 w 2066875"/>
              <a:gd name="connsiteY13" fmla="*/ 2200159 h 2561350"/>
              <a:gd name="connsiteX14" fmla="*/ 0 w 2066875"/>
              <a:gd name="connsiteY14" fmla="*/ 1657531 h 2561350"/>
              <a:gd name="connsiteX15" fmla="*/ 257433 w 2066875"/>
              <a:gd name="connsiteY15" fmla="*/ 1557347 h 2561350"/>
              <a:gd name="connsiteX16" fmla="*/ 239483 w 2066875"/>
              <a:gd name="connsiteY16" fmla="*/ 1049619 h 2561350"/>
              <a:gd name="connsiteX17" fmla="*/ 29065 w 2066875"/>
              <a:gd name="connsiteY17" fmla="*/ 1005469 h 2561350"/>
              <a:gd name="connsiteX18" fmla="*/ 100444 w 2066875"/>
              <a:gd name="connsiteY18" fmla="*/ 369408 h 2561350"/>
              <a:gd name="connsiteX19" fmla="*/ 826873 w 2066875"/>
              <a:gd name="connsiteY19" fmla="*/ 389002 h 2561350"/>
              <a:gd name="connsiteX20" fmla="*/ 791969 w 2066875"/>
              <a:gd name="connsiteY20" fmla="*/ 283670 h 2561350"/>
              <a:gd name="connsiteX21" fmla="*/ 1027712 w 2066875"/>
              <a:gd name="connsiteY21" fmla="*/ 3 h 2561350"/>
              <a:gd name="connsiteX0" fmla="*/ 1027712 w 2066875"/>
              <a:gd name="connsiteY0" fmla="*/ 3 h 2561350"/>
              <a:gd name="connsiteX1" fmla="*/ 1242025 w 2066875"/>
              <a:gd name="connsiteY1" fmla="*/ 286050 h 2561350"/>
              <a:gd name="connsiteX2" fmla="*/ 1219889 w 2066875"/>
              <a:gd name="connsiteY2" fmla="*/ 389002 h 2561350"/>
              <a:gd name="connsiteX3" fmla="*/ 1958743 w 2066875"/>
              <a:gd name="connsiteY3" fmla="*/ 361648 h 2561350"/>
              <a:gd name="connsiteX4" fmla="*/ 2066506 w 2066875"/>
              <a:gd name="connsiteY4" fmla="*/ 961234 h 2561350"/>
              <a:gd name="connsiteX5" fmla="*/ 1862717 w 2066875"/>
              <a:gd name="connsiteY5" fmla="*/ 1056790 h 2561350"/>
              <a:gd name="connsiteX6" fmla="*/ 1824721 w 2066875"/>
              <a:gd name="connsiteY6" fmla="*/ 1531159 h 2561350"/>
              <a:gd name="connsiteX7" fmla="*/ 2042416 w 2066875"/>
              <a:gd name="connsiteY7" fmla="*/ 1619452 h 2561350"/>
              <a:gd name="connsiteX8" fmla="*/ 1951283 w 2066875"/>
              <a:gd name="connsiteY8" fmla="*/ 2180265 h 2561350"/>
              <a:gd name="connsiteX9" fmla="*/ 1222152 w 2066875"/>
              <a:gd name="connsiteY9" fmla="*/ 2167002 h 2561350"/>
              <a:gd name="connsiteX10" fmla="*/ 1242025 w 2066875"/>
              <a:gd name="connsiteY10" fmla="*/ 2275300 h 2561350"/>
              <a:gd name="connsiteX11" fmla="*/ 791969 w 2066875"/>
              <a:gd name="connsiteY11" fmla="*/ 2277680 h 2561350"/>
              <a:gd name="connsiteX12" fmla="*/ 821902 w 2066875"/>
              <a:gd name="connsiteY12" fmla="*/ 2167002 h 2561350"/>
              <a:gd name="connsiteX13" fmla="*/ 128977 w 2066875"/>
              <a:gd name="connsiteY13" fmla="*/ 2200159 h 2561350"/>
              <a:gd name="connsiteX14" fmla="*/ 0 w 2066875"/>
              <a:gd name="connsiteY14" fmla="*/ 1657531 h 2561350"/>
              <a:gd name="connsiteX15" fmla="*/ 257433 w 2066875"/>
              <a:gd name="connsiteY15" fmla="*/ 1557347 h 2561350"/>
              <a:gd name="connsiteX16" fmla="*/ 239483 w 2066875"/>
              <a:gd name="connsiteY16" fmla="*/ 1049619 h 2561350"/>
              <a:gd name="connsiteX17" fmla="*/ 29065 w 2066875"/>
              <a:gd name="connsiteY17" fmla="*/ 1005469 h 2561350"/>
              <a:gd name="connsiteX18" fmla="*/ 100444 w 2066875"/>
              <a:gd name="connsiteY18" fmla="*/ 369408 h 2561350"/>
              <a:gd name="connsiteX19" fmla="*/ 826873 w 2066875"/>
              <a:gd name="connsiteY19" fmla="*/ 389002 h 2561350"/>
              <a:gd name="connsiteX20" fmla="*/ 791969 w 2066875"/>
              <a:gd name="connsiteY20" fmla="*/ 283670 h 2561350"/>
              <a:gd name="connsiteX21" fmla="*/ 1027712 w 2066875"/>
              <a:gd name="connsiteY21" fmla="*/ 3 h 2561350"/>
              <a:gd name="connsiteX0" fmla="*/ 1027712 w 2066952"/>
              <a:gd name="connsiteY0" fmla="*/ 3 h 2561350"/>
              <a:gd name="connsiteX1" fmla="*/ 1242025 w 2066952"/>
              <a:gd name="connsiteY1" fmla="*/ 286050 h 2561350"/>
              <a:gd name="connsiteX2" fmla="*/ 1219889 w 2066952"/>
              <a:gd name="connsiteY2" fmla="*/ 389002 h 2561350"/>
              <a:gd name="connsiteX3" fmla="*/ 1963063 w 2066952"/>
              <a:gd name="connsiteY3" fmla="*/ 357327 h 2561350"/>
              <a:gd name="connsiteX4" fmla="*/ 2066506 w 2066952"/>
              <a:gd name="connsiteY4" fmla="*/ 961234 h 2561350"/>
              <a:gd name="connsiteX5" fmla="*/ 1862717 w 2066952"/>
              <a:gd name="connsiteY5" fmla="*/ 1056790 h 2561350"/>
              <a:gd name="connsiteX6" fmla="*/ 1824721 w 2066952"/>
              <a:gd name="connsiteY6" fmla="*/ 1531159 h 2561350"/>
              <a:gd name="connsiteX7" fmla="*/ 2042416 w 2066952"/>
              <a:gd name="connsiteY7" fmla="*/ 1619452 h 2561350"/>
              <a:gd name="connsiteX8" fmla="*/ 1951283 w 2066952"/>
              <a:gd name="connsiteY8" fmla="*/ 2180265 h 2561350"/>
              <a:gd name="connsiteX9" fmla="*/ 1222152 w 2066952"/>
              <a:gd name="connsiteY9" fmla="*/ 2167002 h 2561350"/>
              <a:gd name="connsiteX10" fmla="*/ 1242025 w 2066952"/>
              <a:gd name="connsiteY10" fmla="*/ 2275300 h 2561350"/>
              <a:gd name="connsiteX11" fmla="*/ 791969 w 2066952"/>
              <a:gd name="connsiteY11" fmla="*/ 2277680 h 2561350"/>
              <a:gd name="connsiteX12" fmla="*/ 821902 w 2066952"/>
              <a:gd name="connsiteY12" fmla="*/ 2167002 h 2561350"/>
              <a:gd name="connsiteX13" fmla="*/ 128977 w 2066952"/>
              <a:gd name="connsiteY13" fmla="*/ 2200159 h 2561350"/>
              <a:gd name="connsiteX14" fmla="*/ 0 w 2066952"/>
              <a:gd name="connsiteY14" fmla="*/ 1657531 h 2561350"/>
              <a:gd name="connsiteX15" fmla="*/ 257433 w 2066952"/>
              <a:gd name="connsiteY15" fmla="*/ 1557347 h 2561350"/>
              <a:gd name="connsiteX16" fmla="*/ 239483 w 2066952"/>
              <a:gd name="connsiteY16" fmla="*/ 1049619 h 2561350"/>
              <a:gd name="connsiteX17" fmla="*/ 29065 w 2066952"/>
              <a:gd name="connsiteY17" fmla="*/ 1005469 h 2561350"/>
              <a:gd name="connsiteX18" fmla="*/ 100444 w 2066952"/>
              <a:gd name="connsiteY18" fmla="*/ 369408 h 2561350"/>
              <a:gd name="connsiteX19" fmla="*/ 826873 w 2066952"/>
              <a:gd name="connsiteY19" fmla="*/ 389002 h 2561350"/>
              <a:gd name="connsiteX20" fmla="*/ 791969 w 2066952"/>
              <a:gd name="connsiteY20" fmla="*/ 283670 h 2561350"/>
              <a:gd name="connsiteX21" fmla="*/ 1027712 w 2066952"/>
              <a:gd name="connsiteY21" fmla="*/ 3 h 2561350"/>
              <a:gd name="connsiteX0" fmla="*/ 1027712 w 2067063"/>
              <a:gd name="connsiteY0" fmla="*/ 3 h 2561350"/>
              <a:gd name="connsiteX1" fmla="*/ 1242025 w 2067063"/>
              <a:gd name="connsiteY1" fmla="*/ 286050 h 2561350"/>
              <a:gd name="connsiteX2" fmla="*/ 1219889 w 2067063"/>
              <a:gd name="connsiteY2" fmla="*/ 389002 h 2561350"/>
              <a:gd name="connsiteX3" fmla="*/ 1967384 w 2067063"/>
              <a:gd name="connsiteY3" fmla="*/ 344364 h 2561350"/>
              <a:gd name="connsiteX4" fmla="*/ 2066506 w 2067063"/>
              <a:gd name="connsiteY4" fmla="*/ 961234 h 2561350"/>
              <a:gd name="connsiteX5" fmla="*/ 1862717 w 2067063"/>
              <a:gd name="connsiteY5" fmla="*/ 1056790 h 2561350"/>
              <a:gd name="connsiteX6" fmla="*/ 1824721 w 2067063"/>
              <a:gd name="connsiteY6" fmla="*/ 1531159 h 2561350"/>
              <a:gd name="connsiteX7" fmla="*/ 2042416 w 2067063"/>
              <a:gd name="connsiteY7" fmla="*/ 1619452 h 2561350"/>
              <a:gd name="connsiteX8" fmla="*/ 1951283 w 2067063"/>
              <a:gd name="connsiteY8" fmla="*/ 2180265 h 2561350"/>
              <a:gd name="connsiteX9" fmla="*/ 1222152 w 2067063"/>
              <a:gd name="connsiteY9" fmla="*/ 2167002 h 2561350"/>
              <a:gd name="connsiteX10" fmla="*/ 1242025 w 2067063"/>
              <a:gd name="connsiteY10" fmla="*/ 2275300 h 2561350"/>
              <a:gd name="connsiteX11" fmla="*/ 791969 w 2067063"/>
              <a:gd name="connsiteY11" fmla="*/ 2277680 h 2561350"/>
              <a:gd name="connsiteX12" fmla="*/ 821902 w 2067063"/>
              <a:gd name="connsiteY12" fmla="*/ 2167002 h 2561350"/>
              <a:gd name="connsiteX13" fmla="*/ 128977 w 2067063"/>
              <a:gd name="connsiteY13" fmla="*/ 2200159 h 2561350"/>
              <a:gd name="connsiteX14" fmla="*/ 0 w 2067063"/>
              <a:gd name="connsiteY14" fmla="*/ 1657531 h 2561350"/>
              <a:gd name="connsiteX15" fmla="*/ 257433 w 2067063"/>
              <a:gd name="connsiteY15" fmla="*/ 1557347 h 2561350"/>
              <a:gd name="connsiteX16" fmla="*/ 239483 w 2067063"/>
              <a:gd name="connsiteY16" fmla="*/ 1049619 h 2561350"/>
              <a:gd name="connsiteX17" fmla="*/ 29065 w 2067063"/>
              <a:gd name="connsiteY17" fmla="*/ 1005469 h 2561350"/>
              <a:gd name="connsiteX18" fmla="*/ 100444 w 2067063"/>
              <a:gd name="connsiteY18" fmla="*/ 369408 h 2561350"/>
              <a:gd name="connsiteX19" fmla="*/ 826873 w 2067063"/>
              <a:gd name="connsiteY19" fmla="*/ 389002 h 2561350"/>
              <a:gd name="connsiteX20" fmla="*/ 791969 w 2067063"/>
              <a:gd name="connsiteY20" fmla="*/ 283670 h 2561350"/>
              <a:gd name="connsiteX21" fmla="*/ 1027712 w 2067063"/>
              <a:gd name="connsiteY21" fmla="*/ 3 h 2561350"/>
              <a:gd name="connsiteX0" fmla="*/ 1027712 w 2067063"/>
              <a:gd name="connsiteY0" fmla="*/ 3 h 2561350"/>
              <a:gd name="connsiteX1" fmla="*/ 1242025 w 2067063"/>
              <a:gd name="connsiteY1" fmla="*/ 286050 h 2561350"/>
              <a:gd name="connsiteX2" fmla="*/ 1219889 w 2067063"/>
              <a:gd name="connsiteY2" fmla="*/ 389002 h 2561350"/>
              <a:gd name="connsiteX3" fmla="*/ 1967384 w 2067063"/>
              <a:gd name="connsiteY3" fmla="*/ 344364 h 2561350"/>
              <a:gd name="connsiteX4" fmla="*/ 2066506 w 2067063"/>
              <a:gd name="connsiteY4" fmla="*/ 961234 h 2561350"/>
              <a:gd name="connsiteX5" fmla="*/ 1862717 w 2067063"/>
              <a:gd name="connsiteY5" fmla="*/ 1056790 h 2561350"/>
              <a:gd name="connsiteX6" fmla="*/ 1824721 w 2067063"/>
              <a:gd name="connsiteY6" fmla="*/ 1531159 h 2561350"/>
              <a:gd name="connsiteX7" fmla="*/ 2042416 w 2067063"/>
              <a:gd name="connsiteY7" fmla="*/ 1619452 h 2561350"/>
              <a:gd name="connsiteX8" fmla="*/ 1951283 w 2067063"/>
              <a:gd name="connsiteY8" fmla="*/ 2180265 h 2561350"/>
              <a:gd name="connsiteX9" fmla="*/ 1222152 w 2067063"/>
              <a:gd name="connsiteY9" fmla="*/ 2167002 h 2561350"/>
              <a:gd name="connsiteX10" fmla="*/ 1242025 w 2067063"/>
              <a:gd name="connsiteY10" fmla="*/ 2275300 h 2561350"/>
              <a:gd name="connsiteX11" fmla="*/ 791969 w 2067063"/>
              <a:gd name="connsiteY11" fmla="*/ 2277680 h 2561350"/>
              <a:gd name="connsiteX12" fmla="*/ 821902 w 2067063"/>
              <a:gd name="connsiteY12" fmla="*/ 2167002 h 2561350"/>
              <a:gd name="connsiteX13" fmla="*/ 128977 w 2067063"/>
              <a:gd name="connsiteY13" fmla="*/ 2200159 h 2561350"/>
              <a:gd name="connsiteX14" fmla="*/ 0 w 2067063"/>
              <a:gd name="connsiteY14" fmla="*/ 1657531 h 2561350"/>
              <a:gd name="connsiteX15" fmla="*/ 257433 w 2067063"/>
              <a:gd name="connsiteY15" fmla="*/ 1557347 h 2561350"/>
              <a:gd name="connsiteX16" fmla="*/ 239483 w 2067063"/>
              <a:gd name="connsiteY16" fmla="*/ 1049619 h 2561350"/>
              <a:gd name="connsiteX17" fmla="*/ 29065 w 2067063"/>
              <a:gd name="connsiteY17" fmla="*/ 1005469 h 2561350"/>
              <a:gd name="connsiteX18" fmla="*/ 100444 w 2067063"/>
              <a:gd name="connsiteY18" fmla="*/ 369408 h 2561350"/>
              <a:gd name="connsiteX19" fmla="*/ 826873 w 2067063"/>
              <a:gd name="connsiteY19" fmla="*/ 389002 h 2561350"/>
              <a:gd name="connsiteX20" fmla="*/ 791969 w 2067063"/>
              <a:gd name="connsiteY20" fmla="*/ 283670 h 2561350"/>
              <a:gd name="connsiteX21" fmla="*/ 1027712 w 2067063"/>
              <a:gd name="connsiteY21" fmla="*/ 3 h 2561350"/>
              <a:gd name="connsiteX0" fmla="*/ 1027712 w 2066650"/>
              <a:gd name="connsiteY0" fmla="*/ 3 h 2561350"/>
              <a:gd name="connsiteX1" fmla="*/ 1242025 w 2066650"/>
              <a:gd name="connsiteY1" fmla="*/ 286050 h 2561350"/>
              <a:gd name="connsiteX2" fmla="*/ 1219889 w 2066650"/>
              <a:gd name="connsiteY2" fmla="*/ 389002 h 2561350"/>
              <a:gd name="connsiteX3" fmla="*/ 1967384 w 2066650"/>
              <a:gd name="connsiteY3" fmla="*/ 344364 h 2561350"/>
              <a:gd name="connsiteX4" fmla="*/ 2066506 w 2066650"/>
              <a:gd name="connsiteY4" fmla="*/ 961234 h 2561350"/>
              <a:gd name="connsiteX5" fmla="*/ 1862717 w 2066650"/>
              <a:gd name="connsiteY5" fmla="*/ 1056790 h 2561350"/>
              <a:gd name="connsiteX6" fmla="*/ 1824721 w 2066650"/>
              <a:gd name="connsiteY6" fmla="*/ 1531159 h 2561350"/>
              <a:gd name="connsiteX7" fmla="*/ 2042416 w 2066650"/>
              <a:gd name="connsiteY7" fmla="*/ 1619452 h 2561350"/>
              <a:gd name="connsiteX8" fmla="*/ 1951283 w 2066650"/>
              <a:gd name="connsiteY8" fmla="*/ 2180265 h 2561350"/>
              <a:gd name="connsiteX9" fmla="*/ 1222152 w 2066650"/>
              <a:gd name="connsiteY9" fmla="*/ 2167002 h 2561350"/>
              <a:gd name="connsiteX10" fmla="*/ 1242025 w 2066650"/>
              <a:gd name="connsiteY10" fmla="*/ 2275300 h 2561350"/>
              <a:gd name="connsiteX11" fmla="*/ 791969 w 2066650"/>
              <a:gd name="connsiteY11" fmla="*/ 2277680 h 2561350"/>
              <a:gd name="connsiteX12" fmla="*/ 821902 w 2066650"/>
              <a:gd name="connsiteY12" fmla="*/ 2167002 h 2561350"/>
              <a:gd name="connsiteX13" fmla="*/ 128977 w 2066650"/>
              <a:gd name="connsiteY13" fmla="*/ 2200159 h 2561350"/>
              <a:gd name="connsiteX14" fmla="*/ 0 w 2066650"/>
              <a:gd name="connsiteY14" fmla="*/ 1657531 h 2561350"/>
              <a:gd name="connsiteX15" fmla="*/ 257433 w 2066650"/>
              <a:gd name="connsiteY15" fmla="*/ 1557347 h 2561350"/>
              <a:gd name="connsiteX16" fmla="*/ 239483 w 2066650"/>
              <a:gd name="connsiteY16" fmla="*/ 1049619 h 2561350"/>
              <a:gd name="connsiteX17" fmla="*/ 29065 w 2066650"/>
              <a:gd name="connsiteY17" fmla="*/ 1005469 h 2561350"/>
              <a:gd name="connsiteX18" fmla="*/ 100444 w 2066650"/>
              <a:gd name="connsiteY18" fmla="*/ 369408 h 2561350"/>
              <a:gd name="connsiteX19" fmla="*/ 826873 w 2066650"/>
              <a:gd name="connsiteY19" fmla="*/ 389002 h 2561350"/>
              <a:gd name="connsiteX20" fmla="*/ 791969 w 2066650"/>
              <a:gd name="connsiteY20" fmla="*/ 283670 h 2561350"/>
              <a:gd name="connsiteX21" fmla="*/ 1027712 w 2066650"/>
              <a:gd name="connsiteY21" fmla="*/ 3 h 2561350"/>
              <a:gd name="connsiteX0" fmla="*/ 1027712 w 2049409"/>
              <a:gd name="connsiteY0" fmla="*/ 3 h 2561350"/>
              <a:gd name="connsiteX1" fmla="*/ 1242025 w 2049409"/>
              <a:gd name="connsiteY1" fmla="*/ 286050 h 2561350"/>
              <a:gd name="connsiteX2" fmla="*/ 1219889 w 2049409"/>
              <a:gd name="connsiteY2" fmla="*/ 389002 h 2561350"/>
              <a:gd name="connsiteX3" fmla="*/ 1967384 w 2049409"/>
              <a:gd name="connsiteY3" fmla="*/ 344364 h 2561350"/>
              <a:gd name="connsiteX4" fmla="*/ 2049225 w 2049409"/>
              <a:gd name="connsiteY4" fmla="*/ 926667 h 2561350"/>
              <a:gd name="connsiteX5" fmla="*/ 1862717 w 2049409"/>
              <a:gd name="connsiteY5" fmla="*/ 1056790 h 2561350"/>
              <a:gd name="connsiteX6" fmla="*/ 1824721 w 2049409"/>
              <a:gd name="connsiteY6" fmla="*/ 1531159 h 2561350"/>
              <a:gd name="connsiteX7" fmla="*/ 2042416 w 2049409"/>
              <a:gd name="connsiteY7" fmla="*/ 1619452 h 2561350"/>
              <a:gd name="connsiteX8" fmla="*/ 1951283 w 2049409"/>
              <a:gd name="connsiteY8" fmla="*/ 2180265 h 2561350"/>
              <a:gd name="connsiteX9" fmla="*/ 1222152 w 2049409"/>
              <a:gd name="connsiteY9" fmla="*/ 2167002 h 2561350"/>
              <a:gd name="connsiteX10" fmla="*/ 1242025 w 2049409"/>
              <a:gd name="connsiteY10" fmla="*/ 2275300 h 2561350"/>
              <a:gd name="connsiteX11" fmla="*/ 791969 w 2049409"/>
              <a:gd name="connsiteY11" fmla="*/ 2277680 h 2561350"/>
              <a:gd name="connsiteX12" fmla="*/ 821902 w 2049409"/>
              <a:gd name="connsiteY12" fmla="*/ 2167002 h 2561350"/>
              <a:gd name="connsiteX13" fmla="*/ 128977 w 2049409"/>
              <a:gd name="connsiteY13" fmla="*/ 2200159 h 2561350"/>
              <a:gd name="connsiteX14" fmla="*/ 0 w 2049409"/>
              <a:gd name="connsiteY14" fmla="*/ 1657531 h 2561350"/>
              <a:gd name="connsiteX15" fmla="*/ 257433 w 2049409"/>
              <a:gd name="connsiteY15" fmla="*/ 1557347 h 2561350"/>
              <a:gd name="connsiteX16" fmla="*/ 239483 w 2049409"/>
              <a:gd name="connsiteY16" fmla="*/ 1049619 h 2561350"/>
              <a:gd name="connsiteX17" fmla="*/ 29065 w 2049409"/>
              <a:gd name="connsiteY17" fmla="*/ 1005469 h 2561350"/>
              <a:gd name="connsiteX18" fmla="*/ 100444 w 2049409"/>
              <a:gd name="connsiteY18" fmla="*/ 369408 h 2561350"/>
              <a:gd name="connsiteX19" fmla="*/ 826873 w 2049409"/>
              <a:gd name="connsiteY19" fmla="*/ 389002 h 2561350"/>
              <a:gd name="connsiteX20" fmla="*/ 791969 w 2049409"/>
              <a:gd name="connsiteY20" fmla="*/ 283670 h 2561350"/>
              <a:gd name="connsiteX21" fmla="*/ 1027712 w 2049409"/>
              <a:gd name="connsiteY21" fmla="*/ 3 h 2561350"/>
              <a:gd name="connsiteX0" fmla="*/ 1027712 w 2049338"/>
              <a:gd name="connsiteY0" fmla="*/ 3 h 2561350"/>
              <a:gd name="connsiteX1" fmla="*/ 1242025 w 2049338"/>
              <a:gd name="connsiteY1" fmla="*/ 286050 h 2561350"/>
              <a:gd name="connsiteX2" fmla="*/ 1219889 w 2049338"/>
              <a:gd name="connsiteY2" fmla="*/ 389002 h 2561350"/>
              <a:gd name="connsiteX3" fmla="*/ 1967384 w 2049338"/>
              <a:gd name="connsiteY3" fmla="*/ 344364 h 2561350"/>
              <a:gd name="connsiteX4" fmla="*/ 2049225 w 2049338"/>
              <a:gd name="connsiteY4" fmla="*/ 926667 h 2561350"/>
              <a:gd name="connsiteX5" fmla="*/ 1862717 w 2049338"/>
              <a:gd name="connsiteY5" fmla="*/ 1056790 h 2561350"/>
              <a:gd name="connsiteX6" fmla="*/ 1824721 w 2049338"/>
              <a:gd name="connsiteY6" fmla="*/ 1531159 h 2561350"/>
              <a:gd name="connsiteX7" fmla="*/ 2042416 w 2049338"/>
              <a:gd name="connsiteY7" fmla="*/ 1619452 h 2561350"/>
              <a:gd name="connsiteX8" fmla="*/ 1951283 w 2049338"/>
              <a:gd name="connsiteY8" fmla="*/ 2180265 h 2561350"/>
              <a:gd name="connsiteX9" fmla="*/ 1222152 w 2049338"/>
              <a:gd name="connsiteY9" fmla="*/ 2167002 h 2561350"/>
              <a:gd name="connsiteX10" fmla="*/ 1242025 w 2049338"/>
              <a:gd name="connsiteY10" fmla="*/ 2275300 h 2561350"/>
              <a:gd name="connsiteX11" fmla="*/ 791969 w 2049338"/>
              <a:gd name="connsiteY11" fmla="*/ 2277680 h 2561350"/>
              <a:gd name="connsiteX12" fmla="*/ 821902 w 2049338"/>
              <a:gd name="connsiteY12" fmla="*/ 2167002 h 2561350"/>
              <a:gd name="connsiteX13" fmla="*/ 128977 w 2049338"/>
              <a:gd name="connsiteY13" fmla="*/ 2200159 h 2561350"/>
              <a:gd name="connsiteX14" fmla="*/ 0 w 2049338"/>
              <a:gd name="connsiteY14" fmla="*/ 1657531 h 2561350"/>
              <a:gd name="connsiteX15" fmla="*/ 257433 w 2049338"/>
              <a:gd name="connsiteY15" fmla="*/ 1557347 h 2561350"/>
              <a:gd name="connsiteX16" fmla="*/ 239483 w 2049338"/>
              <a:gd name="connsiteY16" fmla="*/ 1049619 h 2561350"/>
              <a:gd name="connsiteX17" fmla="*/ 29065 w 2049338"/>
              <a:gd name="connsiteY17" fmla="*/ 1005469 h 2561350"/>
              <a:gd name="connsiteX18" fmla="*/ 100444 w 2049338"/>
              <a:gd name="connsiteY18" fmla="*/ 369408 h 2561350"/>
              <a:gd name="connsiteX19" fmla="*/ 826873 w 2049338"/>
              <a:gd name="connsiteY19" fmla="*/ 389002 h 2561350"/>
              <a:gd name="connsiteX20" fmla="*/ 791969 w 2049338"/>
              <a:gd name="connsiteY20" fmla="*/ 283670 h 2561350"/>
              <a:gd name="connsiteX21" fmla="*/ 1027712 w 2049338"/>
              <a:gd name="connsiteY21" fmla="*/ 3 h 2561350"/>
              <a:gd name="connsiteX0" fmla="*/ 1027712 w 2053522"/>
              <a:gd name="connsiteY0" fmla="*/ 3 h 2561350"/>
              <a:gd name="connsiteX1" fmla="*/ 1242025 w 2053522"/>
              <a:gd name="connsiteY1" fmla="*/ 286050 h 2561350"/>
              <a:gd name="connsiteX2" fmla="*/ 1219889 w 2053522"/>
              <a:gd name="connsiteY2" fmla="*/ 389002 h 2561350"/>
              <a:gd name="connsiteX3" fmla="*/ 1967384 w 2053522"/>
              <a:gd name="connsiteY3" fmla="*/ 344364 h 2561350"/>
              <a:gd name="connsiteX4" fmla="*/ 2049225 w 2053522"/>
              <a:gd name="connsiteY4" fmla="*/ 926667 h 2561350"/>
              <a:gd name="connsiteX5" fmla="*/ 1862717 w 2053522"/>
              <a:gd name="connsiteY5" fmla="*/ 1056790 h 2561350"/>
              <a:gd name="connsiteX6" fmla="*/ 1824721 w 2053522"/>
              <a:gd name="connsiteY6" fmla="*/ 1531159 h 2561350"/>
              <a:gd name="connsiteX7" fmla="*/ 2042416 w 2053522"/>
              <a:gd name="connsiteY7" fmla="*/ 1619452 h 2561350"/>
              <a:gd name="connsiteX8" fmla="*/ 1951283 w 2053522"/>
              <a:gd name="connsiteY8" fmla="*/ 2180265 h 2561350"/>
              <a:gd name="connsiteX9" fmla="*/ 1222152 w 2053522"/>
              <a:gd name="connsiteY9" fmla="*/ 2167002 h 2561350"/>
              <a:gd name="connsiteX10" fmla="*/ 1242025 w 2053522"/>
              <a:gd name="connsiteY10" fmla="*/ 2275300 h 2561350"/>
              <a:gd name="connsiteX11" fmla="*/ 791969 w 2053522"/>
              <a:gd name="connsiteY11" fmla="*/ 2277680 h 2561350"/>
              <a:gd name="connsiteX12" fmla="*/ 821902 w 2053522"/>
              <a:gd name="connsiteY12" fmla="*/ 2167002 h 2561350"/>
              <a:gd name="connsiteX13" fmla="*/ 128977 w 2053522"/>
              <a:gd name="connsiteY13" fmla="*/ 2200159 h 2561350"/>
              <a:gd name="connsiteX14" fmla="*/ 0 w 2053522"/>
              <a:gd name="connsiteY14" fmla="*/ 1657531 h 2561350"/>
              <a:gd name="connsiteX15" fmla="*/ 257433 w 2053522"/>
              <a:gd name="connsiteY15" fmla="*/ 1557347 h 2561350"/>
              <a:gd name="connsiteX16" fmla="*/ 239483 w 2053522"/>
              <a:gd name="connsiteY16" fmla="*/ 1049619 h 2561350"/>
              <a:gd name="connsiteX17" fmla="*/ 29065 w 2053522"/>
              <a:gd name="connsiteY17" fmla="*/ 1005469 h 2561350"/>
              <a:gd name="connsiteX18" fmla="*/ 100444 w 2053522"/>
              <a:gd name="connsiteY18" fmla="*/ 369408 h 2561350"/>
              <a:gd name="connsiteX19" fmla="*/ 826873 w 2053522"/>
              <a:gd name="connsiteY19" fmla="*/ 389002 h 2561350"/>
              <a:gd name="connsiteX20" fmla="*/ 791969 w 2053522"/>
              <a:gd name="connsiteY20" fmla="*/ 283670 h 2561350"/>
              <a:gd name="connsiteX21" fmla="*/ 1027712 w 2053522"/>
              <a:gd name="connsiteY21" fmla="*/ 3 h 2561350"/>
              <a:gd name="connsiteX0" fmla="*/ 1027712 w 2053521"/>
              <a:gd name="connsiteY0" fmla="*/ 3 h 2561350"/>
              <a:gd name="connsiteX1" fmla="*/ 1242025 w 2053521"/>
              <a:gd name="connsiteY1" fmla="*/ 286050 h 2561350"/>
              <a:gd name="connsiteX2" fmla="*/ 1219889 w 2053521"/>
              <a:gd name="connsiteY2" fmla="*/ 389002 h 2561350"/>
              <a:gd name="connsiteX3" fmla="*/ 1967384 w 2053521"/>
              <a:gd name="connsiteY3" fmla="*/ 344364 h 2561350"/>
              <a:gd name="connsiteX4" fmla="*/ 2049225 w 2053521"/>
              <a:gd name="connsiteY4" fmla="*/ 926667 h 2561350"/>
              <a:gd name="connsiteX5" fmla="*/ 1862717 w 2053521"/>
              <a:gd name="connsiteY5" fmla="*/ 1056790 h 2561350"/>
              <a:gd name="connsiteX6" fmla="*/ 1824721 w 2053521"/>
              <a:gd name="connsiteY6" fmla="*/ 1531159 h 2561350"/>
              <a:gd name="connsiteX7" fmla="*/ 2042416 w 2053521"/>
              <a:gd name="connsiteY7" fmla="*/ 1619452 h 2561350"/>
              <a:gd name="connsiteX8" fmla="*/ 1951283 w 2053521"/>
              <a:gd name="connsiteY8" fmla="*/ 2180265 h 2561350"/>
              <a:gd name="connsiteX9" fmla="*/ 1222152 w 2053521"/>
              <a:gd name="connsiteY9" fmla="*/ 2167002 h 2561350"/>
              <a:gd name="connsiteX10" fmla="*/ 1242025 w 2053521"/>
              <a:gd name="connsiteY10" fmla="*/ 2275300 h 2561350"/>
              <a:gd name="connsiteX11" fmla="*/ 791969 w 2053521"/>
              <a:gd name="connsiteY11" fmla="*/ 2277680 h 2561350"/>
              <a:gd name="connsiteX12" fmla="*/ 821902 w 2053521"/>
              <a:gd name="connsiteY12" fmla="*/ 2167002 h 2561350"/>
              <a:gd name="connsiteX13" fmla="*/ 128977 w 2053521"/>
              <a:gd name="connsiteY13" fmla="*/ 2200159 h 2561350"/>
              <a:gd name="connsiteX14" fmla="*/ 0 w 2053521"/>
              <a:gd name="connsiteY14" fmla="*/ 1657531 h 2561350"/>
              <a:gd name="connsiteX15" fmla="*/ 257433 w 2053521"/>
              <a:gd name="connsiteY15" fmla="*/ 1557347 h 2561350"/>
              <a:gd name="connsiteX16" fmla="*/ 239483 w 2053521"/>
              <a:gd name="connsiteY16" fmla="*/ 1049619 h 2561350"/>
              <a:gd name="connsiteX17" fmla="*/ 29065 w 2053521"/>
              <a:gd name="connsiteY17" fmla="*/ 1005469 h 2561350"/>
              <a:gd name="connsiteX18" fmla="*/ 100444 w 2053521"/>
              <a:gd name="connsiteY18" fmla="*/ 369408 h 2561350"/>
              <a:gd name="connsiteX19" fmla="*/ 826873 w 2053521"/>
              <a:gd name="connsiteY19" fmla="*/ 389002 h 2561350"/>
              <a:gd name="connsiteX20" fmla="*/ 791969 w 2053521"/>
              <a:gd name="connsiteY20" fmla="*/ 283670 h 2561350"/>
              <a:gd name="connsiteX21" fmla="*/ 1027712 w 2053521"/>
              <a:gd name="connsiteY21" fmla="*/ 3 h 2561350"/>
              <a:gd name="connsiteX0" fmla="*/ 1027712 w 2053521"/>
              <a:gd name="connsiteY0" fmla="*/ 3 h 2561350"/>
              <a:gd name="connsiteX1" fmla="*/ 1242025 w 2053521"/>
              <a:gd name="connsiteY1" fmla="*/ 286050 h 2561350"/>
              <a:gd name="connsiteX2" fmla="*/ 1219889 w 2053521"/>
              <a:gd name="connsiteY2" fmla="*/ 389002 h 2561350"/>
              <a:gd name="connsiteX3" fmla="*/ 1967384 w 2053521"/>
              <a:gd name="connsiteY3" fmla="*/ 344364 h 2561350"/>
              <a:gd name="connsiteX4" fmla="*/ 2049225 w 2053521"/>
              <a:gd name="connsiteY4" fmla="*/ 926667 h 2561350"/>
              <a:gd name="connsiteX5" fmla="*/ 1862717 w 2053521"/>
              <a:gd name="connsiteY5" fmla="*/ 1056790 h 2561350"/>
              <a:gd name="connsiteX6" fmla="*/ 1824721 w 2053521"/>
              <a:gd name="connsiteY6" fmla="*/ 1531159 h 2561350"/>
              <a:gd name="connsiteX7" fmla="*/ 2042416 w 2053521"/>
              <a:gd name="connsiteY7" fmla="*/ 1619452 h 2561350"/>
              <a:gd name="connsiteX8" fmla="*/ 1951283 w 2053521"/>
              <a:gd name="connsiteY8" fmla="*/ 2180265 h 2561350"/>
              <a:gd name="connsiteX9" fmla="*/ 1222152 w 2053521"/>
              <a:gd name="connsiteY9" fmla="*/ 2167002 h 2561350"/>
              <a:gd name="connsiteX10" fmla="*/ 1242025 w 2053521"/>
              <a:gd name="connsiteY10" fmla="*/ 2275300 h 2561350"/>
              <a:gd name="connsiteX11" fmla="*/ 791969 w 2053521"/>
              <a:gd name="connsiteY11" fmla="*/ 2277680 h 2561350"/>
              <a:gd name="connsiteX12" fmla="*/ 821902 w 2053521"/>
              <a:gd name="connsiteY12" fmla="*/ 2167002 h 2561350"/>
              <a:gd name="connsiteX13" fmla="*/ 128977 w 2053521"/>
              <a:gd name="connsiteY13" fmla="*/ 2200159 h 2561350"/>
              <a:gd name="connsiteX14" fmla="*/ 0 w 2053521"/>
              <a:gd name="connsiteY14" fmla="*/ 1657531 h 2561350"/>
              <a:gd name="connsiteX15" fmla="*/ 257433 w 2053521"/>
              <a:gd name="connsiteY15" fmla="*/ 1557347 h 2561350"/>
              <a:gd name="connsiteX16" fmla="*/ 239483 w 2053521"/>
              <a:gd name="connsiteY16" fmla="*/ 1049619 h 2561350"/>
              <a:gd name="connsiteX17" fmla="*/ 29065 w 2053521"/>
              <a:gd name="connsiteY17" fmla="*/ 1005469 h 2561350"/>
              <a:gd name="connsiteX18" fmla="*/ 100444 w 2053521"/>
              <a:gd name="connsiteY18" fmla="*/ 369408 h 2561350"/>
              <a:gd name="connsiteX19" fmla="*/ 826873 w 2053521"/>
              <a:gd name="connsiteY19" fmla="*/ 389002 h 2561350"/>
              <a:gd name="connsiteX20" fmla="*/ 791969 w 2053521"/>
              <a:gd name="connsiteY20" fmla="*/ 283670 h 2561350"/>
              <a:gd name="connsiteX21" fmla="*/ 1027712 w 2053521"/>
              <a:gd name="connsiteY21" fmla="*/ 3 h 2561350"/>
              <a:gd name="connsiteX0" fmla="*/ 1027712 w 2053521"/>
              <a:gd name="connsiteY0" fmla="*/ 3 h 2561350"/>
              <a:gd name="connsiteX1" fmla="*/ 1242025 w 2053521"/>
              <a:gd name="connsiteY1" fmla="*/ 286050 h 2561350"/>
              <a:gd name="connsiteX2" fmla="*/ 1219889 w 2053521"/>
              <a:gd name="connsiteY2" fmla="*/ 389002 h 2561350"/>
              <a:gd name="connsiteX3" fmla="*/ 1967384 w 2053521"/>
              <a:gd name="connsiteY3" fmla="*/ 344364 h 2561350"/>
              <a:gd name="connsiteX4" fmla="*/ 2049225 w 2053521"/>
              <a:gd name="connsiteY4" fmla="*/ 926667 h 2561350"/>
              <a:gd name="connsiteX5" fmla="*/ 1862717 w 2053521"/>
              <a:gd name="connsiteY5" fmla="*/ 1056790 h 2561350"/>
              <a:gd name="connsiteX6" fmla="*/ 1824721 w 2053521"/>
              <a:gd name="connsiteY6" fmla="*/ 1531159 h 2561350"/>
              <a:gd name="connsiteX7" fmla="*/ 2042416 w 2053521"/>
              <a:gd name="connsiteY7" fmla="*/ 1619452 h 2561350"/>
              <a:gd name="connsiteX8" fmla="*/ 1951283 w 2053521"/>
              <a:gd name="connsiteY8" fmla="*/ 2180265 h 2561350"/>
              <a:gd name="connsiteX9" fmla="*/ 1222152 w 2053521"/>
              <a:gd name="connsiteY9" fmla="*/ 2167002 h 2561350"/>
              <a:gd name="connsiteX10" fmla="*/ 1242025 w 2053521"/>
              <a:gd name="connsiteY10" fmla="*/ 2275300 h 2561350"/>
              <a:gd name="connsiteX11" fmla="*/ 791969 w 2053521"/>
              <a:gd name="connsiteY11" fmla="*/ 2277680 h 2561350"/>
              <a:gd name="connsiteX12" fmla="*/ 821902 w 2053521"/>
              <a:gd name="connsiteY12" fmla="*/ 2167002 h 2561350"/>
              <a:gd name="connsiteX13" fmla="*/ 128977 w 2053521"/>
              <a:gd name="connsiteY13" fmla="*/ 2200159 h 2561350"/>
              <a:gd name="connsiteX14" fmla="*/ 0 w 2053521"/>
              <a:gd name="connsiteY14" fmla="*/ 1657531 h 2561350"/>
              <a:gd name="connsiteX15" fmla="*/ 257433 w 2053521"/>
              <a:gd name="connsiteY15" fmla="*/ 1557347 h 2561350"/>
              <a:gd name="connsiteX16" fmla="*/ 239483 w 2053521"/>
              <a:gd name="connsiteY16" fmla="*/ 1049619 h 2561350"/>
              <a:gd name="connsiteX17" fmla="*/ 29065 w 2053521"/>
              <a:gd name="connsiteY17" fmla="*/ 1005469 h 2561350"/>
              <a:gd name="connsiteX18" fmla="*/ 100444 w 2053521"/>
              <a:gd name="connsiteY18" fmla="*/ 369408 h 2561350"/>
              <a:gd name="connsiteX19" fmla="*/ 826873 w 2053521"/>
              <a:gd name="connsiteY19" fmla="*/ 389002 h 2561350"/>
              <a:gd name="connsiteX20" fmla="*/ 791969 w 2053521"/>
              <a:gd name="connsiteY20" fmla="*/ 283670 h 2561350"/>
              <a:gd name="connsiteX21" fmla="*/ 1027712 w 2053521"/>
              <a:gd name="connsiteY21" fmla="*/ 3 h 2561350"/>
              <a:gd name="connsiteX0" fmla="*/ 1027712 w 2053521"/>
              <a:gd name="connsiteY0" fmla="*/ 3 h 2561350"/>
              <a:gd name="connsiteX1" fmla="*/ 1242025 w 2053521"/>
              <a:gd name="connsiteY1" fmla="*/ 286050 h 2561350"/>
              <a:gd name="connsiteX2" fmla="*/ 1219889 w 2053521"/>
              <a:gd name="connsiteY2" fmla="*/ 389002 h 2561350"/>
              <a:gd name="connsiteX3" fmla="*/ 1967384 w 2053521"/>
              <a:gd name="connsiteY3" fmla="*/ 344364 h 2561350"/>
              <a:gd name="connsiteX4" fmla="*/ 2049225 w 2053521"/>
              <a:gd name="connsiteY4" fmla="*/ 926667 h 2561350"/>
              <a:gd name="connsiteX5" fmla="*/ 1862717 w 2053521"/>
              <a:gd name="connsiteY5" fmla="*/ 1056790 h 2561350"/>
              <a:gd name="connsiteX6" fmla="*/ 1824721 w 2053521"/>
              <a:gd name="connsiteY6" fmla="*/ 1531159 h 2561350"/>
              <a:gd name="connsiteX7" fmla="*/ 2042416 w 2053521"/>
              <a:gd name="connsiteY7" fmla="*/ 1619452 h 2561350"/>
              <a:gd name="connsiteX8" fmla="*/ 1951283 w 2053521"/>
              <a:gd name="connsiteY8" fmla="*/ 2180265 h 2561350"/>
              <a:gd name="connsiteX9" fmla="*/ 1222152 w 2053521"/>
              <a:gd name="connsiteY9" fmla="*/ 2167002 h 2561350"/>
              <a:gd name="connsiteX10" fmla="*/ 1242025 w 2053521"/>
              <a:gd name="connsiteY10" fmla="*/ 2275300 h 2561350"/>
              <a:gd name="connsiteX11" fmla="*/ 791969 w 2053521"/>
              <a:gd name="connsiteY11" fmla="*/ 2277680 h 2561350"/>
              <a:gd name="connsiteX12" fmla="*/ 821902 w 2053521"/>
              <a:gd name="connsiteY12" fmla="*/ 2167002 h 2561350"/>
              <a:gd name="connsiteX13" fmla="*/ 128977 w 2053521"/>
              <a:gd name="connsiteY13" fmla="*/ 2200159 h 2561350"/>
              <a:gd name="connsiteX14" fmla="*/ 0 w 2053521"/>
              <a:gd name="connsiteY14" fmla="*/ 1657531 h 2561350"/>
              <a:gd name="connsiteX15" fmla="*/ 257433 w 2053521"/>
              <a:gd name="connsiteY15" fmla="*/ 1557347 h 2561350"/>
              <a:gd name="connsiteX16" fmla="*/ 239483 w 2053521"/>
              <a:gd name="connsiteY16" fmla="*/ 1049619 h 2561350"/>
              <a:gd name="connsiteX17" fmla="*/ 29065 w 2053521"/>
              <a:gd name="connsiteY17" fmla="*/ 1005469 h 2561350"/>
              <a:gd name="connsiteX18" fmla="*/ 100444 w 2053521"/>
              <a:gd name="connsiteY18" fmla="*/ 369408 h 2561350"/>
              <a:gd name="connsiteX19" fmla="*/ 826873 w 2053521"/>
              <a:gd name="connsiteY19" fmla="*/ 389002 h 2561350"/>
              <a:gd name="connsiteX20" fmla="*/ 791969 w 2053521"/>
              <a:gd name="connsiteY20" fmla="*/ 283670 h 2561350"/>
              <a:gd name="connsiteX21" fmla="*/ 1027712 w 2053521"/>
              <a:gd name="connsiteY21" fmla="*/ 3 h 2561350"/>
              <a:gd name="connsiteX0" fmla="*/ 1027712 w 2053521"/>
              <a:gd name="connsiteY0" fmla="*/ 3 h 2561350"/>
              <a:gd name="connsiteX1" fmla="*/ 1242025 w 2053521"/>
              <a:gd name="connsiteY1" fmla="*/ 286050 h 2561350"/>
              <a:gd name="connsiteX2" fmla="*/ 1219889 w 2053521"/>
              <a:gd name="connsiteY2" fmla="*/ 389002 h 2561350"/>
              <a:gd name="connsiteX3" fmla="*/ 1967384 w 2053521"/>
              <a:gd name="connsiteY3" fmla="*/ 344364 h 2561350"/>
              <a:gd name="connsiteX4" fmla="*/ 2049225 w 2053521"/>
              <a:gd name="connsiteY4" fmla="*/ 926667 h 2561350"/>
              <a:gd name="connsiteX5" fmla="*/ 1862717 w 2053521"/>
              <a:gd name="connsiteY5" fmla="*/ 1056790 h 2561350"/>
              <a:gd name="connsiteX6" fmla="*/ 1824721 w 2053521"/>
              <a:gd name="connsiteY6" fmla="*/ 1531159 h 2561350"/>
              <a:gd name="connsiteX7" fmla="*/ 2042416 w 2053521"/>
              <a:gd name="connsiteY7" fmla="*/ 1619452 h 2561350"/>
              <a:gd name="connsiteX8" fmla="*/ 1951283 w 2053521"/>
              <a:gd name="connsiteY8" fmla="*/ 2180265 h 2561350"/>
              <a:gd name="connsiteX9" fmla="*/ 1222152 w 2053521"/>
              <a:gd name="connsiteY9" fmla="*/ 2167002 h 2561350"/>
              <a:gd name="connsiteX10" fmla="*/ 1242025 w 2053521"/>
              <a:gd name="connsiteY10" fmla="*/ 2275300 h 2561350"/>
              <a:gd name="connsiteX11" fmla="*/ 791969 w 2053521"/>
              <a:gd name="connsiteY11" fmla="*/ 2277680 h 2561350"/>
              <a:gd name="connsiteX12" fmla="*/ 821902 w 2053521"/>
              <a:gd name="connsiteY12" fmla="*/ 2167002 h 2561350"/>
              <a:gd name="connsiteX13" fmla="*/ 128977 w 2053521"/>
              <a:gd name="connsiteY13" fmla="*/ 2200159 h 2561350"/>
              <a:gd name="connsiteX14" fmla="*/ 0 w 2053521"/>
              <a:gd name="connsiteY14" fmla="*/ 1657531 h 2561350"/>
              <a:gd name="connsiteX15" fmla="*/ 257433 w 2053521"/>
              <a:gd name="connsiteY15" fmla="*/ 1557347 h 2561350"/>
              <a:gd name="connsiteX16" fmla="*/ 239483 w 2053521"/>
              <a:gd name="connsiteY16" fmla="*/ 1049619 h 2561350"/>
              <a:gd name="connsiteX17" fmla="*/ 29065 w 2053521"/>
              <a:gd name="connsiteY17" fmla="*/ 1005469 h 2561350"/>
              <a:gd name="connsiteX18" fmla="*/ 100444 w 2053521"/>
              <a:gd name="connsiteY18" fmla="*/ 369408 h 2561350"/>
              <a:gd name="connsiteX19" fmla="*/ 826873 w 2053521"/>
              <a:gd name="connsiteY19" fmla="*/ 389002 h 2561350"/>
              <a:gd name="connsiteX20" fmla="*/ 791969 w 2053521"/>
              <a:gd name="connsiteY20" fmla="*/ 283670 h 2561350"/>
              <a:gd name="connsiteX21" fmla="*/ 1027712 w 2053521"/>
              <a:gd name="connsiteY21" fmla="*/ 3 h 2561350"/>
              <a:gd name="connsiteX0" fmla="*/ 1027712 w 2053521"/>
              <a:gd name="connsiteY0" fmla="*/ 3 h 2561350"/>
              <a:gd name="connsiteX1" fmla="*/ 1242025 w 2053521"/>
              <a:gd name="connsiteY1" fmla="*/ 286050 h 2561350"/>
              <a:gd name="connsiteX2" fmla="*/ 1219889 w 2053521"/>
              <a:gd name="connsiteY2" fmla="*/ 389002 h 2561350"/>
              <a:gd name="connsiteX3" fmla="*/ 1967384 w 2053521"/>
              <a:gd name="connsiteY3" fmla="*/ 344364 h 2561350"/>
              <a:gd name="connsiteX4" fmla="*/ 2049225 w 2053521"/>
              <a:gd name="connsiteY4" fmla="*/ 926667 h 2561350"/>
              <a:gd name="connsiteX5" fmla="*/ 1862717 w 2053521"/>
              <a:gd name="connsiteY5" fmla="*/ 1056790 h 2561350"/>
              <a:gd name="connsiteX6" fmla="*/ 1824721 w 2053521"/>
              <a:gd name="connsiteY6" fmla="*/ 1531159 h 2561350"/>
              <a:gd name="connsiteX7" fmla="*/ 2042416 w 2053521"/>
              <a:gd name="connsiteY7" fmla="*/ 1619452 h 2561350"/>
              <a:gd name="connsiteX8" fmla="*/ 1951283 w 2053521"/>
              <a:gd name="connsiteY8" fmla="*/ 2180265 h 2561350"/>
              <a:gd name="connsiteX9" fmla="*/ 1222152 w 2053521"/>
              <a:gd name="connsiteY9" fmla="*/ 2167002 h 2561350"/>
              <a:gd name="connsiteX10" fmla="*/ 1242025 w 2053521"/>
              <a:gd name="connsiteY10" fmla="*/ 2275300 h 2561350"/>
              <a:gd name="connsiteX11" fmla="*/ 791969 w 2053521"/>
              <a:gd name="connsiteY11" fmla="*/ 2277680 h 2561350"/>
              <a:gd name="connsiteX12" fmla="*/ 821902 w 2053521"/>
              <a:gd name="connsiteY12" fmla="*/ 2167002 h 2561350"/>
              <a:gd name="connsiteX13" fmla="*/ 128977 w 2053521"/>
              <a:gd name="connsiteY13" fmla="*/ 2200159 h 2561350"/>
              <a:gd name="connsiteX14" fmla="*/ 0 w 2053521"/>
              <a:gd name="connsiteY14" fmla="*/ 1657531 h 2561350"/>
              <a:gd name="connsiteX15" fmla="*/ 257433 w 2053521"/>
              <a:gd name="connsiteY15" fmla="*/ 1557347 h 2561350"/>
              <a:gd name="connsiteX16" fmla="*/ 239483 w 2053521"/>
              <a:gd name="connsiteY16" fmla="*/ 1049619 h 2561350"/>
              <a:gd name="connsiteX17" fmla="*/ 29065 w 2053521"/>
              <a:gd name="connsiteY17" fmla="*/ 1005469 h 2561350"/>
              <a:gd name="connsiteX18" fmla="*/ 100444 w 2053521"/>
              <a:gd name="connsiteY18" fmla="*/ 369408 h 2561350"/>
              <a:gd name="connsiteX19" fmla="*/ 826873 w 2053521"/>
              <a:gd name="connsiteY19" fmla="*/ 389002 h 2561350"/>
              <a:gd name="connsiteX20" fmla="*/ 791969 w 2053521"/>
              <a:gd name="connsiteY20" fmla="*/ 283670 h 2561350"/>
              <a:gd name="connsiteX21" fmla="*/ 1027712 w 2053521"/>
              <a:gd name="connsiteY21" fmla="*/ 3 h 2561350"/>
              <a:gd name="connsiteX0" fmla="*/ 1014747 w 2040556"/>
              <a:gd name="connsiteY0" fmla="*/ 3 h 2561350"/>
              <a:gd name="connsiteX1" fmla="*/ 1229060 w 2040556"/>
              <a:gd name="connsiteY1" fmla="*/ 286050 h 2561350"/>
              <a:gd name="connsiteX2" fmla="*/ 1206924 w 2040556"/>
              <a:gd name="connsiteY2" fmla="*/ 389002 h 2561350"/>
              <a:gd name="connsiteX3" fmla="*/ 1954419 w 2040556"/>
              <a:gd name="connsiteY3" fmla="*/ 344364 h 2561350"/>
              <a:gd name="connsiteX4" fmla="*/ 2036260 w 2040556"/>
              <a:gd name="connsiteY4" fmla="*/ 926667 h 2561350"/>
              <a:gd name="connsiteX5" fmla="*/ 1849752 w 2040556"/>
              <a:gd name="connsiteY5" fmla="*/ 1056790 h 2561350"/>
              <a:gd name="connsiteX6" fmla="*/ 1811756 w 2040556"/>
              <a:gd name="connsiteY6" fmla="*/ 1531159 h 2561350"/>
              <a:gd name="connsiteX7" fmla="*/ 2029451 w 2040556"/>
              <a:gd name="connsiteY7" fmla="*/ 1619452 h 2561350"/>
              <a:gd name="connsiteX8" fmla="*/ 1938318 w 2040556"/>
              <a:gd name="connsiteY8" fmla="*/ 2180265 h 2561350"/>
              <a:gd name="connsiteX9" fmla="*/ 1209187 w 2040556"/>
              <a:gd name="connsiteY9" fmla="*/ 2167002 h 2561350"/>
              <a:gd name="connsiteX10" fmla="*/ 1229060 w 2040556"/>
              <a:gd name="connsiteY10" fmla="*/ 2275300 h 2561350"/>
              <a:gd name="connsiteX11" fmla="*/ 779004 w 2040556"/>
              <a:gd name="connsiteY11" fmla="*/ 2277680 h 2561350"/>
              <a:gd name="connsiteX12" fmla="*/ 808937 w 2040556"/>
              <a:gd name="connsiteY12" fmla="*/ 2167002 h 2561350"/>
              <a:gd name="connsiteX13" fmla="*/ 116012 w 2040556"/>
              <a:gd name="connsiteY13" fmla="*/ 2200159 h 2561350"/>
              <a:gd name="connsiteX14" fmla="*/ 0 w 2040556"/>
              <a:gd name="connsiteY14" fmla="*/ 1657530 h 2561350"/>
              <a:gd name="connsiteX15" fmla="*/ 244468 w 2040556"/>
              <a:gd name="connsiteY15" fmla="*/ 1557347 h 2561350"/>
              <a:gd name="connsiteX16" fmla="*/ 226518 w 2040556"/>
              <a:gd name="connsiteY16" fmla="*/ 1049619 h 2561350"/>
              <a:gd name="connsiteX17" fmla="*/ 16100 w 2040556"/>
              <a:gd name="connsiteY17" fmla="*/ 1005469 h 2561350"/>
              <a:gd name="connsiteX18" fmla="*/ 87479 w 2040556"/>
              <a:gd name="connsiteY18" fmla="*/ 369408 h 2561350"/>
              <a:gd name="connsiteX19" fmla="*/ 813908 w 2040556"/>
              <a:gd name="connsiteY19" fmla="*/ 389002 h 2561350"/>
              <a:gd name="connsiteX20" fmla="*/ 779004 w 2040556"/>
              <a:gd name="connsiteY20" fmla="*/ 283670 h 2561350"/>
              <a:gd name="connsiteX21" fmla="*/ 1014747 w 2040556"/>
              <a:gd name="connsiteY21" fmla="*/ 3 h 2561350"/>
              <a:gd name="connsiteX0" fmla="*/ 1014747 w 2040556"/>
              <a:gd name="connsiteY0" fmla="*/ 3 h 2561350"/>
              <a:gd name="connsiteX1" fmla="*/ 1229060 w 2040556"/>
              <a:gd name="connsiteY1" fmla="*/ 286050 h 2561350"/>
              <a:gd name="connsiteX2" fmla="*/ 1206924 w 2040556"/>
              <a:gd name="connsiteY2" fmla="*/ 389002 h 2561350"/>
              <a:gd name="connsiteX3" fmla="*/ 1954419 w 2040556"/>
              <a:gd name="connsiteY3" fmla="*/ 344364 h 2561350"/>
              <a:gd name="connsiteX4" fmla="*/ 2036260 w 2040556"/>
              <a:gd name="connsiteY4" fmla="*/ 926667 h 2561350"/>
              <a:gd name="connsiteX5" fmla="*/ 1849752 w 2040556"/>
              <a:gd name="connsiteY5" fmla="*/ 1056790 h 2561350"/>
              <a:gd name="connsiteX6" fmla="*/ 1811756 w 2040556"/>
              <a:gd name="connsiteY6" fmla="*/ 1531159 h 2561350"/>
              <a:gd name="connsiteX7" fmla="*/ 2029451 w 2040556"/>
              <a:gd name="connsiteY7" fmla="*/ 1619452 h 2561350"/>
              <a:gd name="connsiteX8" fmla="*/ 1938318 w 2040556"/>
              <a:gd name="connsiteY8" fmla="*/ 2180265 h 2561350"/>
              <a:gd name="connsiteX9" fmla="*/ 1209187 w 2040556"/>
              <a:gd name="connsiteY9" fmla="*/ 2167002 h 2561350"/>
              <a:gd name="connsiteX10" fmla="*/ 1229060 w 2040556"/>
              <a:gd name="connsiteY10" fmla="*/ 2275300 h 2561350"/>
              <a:gd name="connsiteX11" fmla="*/ 779004 w 2040556"/>
              <a:gd name="connsiteY11" fmla="*/ 2277680 h 2561350"/>
              <a:gd name="connsiteX12" fmla="*/ 808937 w 2040556"/>
              <a:gd name="connsiteY12" fmla="*/ 2167002 h 2561350"/>
              <a:gd name="connsiteX13" fmla="*/ 116012 w 2040556"/>
              <a:gd name="connsiteY13" fmla="*/ 2200159 h 2561350"/>
              <a:gd name="connsiteX14" fmla="*/ 0 w 2040556"/>
              <a:gd name="connsiteY14" fmla="*/ 1657530 h 2561350"/>
              <a:gd name="connsiteX15" fmla="*/ 244468 w 2040556"/>
              <a:gd name="connsiteY15" fmla="*/ 1557347 h 2561350"/>
              <a:gd name="connsiteX16" fmla="*/ 226518 w 2040556"/>
              <a:gd name="connsiteY16" fmla="*/ 1049619 h 2561350"/>
              <a:gd name="connsiteX17" fmla="*/ 16100 w 2040556"/>
              <a:gd name="connsiteY17" fmla="*/ 1005469 h 2561350"/>
              <a:gd name="connsiteX18" fmla="*/ 87479 w 2040556"/>
              <a:gd name="connsiteY18" fmla="*/ 369408 h 2561350"/>
              <a:gd name="connsiteX19" fmla="*/ 813908 w 2040556"/>
              <a:gd name="connsiteY19" fmla="*/ 389002 h 2561350"/>
              <a:gd name="connsiteX20" fmla="*/ 779004 w 2040556"/>
              <a:gd name="connsiteY20" fmla="*/ 283670 h 2561350"/>
              <a:gd name="connsiteX21" fmla="*/ 1014747 w 2040556"/>
              <a:gd name="connsiteY21" fmla="*/ 3 h 2561350"/>
              <a:gd name="connsiteX0" fmla="*/ 1014747 w 2040556"/>
              <a:gd name="connsiteY0" fmla="*/ 3 h 2561350"/>
              <a:gd name="connsiteX1" fmla="*/ 1229060 w 2040556"/>
              <a:gd name="connsiteY1" fmla="*/ 286050 h 2561350"/>
              <a:gd name="connsiteX2" fmla="*/ 1206924 w 2040556"/>
              <a:gd name="connsiteY2" fmla="*/ 389002 h 2561350"/>
              <a:gd name="connsiteX3" fmla="*/ 1954419 w 2040556"/>
              <a:gd name="connsiteY3" fmla="*/ 344364 h 2561350"/>
              <a:gd name="connsiteX4" fmla="*/ 2036260 w 2040556"/>
              <a:gd name="connsiteY4" fmla="*/ 926667 h 2561350"/>
              <a:gd name="connsiteX5" fmla="*/ 1849752 w 2040556"/>
              <a:gd name="connsiteY5" fmla="*/ 1056790 h 2561350"/>
              <a:gd name="connsiteX6" fmla="*/ 1811756 w 2040556"/>
              <a:gd name="connsiteY6" fmla="*/ 1531159 h 2561350"/>
              <a:gd name="connsiteX7" fmla="*/ 2029451 w 2040556"/>
              <a:gd name="connsiteY7" fmla="*/ 1619452 h 2561350"/>
              <a:gd name="connsiteX8" fmla="*/ 1938318 w 2040556"/>
              <a:gd name="connsiteY8" fmla="*/ 2180265 h 2561350"/>
              <a:gd name="connsiteX9" fmla="*/ 1209187 w 2040556"/>
              <a:gd name="connsiteY9" fmla="*/ 2167002 h 2561350"/>
              <a:gd name="connsiteX10" fmla="*/ 1229060 w 2040556"/>
              <a:gd name="connsiteY10" fmla="*/ 2275300 h 2561350"/>
              <a:gd name="connsiteX11" fmla="*/ 779004 w 2040556"/>
              <a:gd name="connsiteY11" fmla="*/ 2277680 h 2561350"/>
              <a:gd name="connsiteX12" fmla="*/ 808937 w 2040556"/>
              <a:gd name="connsiteY12" fmla="*/ 2167002 h 2561350"/>
              <a:gd name="connsiteX13" fmla="*/ 116012 w 2040556"/>
              <a:gd name="connsiteY13" fmla="*/ 2200159 h 2561350"/>
              <a:gd name="connsiteX14" fmla="*/ 0 w 2040556"/>
              <a:gd name="connsiteY14" fmla="*/ 1657530 h 2561350"/>
              <a:gd name="connsiteX15" fmla="*/ 244468 w 2040556"/>
              <a:gd name="connsiteY15" fmla="*/ 1557347 h 2561350"/>
              <a:gd name="connsiteX16" fmla="*/ 226518 w 2040556"/>
              <a:gd name="connsiteY16" fmla="*/ 1049619 h 2561350"/>
              <a:gd name="connsiteX17" fmla="*/ 16100 w 2040556"/>
              <a:gd name="connsiteY17" fmla="*/ 1005469 h 2561350"/>
              <a:gd name="connsiteX18" fmla="*/ 87479 w 2040556"/>
              <a:gd name="connsiteY18" fmla="*/ 369408 h 2561350"/>
              <a:gd name="connsiteX19" fmla="*/ 813908 w 2040556"/>
              <a:gd name="connsiteY19" fmla="*/ 389002 h 2561350"/>
              <a:gd name="connsiteX20" fmla="*/ 779004 w 2040556"/>
              <a:gd name="connsiteY20" fmla="*/ 283670 h 2561350"/>
              <a:gd name="connsiteX21" fmla="*/ 1014747 w 2040556"/>
              <a:gd name="connsiteY21" fmla="*/ 3 h 2561350"/>
              <a:gd name="connsiteX0" fmla="*/ 1014747 w 2040556"/>
              <a:gd name="connsiteY0" fmla="*/ 3 h 2561350"/>
              <a:gd name="connsiteX1" fmla="*/ 1229060 w 2040556"/>
              <a:gd name="connsiteY1" fmla="*/ 286050 h 2561350"/>
              <a:gd name="connsiteX2" fmla="*/ 1206924 w 2040556"/>
              <a:gd name="connsiteY2" fmla="*/ 389002 h 2561350"/>
              <a:gd name="connsiteX3" fmla="*/ 1954419 w 2040556"/>
              <a:gd name="connsiteY3" fmla="*/ 344364 h 2561350"/>
              <a:gd name="connsiteX4" fmla="*/ 2036260 w 2040556"/>
              <a:gd name="connsiteY4" fmla="*/ 926667 h 2561350"/>
              <a:gd name="connsiteX5" fmla="*/ 1849752 w 2040556"/>
              <a:gd name="connsiteY5" fmla="*/ 1056790 h 2561350"/>
              <a:gd name="connsiteX6" fmla="*/ 1811756 w 2040556"/>
              <a:gd name="connsiteY6" fmla="*/ 1531159 h 2561350"/>
              <a:gd name="connsiteX7" fmla="*/ 2029451 w 2040556"/>
              <a:gd name="connsiteY7" fmla="*/ 1619452 h 2561350"/>
              <a:gd name="connsiteX8" fmla="*/ 1938318 w 2040556"/>
              <a:gd name="connsiteY8" fmla="*/ 2180265 h 2561350"/>
              <a:gd name="connsiteX9" fmla="*/ 1209187 w 2040556"/>
              <a:gd name="connsiteY9" fmla="*/ 2167002 h 2561350"/>
              <a:gd name="connsiteX10" fmla="*/ 1229060 w 2040556"/>
              <a:gd name="connsiteY10" fmla="*/ 2275300 h 2561350"/>
              <a:gd name="connsiteX11" fmla="*/ 779004 w 2040556"/>
              <a:gd name="connsiteY11" fmla="*/ 2277680 h 2561350"/>
              <a:gd name="connsiteX12" fmla="*/ 808937 w 2040556"/>
              <a:gd name="connsiteY12" fmla="*/ 2167002 h 2561350"/>
              <a:gd name="connsiteX13" fmla="*/ 116012 w 2040556"/>
              <a:gd name="connsiteY13" fmla="*/ 2200159 h 2561350"/>
              <a:gd name="connsiteX14" fmla="*/ 0 w 2040556"/>
              <a:gd name="connsiteY14" fmla="*/ 1657530 h 2561350"/>
              <a:gd name="connsiteX15" fmla="*/ 244468 w 2040556"/>
              <a:gd name="connsiteY15" fmla="*/ 1557347 h 2561350"/>
              <a:gd name="connsiteX16" fmla="*/ 226518 w 2040556"/>
              <a:gd name="connsiteY16" fmla="*/ 1049619 h 2561350"/>
              <a:gd name="connsiteX17" fmla="*/ 16100 w 2040556"/>
              <a:gd name="connsiteY17" fmla="*/ 1005469 h 2561350"/>
              <a:gd name="connsiteX18" fmla="*/ 87479 w 2040556"/>
              <a:gd name="connsiteY18" fmla="*/ 369408 h 2561350"/>
              <a:gd name="connsiteX19" fmla="*/ 813908 w 2040556"/>
              <a:gd name="connsiteY19" fmla="*/ 389002 h 2561350"/>
              <a:gd name="connsiteX20" fmla="*/ 779004 w 2040556"/>
              <a:gd name="connsiteY20" fmla="*/ 283670 h 2561350"/>
              <a:gd name="connsiteX21" fmla="*/ 1014747 w 2040556"/>
              <a:gd name="connsiteY21" fmla="*/ 3 h 2561350"/>
              <a:gd name="connsiteX0" fmla="*/ 1014747 w 2040556"/>
              <a:gd name="connsiteY0" fmla="*/ 3 h 2561350"/>
              <a:gd name="connsiteX1" fmla="*/ 1229060 w 2040556"/>
              <a:gd name="connsiteY1" fmla="*/ 286050 h 2561350"/>
              <a:gd name="connsiteX2" fmla="*/ 1206924 w 2040556"/>
              <a:gd name="connsiteY2" fmla="*/ 389002 h 2561350"/>
              <a:gd name="connsiteX3" fmla="*/ 1954419 w 2040556"/>
              <a:gd name="connsiteY3" fmla="*/ 344364 h 2561350"/>
              <a:gd name="connsiteX4" fmla="*/ 2036260 w 2040556"/>
              <a:gd name="connsiteY4" fmla="*/ 926667 h 2561350"/>
              <a:gd name="connsiteX5" fmla="*/ 1849752 w 2040556"/>
              <a:gd name="connsiteY5" fmla="*/ 1056790 h 2561350"/>
              <a:gd name="connsiteX6" fmla="*/ 1811756 w 2040556"/>
              <a:gd name="connsiteY6" fmla="*/ 1531159 h 2561350"/>
              <a:gd name="connsiteX7" fmla="*/ 2029451 w 2040556"/>
              <a:gd name="connsiteY7" fmla="*/ 1619452 h 2561350"/>
              <a:gd name="connsiteX8" fmla="*/ 1938318 w 2040556"/>
              <a:gd name="connsiteY8" fmla="*/ 2180265 h 2561350"/>
              <a:gd name="connsiteX9" fmla="*/ 1209187 w 2040556"/>
              <a:gd name="connsiteY9" fmla="*/ 2167002 h 2561350"/>
              <a:gd name="connsiteX10" fmla="*/ 1229060 w 2040556"/>
              <a:gd name="connsiteY10" fmla="*/ 2275300 h 2561350"/>
              <a:gd name="connsiteX11" fmla="*/ 779004 w 2040556"/>
              <a:gd name="connsiteY11" fmla="*/ 2277680 h 2561350"/>
              <a:gd name="connsiteX12" fmla="*/ 808937 w 2040556"/>
              <a:gd name="connsiteY12" fmla="*/ 2167002 h 2561350"/>
              <a:gd name="connsiteX13" fmla="*/ 116012 w 2040556"/>
              <a:gd name="connsiteY13" fmla="*/ 2200159 h 2561350"/>
              <a:gd name="connsiteX14" fmla="*/ 0 w 2040556"/>
              <a:gd name="connsiteY14" fmla="*/ 1657530 h 2561350"/>
              <a:gd name="connsiteX15" fmla="*/ 248790 w 2040556"/>
              <a:gd name="connsiteY15" fmla="*/ 1561667 h 2561350"/>
              <a:gd name="connsiteX16" fmla="*/ 226518 w 2040556"/>
              <a:gd name="connsiteY16" fmla="*/ 1049619 h 2561350"/>
              <a:gd name="connsiteX17" fmla="*/ 16100 w 2040556"/>
              <a:gd name="connsiteY17" fmla="*/ 1005469 h 2561350"/>
              <a:gd name="connsiteX18" fmla="*/ 87479 w 2040556"/>
              <a:gd name="connsiteY18" fmla="*/ 369408 h 2561350"/>
              <a:gd name="connsiteX19" fmla="*/ 813908 w 2040556"/>
              <a:gd name="connsiteY19" fmla="*/ 389002 h 2561350"/>
              <a:gd name="connsiteX20" fmla="*/ 779004 w 2040556"/>
              <a:gd name="connsiteY20" fmla="*/ 283670 h 2561350"/>
              <a:gd name="connsiteX21" fmla="*/ 1014747 w 2040556"/>
              <a:gd name="connsiteY21" fmla="*/ 3 h 2561350"/>
              <a:gd name="connsiteX0" fmla="*/ 1014747 w 2040556"/>
              <a:gd name="connsiteY0" fmla="*/ 3 h 2561350"/>
              <a:gd name="connsiteX1" fmla="*/ 1229060 w 2040556"/>
              <a:gd name="connsiteY1" fmla="*/ 286050 h 2561350"/>
              <a:gd name="connsiteX2" fmla="*/ 1206924 w 2040556"/>
              <a:gd name="connsiteY2" fmla="*/ 389002 h 2561350"/>
              <a:gd name="connsiteX3" fmla="*/ 1954419 w 2040556"/>
              <a:gd name="connsiteY3" fmla="*/ 344364 h 2561350"/>
              <a:gd name="connsiteX4" fmla="*/ 2036260 w 2040556"/>
              <a:gd name="connsiteY4" fmla="*/ 926667 h 2561350"/>
              <a:gd name="connsiteX5" fmla="*/ 1849752 w 2040556"/>
              <a:gd name="connsiteY5" fmla="*/ 1056790 h 2561350"/>
              <a:gd name="connsiteX6" fmla="*/ 1811756 w 2040556"/>
              <a:gd name="connsiteY6" fmla="*/ 1531159 h 2561350"/>
              <a:gd name="connsiteX7" fmla="*/ 2029451 w 2040556"/>
              <a:gd name="connsiteY7" fmla="*/ 1619452 h 2561350"/>
              <a:gd name="connsiteX8" fmla="*/ 1938318 w 2040556"/>
              <a:gd name="connsiteY8" fmla="*/ 2180265 h 2561350"/>
              <a:gd name="connsiteX9" fmla="*/ 1209187 w 2040556"/>
              <a:gd name="connsiteY9" fmla="*/ 2167002 h 2561350"/>
              <a:gd name="connsiteX10" fmla="*/ 1229060 w 2040556"/>
              <a:gd name="connsiteY10" fmla="*/ 2275300 h 2561350"/>
              <a:gd name="connsiteX11" fmla="*/ 779004 w 2040556"/>
              <a:gd name="connsiteY11" fmla="*/ 2277680 h 2561350"/>
              <a:gd name="connsiteX12" fmla="*/ 808937 w 2040556"/>
              <a:gd name="connsiteY12" fmla="*/ 2167002 h 2561350"/>
              <a:gd name="connsiteX13" fmla="*/ 116012 w 2040556"/>
              <a:gd name="connsiteY13" fmla="*/ 2200159 h 2561350"/>
              <a:gd name="connsiteX14" fmla="*/ 0 w 2040556"/>
              <a:gd name="connsiteY14" fmla="*/ 1657530 h 2561350"/>
              <a:gd name="connsiteX15" fmla="*/ 248790 w 2040556"/>
              <a:gd name="connsiteY15" fmla="*/ 1553025 h 2561350"/>
              <a:gd name="connsiteX16" fmla="*/ 226518 w 2040556"/>
              <a:gd name="connsiteY16" fmla="*/ 1049619 h 2561350"/>
              <a:gd name="connsiteX17" fmla="*/ 16100 w 2040556"/>
              <a:gd name="connsiteY17" fmla="*/ 1005469 h 2561350"/>
              <a:gd name="connsiteX18" fmla="*/ 87479 w 2040556"/>
              <a:gd name="connsiteY18" fmla="*/ 369408 h 2561350"/>
              <a:gd name="connsiteX19" fmla="*/ 813908 w 2040556"/>
              <a:gd name="connsiteY19" fmla="*/ 389002 h 2561350"/>
              <a:gd name="connsiteX20" fmla="*/ 779004 w 2040556"/>
              <a:gd name="connsiteY20" fmla="*/ 283670 h 2561350"/>
              <a:gd name="connsiteX21" fmla="*/ 1014747 w 2040556"/>
              <a:gd name="connsiteY21" fmla="*/ 3 h 2561350"/>
              <a:gd name="connsiteX0" fmla="*/ 1014747 w 2040556"/>
              <a:gd name="connsiteY0" fmla="*/ 3 h 2561350"/>
              <a:gd name="connsiteX1" fmla="*/ 1229060 w 2040556"/>
              <a:gd name="connsiteY1" fmla="*/ 286050 h 2561350"/>
              <a:gd name="connsiteX2" fmla="*/ 1206924 w 2040556"/>
              <a:gd name="connsiteY2" fmla="*/ 389002 h 2561350"/>
              <a:gd name="connsiteX3" fmla="*/ 1954419 w 2040556"/>
              <a:gd name="connsiteY3" fmla="*/ 344364 h 2561350"/>
              <a:gd name="connsiteX4" fmla="*/ 2036260 w 2040556"/>
              <a:gd name="connsiteY4" fmla="*/ 926667 h 2561350"/>
              <a:gd name="connsiteX5" fmla="*/ 1849752 w 2040556"/>
              <a:gd name="connsiteY5" fmla="*/ 1056790 h 2561350"/>
              <a:gd name="connsiteX6" fmla="*/ 1811756 w 2040556"/>
              <a:gd name="connsiteY6" fmla="*/ 1531159 h 2561350"/>
              <a:gd name="connsiteX7" fmla="*/ 2029451 w 2040556"/>
              <a:gd name="connsiteY7" fmla="*/ 1619452 h 2561350"/>
              <a:gd name="connsiteX8" fmla="*/ 1938318 w 2040556"/>
              <a:gd name="connsiteY8" fmla="*/ 2180265 h 2561350"/>
              <a:gd name="connsiteX9" fmla="*/ 1209187 w 2040556"/>
              <a:gd name="connsiteY9" fmla="*/ 2167002 h 2561350"/>
              <a:gd name="connsiteX10" fmla="*/ 1229060 w 2040556"/>
              <a:gd name="connsiteY10" fmla="*/ 2275300 h 2561350"/>
              <a:gd name="connsiteX11" fmla="*/ 779004 w 2040556"/>
              <a:gd name="connsiteY11" fmla="*/ 2277680 h 2561350"/>
              <a:gd name="connsiteX12" fmla="*/ 808937 w 2040556"/>
              <a:gd name="connsiteY12" fmla="*/ 2167002 h 2561350"/>
              <a:gd name="connsiteX13" fmla="*/ 116012 w 2040556"/>
              <a:gd name="connsiteY13" fmla="*/ 2200159 h 2561350"/>
              <a:gd name="connsiteX14" fmla="*/ 0 w 2040556"/>
              <a:gd name="connsiteY14" fmla="*/ 1657530 h 2561350"/>
              <a:gd name="connsiteX15" fmla="*/ 248790 w 2040556"/>
              <a:gd name="connsiteY15" fmla="*/ 1553025 h 2561350"/>
              <a:gd name="connsiteX16" fmla="*/ 226518 w 2040556"/>
              <a:gd name="connsiteY16" fmla="*/ 1049619 h 2561350"/>
              <a:gd name="connsiteX17" fmla="*/ 16100 w 2040556"/>
              <a:gd name="connsiteY17" fmla="*/ 1005469 h 2561350"/>
              <a:gd name="connsiteX18" fmla="*/ 87479 w 2040556"/>
              <a:gd name="connsiteY18" fmla="*/ 369408 h 2561350"/>
              <a:gd name="connsiteX19" fmla="*/ 813908 w 2040556"/>
              <a:gd name="connsiteY19" fmla="*/ 389002 h 2561350"/>
              <a:gd name="connsiteX20" fmla="*/ 779004 w 2040556"/>
              <a:gd name="connsiteY20" fmla="*/ 283670 h 2561350"/>
              <a:gd name="connsiteX21" fmla="*/ 1014747 w 2040556"/>
              <a:gd name="connsiteY21" fmla="*/ 3 h 2561350"/>
              <a:gd name="connsiteX0" fmla="*/ 1014747 w 2040556"/>
              <a:gd name="connsiteY0" fmla="*/ 3 h 2561350"/>
              <a:gd name="connsiteX1" fmla="*/ 1229060 w 2040556"/>
              <a:gd name="connsiteY1" fmla="*/ 286050 h 2561350"/>
              <a:gd name="connsiteX2" fmla="*/ 1206924 w 2040556"/>
              <a:gd name="connsiteY2" fmla="*/ 389002 h 2561350"/>
              <a:gd name="connsiteX3" fmla="*/ 1954419 w 2040556"/>
              <a:gd name="connsiteY3" fmla="*/ 344364 h 2561350"/>
              <a:gd name="connsiteX4" fmla="*/ 2036260 w 2040556"/>
              <a:gd name="connsiteY4" fmla="*/ 926667 h 2561350"/>
              <a:gd name="connsiteX5" fmla="*/ 1849752 w 2040556"/>
              <a:gd name="connsiteY5" fmla="*/ 1056790 h 2561350"/>
              <a:gd name="connsiteX6" fmla="*/ 1811756 w 2040556"/>
              <a:gd name="connsiteY6" fmla="*/ 1531159 h 2561350"/>
              <a:gd name="connsiteX7" fmla="*/ 2029451 w 2040556"/>
              <a:gd name="connsiteY7" fmla="*/ 1619452 h 2561350"/>
              <a:gd name="connsiteX8" fmla="*/ 1938318 w 2040556"/>
              <a:gd name="connsiteY8" fmla="*/ 2180265 h 2561350"/>
              <a:gd name="connsiteX9" fmla="*/ 1209187 w 2040556"/>
              <a:gd name="connsiteY9" fmla="*/ 2167002 h 2561350"/>
              <a:gd name="connsiteX10" fmla="*/ 1229060 w 2040556"/>
              <a:gd name="connsiteY10" fmla="*/ 2275300 h 2561350"/>
              <a:gd name="connsiteX11" fmla="*/ 779004 w 2040556"/>
              <a:gd name="connsiteY11" fmla="*/ 2277680 h 2561350"/>
              <a:gd name="connsiteX12" fmla="*/ 808937 w 2040556"/>
              <a:gd name="connsiteY12" fmla="*/ 2167002 h 2561350"/>
              <a:gd name="connsiteX13" fmla="*/ 116012 w 2040556"/>
              <a:gd name="connsiteY13" fmla="*/ 2200159 h 2561350"/>
              <a:gd name="connsiteX14" fmla="*/ 0 w 2040556"/>
              <a:gd name="connsiteY14" fmla="*/ 1657530 h 2561350"/>
              <a:gd name="connsiteX15" fmla="*/ 248790 w 2040556"/>
              <a:gd name="connsiteY15" fmla="*/ 1553025 h 2561350"/>
              <a:gd name="connsiteX16" fmla="*/ 226518 w 2040556"/>
              <a:gd name="connsiteY16" fmla="*/ 1049619 h 2561350"/>
              <a:gd name="connsiteX17" fmla="*/ 16100 w 2040556"/>
              <a:gd name="connsiteY17" fmla="*/ 1005469 h 2561350"/>
              <a:gd name="connsiteX18" fmla="*/ 87479 w 2040556"/>
              <a:gd name="connsiteY18" fmla="*/ 369408 h 2561350"/>
              <a:gd name="connsiteX19" fmla="*/ 813908 w 2040556"/>
              <a:gd name="connsiteY19" fmla="*/ 389002 h 2561350"/>
              <a:gd name="connsiteX20" fmla="*/ 779004 w 2040556"/>
              <a:gd name="connsiteY20" fmla="*/ 283670 h 2561350"/>
              <a:gd name="connsiteX21" fmla="*/ 1014747 w 2040556"/>
              <a:gd name="connsiteY21" fmla="*/ 3 h 2561350"/>
              <a:gd name="connsiteX0" fmla="*/ 1014747 w 2040556"/>
              <a:gd name="connsiteY0" fmla="*/ 3 h 2561350"/>
              <a:gd name="connsiteX1" fmla="*/ 1229060 w 2040556"/>
              <a:gd name="connsiteY1" fmla="*/ 286050 h 2561350"/>
              <a:gd name="connsiteX2" fmla="*/ 1206924 w 2040556"/>
              <a:gd name="connsiteY2" fmla="*/ 389002 h 2561350"/>
              <a:gd name="connsiteX3" fmla="*/ 1954419 w 2040556"/>
              <a:gd name="connsiteY3" fmla="*/ 344364 h 2561350"/>
              <a:gd name="connsiteX4" fmla="*/ 2036260 w 2040556"/>
              <a:gd name="connsiteY4" fmla="*/ 926667 h 2561350"/>
              <a:gd name="connsiteX5" fmla="*/ 1849752 w 2040556"/>
              <a:gd name="connsiteY5" fmla="*/ 1056790 h 2561350"/>
              <a:gd name="connsiteX6" fmla="*/ 1811756 w 2040556"/>
              <a:gd name="connsiteY6" fmla="*/ 1531159 h 2561350"/>
              <a:gd name="connsiteX7" fmla="*/ 2029451 w 2040556"/>
              <a:gd name="connsiteY7" fmla="*/ 1619452 h 2561350"/>
              <a:gd name="connsiteX8" fmla="*/ 1938318 w 2040556"/>
              <a:gd name="connsiteY8" fmla="*/ 2180265 h 2561350"/>
              <a:gd name="connsiteX9" fmla="*/ 1209187 w 2040556"/>
              <a:gd name="connsiteY9" fmla="*/ 2167002 h 2561350"/>
              <a:gd name="connsiteX10" fmla="*/ 1229060 w 2040556"/>
              <a:gd name="connsiteY10" fmla="*/ 2275300 h 2561350"/>
              <a:gd name="connsiteX11" fmla="*/ 779004 w 2040556"/>
              <a:gd name="connsiteY11" fmla="*/ 2277680 h 2561350"/>
              <a:gd name="connsiteX12" fmla="*/ 808937 w 2040556"/>
              <a:gd name="connsiteY12" fmla="*/ 2167002 h 2561350"/>
              <a:gd name="connsiteX13" fmla="*/ 116012 w 2040556"/>
              <a:gd name="connsiteY13" fmla="*/ 2200159 h 2561350"/>
              <a:gd name="connsiteX14" fmla="*/ 0 w 2040556"/>
              <a:gd name="connsiteY14" fmla="*/ 1657530 h 2561350"/>
              <a:gd name="connsiteX15" fmla="*/ 248790 w 2040556"/>
              <a:gd name="connsiteY15" fmla="*/ 1553025 h 2561350"/>
              <a:gd name="connsiteX16" fmla="*/ 226518 w 2040556"/>
              <a:gd name="connsiteY16" fmla="*/ 1049619 h 2561350"/>
              <a:gd name="connsiteX17" fmla="*/ 16100 w 2040556"/>
              <a:gd name="connsiteY17" fmla="*/ 1005469 h 2561350"/>
              <a:gd name="connsiteX18" fmla="*/ 87479 w 2040556"/>
              <a:gd name="connsiteY18" fmla="*/ 369408 h 2561350"/>
              <a:gd name="connsiteX19" fmla="*/ 813908 w 2040556"/>
              <a:gd name="connsiteY19" fmla="*/ 389002 h 2561350"/>
              <a:gd name="connsiteX20" fmla="*/ 779004 w 2040556"/>
              <a:gd name="connsiteY20" fmla="*/ 283670 h 2561350"/>
              <a:gd name="connsiteX21" fmla="*/ 1014747 w 2040556"/>
              <a:gd name="connsiteY21" fmla="*/ 3 h 2561350"/>
              <a:gd name="connsiteX0" fmla="*/ 1014747 w 2040556"/>
              <a:gd name="connsiteY0" fmla="*/ 3 h 2561350"/>
              <a:gd name="connsiteX1" fmla="*/ 1229060 w 2040556"/>
              <a:gd name="connsiteY1" fmla="*/ 286050 h 2561350"/>
              <a:gd name="connsiteX2" fmla="*/ 1206924 w 2040556"/>
              <a:gd name="connsiteY2" fmla="*/ 389002 h 2561350"/>
              <a:gd name="connsiteX3" fmla="*/ 1954419 w 2040556"/>
              <a:gd name="connsiteY3" fmla="*/ 344364 h 2561350"/>
              <a:gd name="connsiteX4" fmla="*/ 2036260 w 2040556"/>
              <a:gd name="connsiteY4" fmla="*/ 926667 h 2561350"/>
              <a:gd name="connsiteX5" fmla="*/ 1849752 w 2040556"/>
              <a:gd name="connsiteY5" fmla="*/ 1056790 h 2561350"/>
              <a:gd name="connsiteX6" fmla="*/ 1811756 w 2040556"/>
              <a:gd name="connsiteY6" fmla="*/ 1531159 h 2561350"/>
              <a:gd name="connsiteX7" fmla="*/ 2029451 w 2040556"/>
              <a:gd name="connsiteY7" fmla="*/ 1619452 h 2561350"/>
              <a:gd name="connsiteX8" fmla="*/ 1938318 w 2040556"/>
              <a:gd name="connsiteY8" fmla="*/ 2180265 h 2561350"/>
              <a:gd name="connsiteX9" fmla="*/ 1209187 w 2040556"/>
              <a:gd name="connsiteY9" fmla="*/ 2167002 h 2561350"/>
              <a:gd name="connsiteX10" fmla="*/ 1229060 w 2040556"/>
              <a:gd name="connsiteY10" fmla="*/ 2275300 h 2561350"/>
              <a:gd name="connsiteX11" fmla="*/ 779004 w 2040556"/>
              <a:gd name="connsiteY11" fmla="*/ 2277680 h 2561350"/>
              <a:gd name="connsiteX12" fmla="*/ 808937 w 2040556"/>
              <a:gd name="connsiteY12" fmla="*/ 2167002 h 2561350"/>
              <a:gd name="connsiteX13" fmla="*/ 116012 w 2040556"/>
              <a:gd name="connsiteY13" fmla="*/ 2200159 h 2561350"/>
              <a:gd name="connsiteX14" fmla="*/ 0 w 2040556"/>
              <a:gd name="connsiteY14" fmla="*/ 1657530 h 2561350"/>
              <a:gd name="connsiteX15" fmla="*/ 248790 w 2040556"/>
              <a:gd name="connsiteY15" fmla="*/ 1553025 h 2561350"/>
              <a:gd name="connsiteX16" fmla="*/ 226518 w 2040556"/>
              <a:gd name="connsiteY16" fmla="*/ 1049619 h 2561350"/>
              <a:gd name="connsiteX17" fmla="*/ 16100 w 2040556"/>
              <a:gd name="connsiteY17" fmla="*/ 1005469 h 2561350"/>
              <a:gd name="connsiteX18" fmla="*/ 87479 w 2040556"/>
              <a:gd name="connsiteY18" fmla="*/ 369408 h 2561350"/>
              <a:gd name="connsiteX19" fmla="*/ 813908 w 2040556"/>
              <a:gd name="connsiteY19" fmla="*/ 389002 h 2561350"/>
              <a:gd name="connsiteX20" fmla="*/ 779004 w 2040556"/>
              <a:gd name="connsiteY20" fmla="*/ 283670 h 2561350"/>
              <a:gd name="connsiteX21" fmla="*/ 1014747 w 2040556"/>
              <a:gd name="connsiteY21" fmla="*/ 3 h 2561350"/>
              <a:gd name="connsiteX0" fmla="*/ 1014747 w 2040556"/>
              <a:gd name="connsiteY0" fmla="*/ 3 h 2561350"/>
              <a:gd name="connsiteX1" fmla="*/ 1229060 w 2040556"/>
              <a:gd name="connsiteY1" fmla="*/ 286050 h 2561350"/>
              <a:gd name="connsiteX2" fmla="*/ 1206924 w 2040556"/>
              <a:gd name="connsiteY2" fmla="*/ 389002 h 2561350"/>
              <a:gd name="connsiteX3" fmla="*/ 1954419 w 2040556"/>
              <a:gd name="connsiteY3" fmla="*/ 344364 h 2561350"/>
              <a:gd name="connsiteX4" fmla="*/ 2036260 w 2040556"/>
              <a:gd name="connsiteY4" fmla="*/ 926667 h 2561350"/>
              <a:gd name="connsiteX5" fmla="*/ 1849752 w 2040556"/>
              <a:gd name="connsiteY5" fmla="*/ 1056790 h 2561350"/>
              <a:gd name="connsiteX6" fmla="*/ 1811756 w 2040556"/>
              <a:gd name="connsiteY6" fmla="*/ 1531159 h 2561350"/>
              <a:gd name="connsiteX7" fmla="*/ 2029451 w 2040556"/>
              <a:gd name="connsiteY7" fmla="*/ 1619452 h 2561350"/>
              <a:gd name="connsiteX8" fmla="*/ 1938318 w 2040556"/>
              <a:gd name="connsiteY8" fmla="*/ 2180265 h 2561350"/>
              <a:gd name="connsiteX9" fmla="*/ 1209187 w 2040556"/>
              <a:gd name="connsiteY9" fmla="*/ 2167002 h 2561350"/>
              <a:gd name="connsiteX10" fmla="*/ 1229060 w 2040556"/>
              <a:gd name="connsiteY10" fmla="*/ 2275300 h 2561350"/>
              <a:gd name="connsiteX11" fmla="*/ 779004 w 2040556"/>
              <a:gd name="connsiteY11" fmla="*/ 2277680 h 2561350"/>
              <a:gd name="connsiteX12" fmla="*/ 808937 w 2040556"/>
              <a:gd name="connsiteY12" fmla="*/ 2167002 h 2561350"/>
              <a:gd name="connsiteX13" fmla="*/ 116012 w 2040556"/>
              <a:gd name="connsiteY13" fmla="*/ 2200159 h 2561350"/>
              <a:gd name="connsiteX14" fmla="*/ 0 w 2040556"/>
              <a:gd name="connsiteY14" fmla="*/ 1657530 h 2561350"/>
              <a:gd name="connsiteX15" fmla="*/ 248790 w 2040556"/>
              <a:gd name="connsiteY15" fmla="*/ 1553025 h 2561350"/>
              <a:gd name="connsiteX16" fmla="*/ 226518 w 2040556"/>
              <a:gd name="connsiteY16" fmla="*/ 1049619 h 2561350"/>
              <a:gd name="connsiteX17" fmla="*/ 16100 w 2040556"/>
              <a:gd name="connsiteY17" fmla="*/ 1005469 h 2561350"/>
              <a:gd name="connsiteX18" fmla="*/ 87479 w 2040556"/>
              <a:gd name="connsiteY18" fmla="*/ 369408 h 2561350"/>
              <a:gd name="connsiteX19" fmla="*/ 813908 w 2040556"/>
              <a:gd name="connsiteY19" fmla="*/ 389002 h 2561350"/>
              <a:gd name="connsiteX20" fmla="*/ 779004 w 2040556"/>
              <a:gd name="connsiteY20" fmla="*/ 283670 h 2561350"/>
              <a:gd name="connsiteX21" fmla="*/ 1014747 w 2040556"/>
              <a:gd name="connsiteY21" fmla="*/ 3 h 2561350"/>
              <a:gd name="connsiteX0" fmla="*/ 1014747 w 2040556"/>
              <a:gd name="connsiteY0" fmla="*/ 3 h 2561350"/>
              <a:gd name="connsiteX1" fmla="*/ 1229060 w 2040556"/>
              <a:gd name="connsiteY1" fmla="*/ 286050 h 2561350"/>
              <a:gd name="connsiteX2" fmla="*/ 1206924 w 2040556"/>
              <a:gd name="connsiteY2" fmla="*/ 389002 h 2561350"/>
              <a:gd name="connsiteX3" fmla="*/ 1954419 w 2040556"/>
              <a:gd name="connsiteY3" fmla="*/ 344364 h 2561350"/>
              <a:gd name="connsiteX4" fmla="*/ 2036260 w 2040556"/>
              <a:gd name="connsiteY4" fmla="*/ 926667 h 2561350"/>
              <a:gd name="connsiteX5" fmla="*/ 1849752 w 2040556"/>
              <a:gd name="connsiteY5" fmla="*/ 1056790 h 2561350"/>
              <a:gd name="connsiteX6" fmla="*/ 1811756 w 2040556"/>
              <a:gd name="connsiteY6" fmla="*/ 1531159 h 2561350"/>
              <a:gd name="connsiteX7" fmla="*/ 2029451 w 2040556"/>
              <a:gd name="connsiteY7" fmla="*/ 1619452 h 2561350"/>
              <a:gd name="connsiteX8" fmla="*/ 1938318 w 2040556"/>
              <a:gd name="connsiteY8" fmla="*/ 2180265 h 2561350"/>
              <a:gd name="connsiteX9" fmla="*/ 1209187 w 2040556"/>
              <a:gd name="connsiteY9" fmla="*/ 2167002 h 2561350"/>
              <a:gd name="connsiteX10" fmla="*/ 1229060 w 2040556"/>
              <a:gd name="connsiteY10" fmla="*/ 2275300 h 2561350"/>
              <a:gd name="connsiteX11" fmla="*/ 779004 w 2040556"/>
              <a:gd name="connsiteY11" fmla="*/ 2277680 h 2561350"/>
              <a:gd name="connsiteX12" fmla="*/ 808937 w 2040556"/>
              <a:gd name="connsiteY12" fmla="*/ 2167002 h 2561350"/>
              <a:gd name="connsiteX13" fmla="*/ 116012 w 2040556"/>
              <a:gd name="connsiteY13" fmla="*/ 2200159 h 2561350"/>
              <a:gd name="connsiteX14" fmla="*/ 0 w 2040556"/>
              <a:gd name="connsiteY14" fmla="*/ 1657530 h 2561350"/>
              <a:gd name="connsiteX15" fmla="*/ 248790 w 2040556"/>
              <a:gd name="connsiteY15" fmla="*/ 1553025 h 2561350"/>
              <a:gd name="connsiteX16" fmla="*/ 226518 w 2040556"/>
              <a:gd name="connsiteY16" fmla="*/ 1049619 h 2561350"/>
              <a:gd name="connsiteX17" fmla="*/ 16100 w 2040556"/>
              <a:gd name="connsiteY17" fmla="*/ 1005469 h 2561350"/>
              <a:gd name="connsiteX18" fmla="*/ 87479 w 2040556"/>
              <a:gd name="connsiteY18" fmla="*/ 369408 h 2561350"/>
              <a:gd name="connsiteX19" fmla="*/ 813908 w 2040556"/>
              <a:gd name="connsiteY19" fmla="*/ 389002 h 2561350"/>
              <a:gd name="connsiteX20" fmla="*/ 779004 w 2040556"/>
              <a:gd name="connsiteY20" fmla="*/ 283670 h 2561350"/>
              <a:gd name="connsiteX21" fmla="*/ 1014747 w 2040556"/>
              <a:gd name="connsiteY21" fmla="*/ 3 h 2561350"/>
              <a:gd name="connsiteX0" fmla="*/ 1014747 w 2040556"/>
              <a:gd name="connsiteY0" fmla="*/ 3 h 2561350"/>
              <a:gd name="connsiteX1" fmla="*/ 1229060 w 2040556"/>
              <a:gd name="connsiteY1" fmla="*/ 286050 h 2561350"/>
              <a:gd name="connsiteX2" fmla="*/ 1206924 w 2040556"/>
              <a:gd name="connsiteY2" fmla="*/ 389002 h 2561350"/>
              <a:gd name="connsiteX3" fmla="*/ 1954419 w 2040556"/>
              <a:gd name="connsiteY3" fmla="*/ 344364 h 2561350"/>
              <a:gd name="connsiteX4" fmla="*/ 2036260 w 2040556"/>
              <a:gd name="connsiteY4" fmla="*/ 926667 h 2561350"/>
              <a:gd name="connsiteX5" fmla="*/ 1849752 w 2040556"/>
              <a:gd name="connsiteY5" fmla="*/ 1056790 h 2561350"/>
              <a:gd name="connsiteX6" fmla="*/ 1811756 w 2040556"/>
              <a:gd name="connsiteY6" fmla="*/ 1531159 h 2561350"/>
              <a:gd name="connsiteX7" fmla="*/ 2029451 w 2040556"/>
              <a:gd name="connsiteY7" fmla="*/ 1619452 h 2561350"/>
              <a:gd name="connsiteX8" fmla="*/ 1938318 w 2040556"/>
              <a:gd name="connsiteY8" fmla="*/ 2180265 h 2561350"/>
              <a:gd name="connsiteX9" fmla="*/ 1209187 w 2040556"/>
              <a:gd name="connsiteY9" fmla="*/ 2167002 h 2561350"/>
              <a:gd name="connsiteX10" fmla="*/ 1229060 w 2040556"/>
              <a:gd name="connsiteY10" fmla="*/ 2275300 h 2561350"/>
              <a:gd name="connsiteX11" fmla="*/ 779004 w 2040556"/>
              <a:gd name="connsiteY11" fmla="*/ 2277680 h 2561350"/>
              <a:gd name="connsiteX12" fmla="*/ 808937 w 2040556"/>
              <a:gd name="connsiteY12" fmla="*/ 2167002 h 2561350"/>
              <a:gd name="connsiteX13" fmla="*/ 116012 w 2040556"/>
              <a:gd name="connsiteY13" fmla="*/ 2200159 h 2561350"/>
              <a:gd name="connsiteX14" fmla="*/ 0 w 2040556"/>
              <a:gd name="connsiteY14" fmla="*/ 1657530 h 2561350"/>
              <a:gd name="connsiteX15" fmla="*/ 248790 w 2040556"/>
              <a:gd name="connsiteY15" fmla="*/ 1553025 h 2561350"/>
              <a:gd name="connsiteX16" fmla="*/ 226518 w 2040556"/>
              <a:gd name="connsiteY16" fmla="*/ 1049619 h 2561350"/>
              <a:gd name="connsiteX17" fmla="*/ 16100 w 2040556"/>
              <a:gd name="connsiteY17" fmla="*/ 1005469 h 2561350"/>
              <a:gd name="connsiteX18" fmla="*/ 87479 w 2040556"/>
              <a:gd name="connsiteY18" fmla="*/ 369408 h 2561350"/>
              <a:gd name="connsiteX19" fmla="*/ 813908 w 2040556"/>
              <a:gd name="connsiteY19" fmla="*/ 389002 h 2561350"/>
              <a:gd name="connsiteX20" fmla="*/ 779004 w 2040556"/>
              <a:gd name="connsiteY20" fmla="*/ 283670 h 2561350"/>
              <a:gd name="connsiteX21" fmla="*/ 1014747 w 2040556"/>
              <a:gd name="connsiteY21" fmla="*/ 3 h 2561350"/>
              <a:gd name="connsiteX0" fmla="*/ 1014747 w 2040556"/>
              <a:gd name="connsiteY0" fmla="*/ 3 h 2561350"/>
              <a:gd name="connsiteX1" fmla="*/ 1229060 w 2040556"/>
              <a:gd name="connsiteY1" fmla="*/ 286050 h 2561350"/>
              <a:gd name="connsiteX2" fmla="*/ 1206924 w 2040556"/>
              <a:gd name="connsiteY2" fmla="*/ 389002 h 2561350"/>
              <a:gd name="connsiteX3" fmla="*/ 1954419 w 2040556"/>
              <a:gd name="connsiteY3" fmla="*/ 344364 h 2561350"/>
              <a:gd name="connsiteX4" fmla="*/ 2036260 w 2040556"/>
              <a:gd name="connsiteY4" fmla="*/ 926667 h 2561350"/>
              <a:gd name="connsiteX5" fmla="*/ 1849752 w 2040556"/>
              <a:gd name="connsiteY5" fmla="*/ 1056790 h 2561350"/>
              <a:gd name="connsiteX6" fmla="*/ 1811756 w 2040556"/>
              <a:gd name="connsiteY6" fmla="*/ 1531159 h 2561350"/>
              <a:gd name="connsiteX7" fmla="*/ 2029451 w 2040556"/>
              <a:gd name="connsiteY7" fmla="*/ 1619452 h 2561350"/>
              <a:gd name="connsiteX8" fmla="*/ 1938318 w 2040556"/>
              <a:gd name="connsiteY8" fmla="*/ 2180265 h 2561350"/>
              <a:gd name="connsiteX9" fmla="*/ 1209187 w 2040556"/>
              <a:gd name="connsiteY9" fmla="*/ 2167002 h 2561350"/>
              <a:gd name="connsiteX10" fmla="*/ 1229060 w 2040556"/>
              <a:gd name="connsiteY10" fmla="*/ 2275300 h 2561350"/>
              <a:gd name="connsiteX11" fmla="*/ 779004 w 2040556"/>
              <a:gd name="connsiteY11" fmla="*/ 2277680 h 2561350"/>
              <a:gd name="connsiteX12" fmla="*/ 808937 w 2040556"/>
              <a:gd name="connsiteY12" fmla="*/ 2167002 h 2561350"/>
              <a:gd name="connsiteX13" fmla="*/ 116012 w 2040556"/>
              <a:gd name="connsiteY13" fmla="*/ 2200159 h 2561350"/>
              <a:gd name="connsiteX14" fmla="*/ 0 w 2040556"/>
              <a:gd name="connsiteY14" fmla="*/ 1657530 h 2561350"/>
              <a:gd name="connsiteX15" fmla="*/ 248790 w 2040556"/>
              <a:gd name="connsiteY15" fmla="*/ 1553025 h 2561350"/>
              <a:gd name="connsiteX16" fmla="*/ 226518 w 2040556"/>
              <a:gd name="connsiteY16" fmla="*/ 1049619 h 2561350"/>
              <a:gd name="connsiteX17" fmla="*/ 16100 w 2040556"/>
              <a:gd name="connsiteY17" fmla="*/ 1005469 h 2561350"/>
              <a:gd name="connsiteX18" fmla="*/ 87479 w 2040556"/>
              <a:gd name="connsiteY18" fmla="*/ 369408 h 2561350"/>
              <a:gd name="connsiteX19" fmla="*/ 813908 w 2040556"/>
              <a:gd name="connsiteY19" fmla="*/ 389002 h 2561350"/>
              <a:gd name="connsiteX20" fmla="*/ 779004 w 2040556"/>
              <a:gd name="connsiteY20" fmla="*/ 283670 h 2561350"/>
              <a:gd name="connsiteX21" fmla="*/ 1014747 w 2040556"/>
              <a:gd name="connsiteY21" fmla="*/ 3 h 2561350"/>
              <a:gd name="connsiteX0" fmla="*/ 1014747 w 2040556"/>
              <a:gd name="connsiteY0" fmla="*/ 3 h 2561350"/>
              <a:gd name="connsiteX1" fmla="*/ 1229060 w 2040556"/>
              <a:gd name="connsiteY1" fmla="*/ 286050 h 2561350"/>
              <a:gd name="connsiteX2" fmla="*/ 1206924 w 2040556"/>
              <a:gd name="connsiteY2" fmla="*/ 389002 h 2561350"/>
              <a:gd name="connsiteX3" fmla="*/ 1954419 w 2040556"/>
              <a:gd name="connsiteY3" fmla="*/ 344364 h 2561350"/>
              <a:gd name="connsiteX4" fmla="*/ 2036260 w 2040556"/>
              <a:gd name="connsiteY4" fmla="*/ 926667 h 2561350"/>
              <a:gd name="connsiteX5" fmla="*/ 1849752 w 2040556"/>
              <a:gd name="connsiteY5" fmla="*/ 1056790 h 2561350"/>
              <a:gd name="connsiteX6" fmla="*/ 1811756 w 2040556"/>
              <a:gd name="connsiteY6" fmla="*/ 1531159 h 2561350"/>
              <a:gd name="connsiteX7" fmla="*/ 2029451 w 2040556"/>
              <a:gd name="connsiteY7" fmla="*/ 1619452 h 2561350"/>
              <a:gd name="connsiteX8" fmla="*/ 1938318 w 2040556"/>
              <a:gd name="connsiteY8" fmla="*/ 2180265 h 2561350"/>
              <a:gd name="connsiteX9" fmla="*/ 1209187 w 2040556"/>
              <a:gd name="connsiteY9" fmla="*/ 2167002 h 2561350"/>
              <a:gd name="connsiteX10" fmla="*/ 1229060 w 2040556"/>
              <a:gd name="connsiteY10" fmla="*/ 2275300 h 2561350"/>
              <a:gd name="connsiteX11" fmla="*/ 779004 w 2040556"/>
              <a:gd name="connsiteY11" fmla="*/ 2277680 h 2561350"/>
              <a:gd name="connsiteX12" fmla="*/ 808937 w 2040556"/>
              <a:gd name="connsiteY12" fmla="*/ 2167002 h 2561350"/>
              <a:gd name="connsiteX13" fmla="*/ 116012 w 2040556"/>
              <a:gd name="connsiteY13" fmla="*/ 2200159 h 2561350"/>
              <a:gd name="connsiteX14" fmla="*/ 0 w 2040556"/>
              <a:gd name="connsiteY14" fmla="*/ 1657530 h 2561350"/>
              <a:gd name="connsiteX15" fmla="*/ 248790 w 2040556"/>
              <a:gd name="connsiteY15" fmla="*/ 1553025 h 2561350"/>
              <a:gd name="connsiteX16" fmla="*/ 226518 w 2040556"/>
              <a:gd name="connsiteY16" fmla="*/ 1049619 h 2561350"/>
              <a:gd name="connsiteX17" fmla="*/ 16100 w 2040556"/>
              <a:gd name="connsiteY17" fmla="*/ 1005469 h 2561350"/>
              <a:gd name="connsiteX18" fmla="*/ 87479 w 2040556"/>
              <a:gd name="connsiteY18" fmla="*/ 369408 h 2561350"/>
              <a:gd name="connsiteX19" fmla="*/ 813908 w 2040556"/>
              <a:gd name="connsiteY19" fmla="*/ 389002 h 2561350"/>
              <a:gd name="connsiteX20" fmla="*/ 779004 w 2040556"/>
              <a:gd name="connsiteY20" fmla="*/ 283670 h 2561350"/>
              <a:gd name="connsiteX21" fmla="*/ 1014747 w 2040556"/>
              <a:gd name="connsiteY21" fmla="*/ 3 h 2561350"/>
              <a:gd name="connsiteX0" fmla="*/ 1014747 w 2040556"/>
              <a:gd name="connsiteY0" fmla="*/ 3 h 2561350"/>
              <a:gd name="connsiteX1" fmla="*/ 1229060 w 2040556"/>
              <a:gd name="connsiteY1" fmla="*/ 286050 h 2561350"/>
              <a:gd name="connsiteX2" fmla="*/ 1206924 w 2040556"/>
              <a:gd name="connsiteY2" fmla="*/ 389002 h 2561350"/>
              <a:gd name="connsiteX3" fmla="*/ 1954419 w 2040556"/>
              <a:gd name="connsiteY3" fmla="*/ 344364 h 2561350"/>
              <a:gd name="connsiteX4" fmla="*/ 2036260 w 2040556"/>
              <a:gd name="connsiteY4" fmla="*/ 926667 h 2561350"/>
              <a:gd name="connsiteX5" fmla="*/ 1849752 w 2040556"/>
              <a:gd name="connsiteY5" fmla="*/ 1056790 h 2561350"/>
              <a:gd name="connsiteX6" fmla="*/ 1811756 w 2040556"/>
              <a:gd name="connsiteY6" fmla="*/ 1531159 h 2561350"/>
              <a:gd name="connsiteX7" fmla="*/ 2029451 w 2040556"/>
              <a:gd name="connsiteY7" fmla="*/ 1619452 h 2561350"/>
              <a:gd name="connsiteX8" fmla="*/ 1938318 w 2040556"/>
              <a:gd name="connsiteY8" fmla="*/ 2180265 h 2561350"/>
              <a:gd name="connsiteX9" fmla="*/ 1209187 w 2040556"/>
              <a:gd name="connsiteY9" fmla="*/ 2167002 h 2561350"/>
              <a:gd name="connsiteX10" fmla="*/ 1229060 w 2040556"/>
              <a:gd name="connsiteY10" fmla="*/ 2275300 h 2561350"/>
              <a:gd name="connsiteX11" fmla="*/ 779004 w 2040556"/>
              <a:gd name="connsiteY11" fmla="*/ 2277680 h 2561350"/>
              <a:gd name="connsiteX12" fmla="*/ 808937 w 2040556"/>
              <a:gd name="connsiteY12" fmla="*/ 2167002 h 2561350"/>
              <a:gd name="connsiteX13" fmla="*/ 116012 w 2040556"/>
              <a:gd name="connsiteY13" fmla="*/ 2200159 h 2561350"/>
              <a:gd name="connsiteX14" fmla="*/ 0 w 2040556"/>
              <a:gd name="connsiteY14" fmla="*/ 1657530 h 2561350"/>
              <a:gd name="connsiteX15" fmla="*/ 248790 w 2040556"/>
              <a:gd name="connsiteY15" fmla="*/ 1553025 h 2561350"/>
              <a:gd name="connsiteX16" fmla="*/ 226518 w 2040556"/>
              <a:gd name="connsiteY16" fmla="*/ 1049619 h 2561350"/>
              <a:gd name="connsiteX17" fmla="*/ 16100 w 2040556"/>
              <a:gd name="connsiteY17" fmla="*/ 1005469 h 2561350"/>
              <a:gd name="connsiteX18" fmla="*/ 87479 w 2040556"/>
              <a:gd name="connsiteY18" fmla="*/ 369408 h 2561350"/>
              <a:gd name="connsiteX19" fmla="*/ 813908 w 2040556"/>
              <a:gd name="connsiteY19" fmla="*/ 389002 h 2561350"/>
              <a:gd name="connsiteX20" fmla="*/ 779004 w 2040556"/>
              <a:gd name="connsiteY20" fmla="*/ 283670 h 2561350"/>
              <a:gd name="connsiteX21" fmla="*/ 1014747 w 2040556"/>
              <a:gd name="connsiteY21" fmla="*/ 3 h 2561350"/>
              <a:gd name="connsiteX0" fmla="*/ 1014747 w 2040556"/>
              <a:gd name="connsiteY0" fmla="*/ 3 h 2561350"/>
              <a:gd name="connsiteX1" fmla="*/ 1229060 w 2040556"/>
              <a:gd name="connsiteY1" fmla="*/ 286050 h 2561350"/>
              <a:gd name="connsiteX2" fmla="*/ 1206924 w 2040556"/>
              <a:gd name="connsiteY2" fmla="*/ 389002 h 2561350"/>
              <a:gd name="connsiteX3" fmla="*/ 1954419 w 2040556"/>
              <a:gd name="connsiteY3" fmla="*/ 344364 h 2561350"/>
              <a:gd name="connsiteX4" fmla="*/ 2036260 w 2040556"/>
              <a:gd name="connsiteY4" fmla="*/ 926667 h 2561350"/>
              <a:gd name="connsiteX5" fmla="*/ 1849752 w 2040556"/>
              <a:gd name="connsiteY5" fmla="*/ 1056790 h 2561350"/>
              <a:gd name="connsiteX6" fmla="*/ 1811756 w 2040556"/>
              <a:gd name="connsiteY6" fmla="*/ 1531159 h 2561350"/>
              <a:gd name="connsiteX7" fmla="*/ 2029451 w 2040556"/>
              <a:gd name="connsiteY7" fmla="*/ 1619452 h 2561350"/>
              <a:gd name="connsiteX8" fmla="*/ 1938318 w 2040556"/>
              <a:gd name="connsiteY8" fmla="*/ 2180265 h 2561350"/>
              <a:gd name="connsiteX9" fmla="*/ 1209187 w 2040556"/>
              <a:gd name="connsiteY9" fmla="*/ 2167002 h 2561350"/>
              <a:gd name="connsiteX10" fmla="*/ 1229060 w 2040556"/>
              <a:gd name="connsiteY10" fmla="*/ 2275300 h 2561350"/>
              <a:gd name="connsiteX11" fmla="*/ 779004 w 2040556"/>
              <a:gd name="connsiteY11" fmla="*/ 2277680 h 2561350"/>
              <a:gd name="connsiteX12" fmla="*/ 808937 w 2040556"/>
              <a:gd name="connsiteY12" fmla="*/ 2167002 h 2561350"/>
              <a:gd name="connsiteX13" fmla="*/ 116012 w 2040556"/>
              <a:gd name="connsiteY13" fmla="*/ 2200159 h 2561350"/>
              <a:gd name="connsiteX14" fmla="*/ 0 w 2040556"/>
              <a:gd name="connsiteY14" fmla="*/ 1657530 h 2561350"/>
              <a:gd name="connsiteX15" fmla="*/ 248790 w 2040556"/>
              <a:gd name="connsiteY15" fmla="*/ 1553025 h 2561350"/>
              <a:gd name="connsiteX16" fmla="*/ 226518 w 2040556"/>
              <a:gd name="connsiteY16" fmla="*/ 1049619 h 2561350"/>
              <a:gd name="connsiteX17" fmla="*/ 16100 w 2040556"/>
              <a:gd name="connsiteY17" fmla="*/ 1005469 h 2561350"/>
              <a:gd name="connsiteX18" fmla="*/ 87479 w 2040556"/>
              <a:gd name="connsiteY18" fmla="*/ 369408 h 2561350"/>
              <a:gd name="connsiteX19" fmla="*/ 813908 w 2040556"/>
              <a:gd name="connsiteY19" fmla="*/ 389002 h 2561350"/>
              <a:gd name="connsiteX20" fmla="*/ 779004 w 2040556"/>
              <a:gd name="connsiteY20" fmla="*/ 283670 h 2561350"/>
              <a:gd name="connsiteX21" fmla="*/ 1014747 w 2040556"/>
              <a:gd name="connsiteY21" fmla="*/ 3 h 2561350"/>
              <a:gd name="connsiteX0" fmla="*/ 1014747 w 2040556"/>
              <a:gd name="connsiteY0" fmla="*/ 3 h 2561350"/>
              <a:gd name="connsiteX1" fmla="*/ 1229060 w 2040556"/>
              <a:gd name="connsiteY1" fmla="*/ 286050 h 2561350"/>
              <a:gd name="connsiteX2" fmla="*/ 1206924 w 2040556"/>
              <a:gd name="connsiteY2" fmla="*/ 389002 h 2561350"/>
              <a:gd name="connsiteX3" fmla="*/ 1954419 w 2040556"/>
              <a:gd name="connsiteY3" fmla="*/ 344364 h 2561350"/>
              <a:gd name="connsiteX4" fmla="*/ 2036260 w 2040556"/>
              <a:gd name="connsiteY4" fmla="*/ 926667 h 2561350"/>
              <a:gd name="connsiteX5" fmla="*/ 1849752 w 2040556"/>
              <a:gd name="connsiteY5" fmla="*/ 1056790 h 2561350"/>
              <a:gd name="connsiteX6" fmla="*/ 1811756 w 2040556"/>
              <a:gd name="connsiteY6" fmla="*/ 1531159 h 2561350"/>
              <a:gd name="connsiteX7" fmla="*/ 2029451 w 2040556"/>
              <a:gd name="connsiteY7" fmla="*/ 1619452 h 2561350"/>
              <a:gd name="connsiteX8" fmla="*/ 1938318 w 2040556"/>
              <a:gd name="connsiteY8" fmla="*/ 2180265 h 2561350"/>
              <a:gd name="connsiteX9" fmla="*/ 1209187 w 2040556"/>
              <a:gd name="connsiteY9" fmla="*/ 2167002 h 2561350"/>
              <a:gd name="connsiteX10" fmla="*/ 1229060 w 2040556"/>
              <a:gd name="connsiteY10" fmla="*/ 2275300 h 2561350"/>
              <a:gd name="connsiteX11" fmla="*/ 779004 w 2040556"/>
              <a:gd name="connsiteY11" fmla="*/ 2277680 h 2561350"/>
              <a:gd name="connsiteX12" fmla="*/ 808937 w 2040556"/>
              <a:gd name="connsiteY12" fmla="*/ 2167002 h 2561350"/>
              <a:gd name="connsiteX13" fmla="*/ 116012 w 2040556"/>
              <a:gd name="connsiteY13" fmla="*/ 2200159 h 2561350"/>
              <a:gd name="connsiteX14" fmla="*/ 0 w 2040556"/>
              <a:gd name="connsiteY14" fmla="*/ 1657530 h 2561350"/>
              <a:gd name="connsiteX15" fmla="*/ 248790 w 2040556"/>
              <a:gd name="connsiteY15" fmla="*/ 1553025 h 2561350"/>
              <a:gd name="connsiteX16" fmla="*/ 226518 w 2040556"/>
              <a:gd name="connsiteY16" fmla="*/ 1049619 h 2561350"/>
              <a:gd name="connsiteX17" fmla="*/ 16100 w 2040556"/>
              <a:gd name="connsiteY17" fmla="*/ 1005469 h 2561350"/>
              <a:gd name="connsiteX18" fmla="*/ 87479 w 2040556"/>
              <a:gd name="connsiteY18" fmla="*/ 369408 h 2561350"/>
              <a:gd name="connsiteX19" fmla="*/ 813908 w 2040556"/>
              <a:gd name="connsiteY19" fmla="*/ 389002 h 2561350"/>
              <a:gd name="connsiteX20" fmla="*/ 779004 w 2040556"/>
              <a:gd name="connsiteY20" fmla="*/ 283670 h 2561350"/>
              <a:gd name="connsiteX21" fmla="*/ 1014747 w 2040556"/>
              <a:gd name="connsiteY21" fmla="*/ 3 h 2561350"/>
              <a:gd name="connsiteX0" fmla="*/ 1014747 w 2040556"/>
              <a:gd name="connsiteY0" fmla="*/ 3 h 2561350"/>
              <a:gd name="connsiteX1" fmla="*/ 1229060 w 2040556"/>
              <a:gd name="connsiteY1" fmla="*/ 286050 h 2561350"/>
              <a:gd name="connsiteX2" fmla="*/ 1206924 w 2040556"/>
              <a:gd name="connsiteY2" fmla="*/ 389002 h 2561350"/>
              <a:gd name="connsiteX3" fmla="*/ 1954419 w 2040556"/>
              <a:gd name="connsiteY3" fmla="*/ 344364 h 2561350"/>
              <a:gd name="connsiteX4" fmla="*/ 2036260 w 2040556"/>
              <a:gd name="connsiteY4" fmla="*/ 926667 h 2561350"/>
              <a:gd name="connsiteX5" fmla="*/ 1849752 w 2040556"/>
              <a:gd name="connsiteY5" fmla="*/ 1056790 h 2561350"/>
              <a:gd name="connsiteX6" fmla="*/ 1811756 w 2040556"/>
              <a:gd name="connsiteY6" fmla="*/ 1531159 h 2561350"/>
              <a:gd name="connsiteX7" fmla="*/ 2029451 w 2040556"/>
              <a:gd name="connsiteY7" fmla="*/ 1619452 h 2561350"/>
              <a:gd name="connsiteX8" fmla="*/ 1938318 w 2040556"/>
              <a:gd name="connsiteY8" fmla="*/ 2180265 h 2561350"/>
              <a:gd name="connsiteX9" fmla="*/ 1209187 w 2040556"/>
              <a:gd name="connsiteY9" fmla="*/ 2167002 h 2561350"/>
              <a:gd name="connsiteX10" fmla="*/ 1229060 w 2040556"/>
              <a:gd name="connsiteY10" fmla="*/ 2275300 h 2561350"/>
              <a:gd name="connsiteX11" fmla="*/ 779004 w 2040556"/>
              <a:gd name="connsiteY11" fmla="*/ 2277680 h 2561350"/>
              <a:gd name="connsiteX12" fmla="*/ 808937 w 2040556"/>
              <a:gd name="connsiteY12" fmla="*/ 2167002 h 2561350"/>
              <a:gd name="connsiteX13" fmla="*/ 116012 w 2040556"/>
              <a:gd name="connsiteY13" fmla="*/ 2200159 h 2561350"/>
              <a:gd name="connsiteX14" fmla="*/ 0 w 2040556"/>
              <a:gd name="connsiteY14" fmla="*/ 1657530 h 2561350"/>
              <a:gd name="connsiteX15" fmla="*/ 248790 w 2040556"/>
              <a:gd name="connsiteY15" fmla="*/ 1553025 h 2561350"/>
              <a:gd name="connsiteX16" fmla="*/ 226518 w 2040556"/>
              <a:gd name="connsiteY16" fmla="*/ 1049619 h 2561350"/>
              <a:gd name="connsiteX17" fmla="*/ 16100 w 2040556"/>
              <a:gd name="connsiteY17" fmla="*/ 1005469 h 2561350"/>
              <a:gd name="connsiteX18" fmla="*/ 87479 w 2040556"/>
              <a:gd name="connsiteY18" fmla="*/ 369408 h 2561350"/>
              <a:gd name="connsiteX19" fmla="*/ 813908 w 2040556"/>
              <a:gd name="connsiteY19" fmla="*/ 389002 h 2561350"/>
              <a:gd name="connsiteX20" fmla="*/ 779004 w 2040556"/>
              <a:gd name="connsiteY20" fmla="*/ 283670 h 2561350"/>
              <a:gd name="connsiteX21" fmla="*/ 1014747 w 2040556"/>
              <a:gd name="connsiteY21" fmla="*/ 3 h 2561350"/>
              <a:gd name="connsiteX0" fmla="*/ 1014747 w 2040556"/>
              <a:gd name="connsiteY0" fmla="*/ 3 h 2561350"/>
              <a:gd name="connsiteX1" fmla="*/ 1229060 w 2040556"/>
              <a:gd name="connsiteY1" fmla="*/ 286050 h 2561350"/>
              <a:gd name="connsiteX2" fmla="*/ 1206924 w 2040556"/>
              <a:gd name="connsiteY2" fmla="*/ 389002 h 2561350"/>
              <a:gd name="connsiteX3" fmla="*/ 1954419 w 2040556"/>
              <a:gd name="connsiteY3" fmla="*/ 344364 h 2561350"/>
              <a:gd name="connsiteX4" fmla="*/ 2036260 w 2040556"/>
              <a:gd name="connsiteY4" fmla="*/ 926667 h 2561350"/>
              <a:gd name="connsiteX5" fmla="*/ 1849752 w 2040556"/>
              <a:gd name="connsiteY5" fmla="*/ 1056790 h 2561350"/>
              <a:gd name="connsiteX6" fmla="*/ 1811756 w 2040556"/>
              <a:gd name="connsiteY6" fmla="*/ 1531159 h 2561350"/>
              <a:gd name="connsiteX7" fmla="*/ 2029451 w 2040556"/>
              <a:gd name="connsiteY7" fmla="*/ 1619452 h 2561350"/>
              <a:gd name="connsiteX8" fmla="*/ 1938318 w 2040556"/>
              <a:gd name="connsiteY8" fmla="*/ 2180265 h 2561350"/>
              <a:gd name="connsiteX9" fmla="*/ 1209187 w 2040556"/>
              <a:gd name="connsiteY9" fmla="*/ 2167002 h 2561350"/>
              <a:gd name="connsiteX10" fmla="*/ 1229060 w 2040556"/>
              <a:gd name="connsiteY10" fmla="*/ 2275300 h 2561350"/>
              <a:gd name="connsiteX11" fmla="*/ 779004 w 2040556"/>
              <a:gd name="connsiteY11" fmla="*/ 2277680 h 2561350"/>
              <a:gd name="connsiteX12" fmla="*/ 808937 w 2040556"/>
              <a:gd name="connsiteY12" fmla="*/ 2167002 h 2561350"/>
              <a:gd name="connsiteX13" fmla="*/ 116012 w 2040556"/>
              <a:gd name="connsiteY13" fmla="*/ 2200159 h 2561350"/>
              <a:gd name="connsiteX14" fmla="*/ 0 w 2040556"/>
              <a:gd name="connsiteY14" fmla="*/ 1657530 h 2561350"/>
              <a:gd name="connsiteX15" fmla="*/ 248790 w 2040556"/>
              <a:gd name="connsiteY15" fmla="*/ 1539671 h 2561350"/>
              <a:gd name="connsiteX16" fmla="*/ 226518 w 2040556"/>
              <a:gd name="connsiteY16" fmla="*/ 1049619 h 2561350"/>
              <a:gd name="connsiteX17" fmla="*/ 16100 w 2040556"/>
              <a:gd name="connsiteY17" fmla="*/ 1005469 h 2561350"/>
              <a:gd name="connsiteX18" fmla="*/ 87479 w 2040556"/>
              <a:gd name="connsiteY18" fmla="*/ 369408 h 2561350"/>
              <a:gd name="connsiteX19" fmla="*/ 813908 w 2040556"/>
              <a:gd name="connsiteY19" fmla="*/ 389002 h 2561350"/>
              <a:gd name="connsiteX20" fmla="*/ 779004 w 2040556"/>
              <a:gd name="connsiteY20" fmla="*/ 283670 h 2561350"/>
              <a:gd name="connsiteX21" fmla="*/ 1014747 w 2040556"/>
              <a:gd name="connsiteY21" fmla="*/ 3 h 2561350"/>
              <a:gd name="connsiteX0" fmla="*/ 1014747 w 2040556"/>
              <a:gd name="connsiteY0" fmla="*/ 3 h 2561350"/>
              <a:gd name="connsiteX1" fmla="*/ 1229060 w 2040556"/>
              <a:gd name="connsiteY1" fmla="*/ 286050 h 2561350"/>
              <a:gd name="connsiteX2" fmla="*/ 1206924 w 2040556"/>
              <a:gd name="connsiteY2" fmla="*/ 389002 h 2561350"/>
              <a:gd name="connsiteX3" fmla="*/ 1954419 w 2040556"/>
              <a:gd name="connsiteY3" fmla="*/ 344364 h 2561350"/>
              <a:gd name="connsiteX4" fmla="*/ 2036260 w 2040556"/>
              <a:gd name="connsiteY4" fmla="*/ 926667 h 2561350"/>
              <a:gd name="connsiteX5" fmla="*/ 1849752 w 2040556"/>
              <a:gd name="connsiteY5" fmla="*/ 1056790 h 2561350"/>
              <a:gd name="connsiteX6" fmla="*/ 1811756 w 2040556"/>
              <a:gd name="connsiteY6" fmla="*/ 1531159 h 2561350"/>
              <a:gd name="connsiteX7" fmla="*/ 2029451 w 2040556"/>
              <a:gd name="connsiteY7" fmla="*/ 1619452 h 2561350"/>
              <a:gd name="connsiteX8" fmla="*/ 1938318 w 2040556"/>
              <a:gd name="connsiteY8" fmla="*/ 2180265 h 2561350"/>
              <a:gd name="connsiteX9" fmla="*/ 1209187 w 2040556"/>
              <a:gd name="connsiteY9" fmla="*/ 2167002 h 2561350"/>
              <a:gd name="connsiteX10" fmla="*/ 1229060 w 2040556"/>
              <a:gd name="connsiteY10" fmla="*/ 2275300 h 2561350"/>
              <a:gd name="connsiteX11" fmla="*/ 779004 w 2040556"/>
              <a:gd name="connsiteY11" fmla="*/ 2277680 h 2561350"/>
              <a:gd name="connsiteX12" fmla="*/ 808937 w 2040556"/>
              <a:gd name="connsiteY12" fmla="*/ 2167002 h 2561350"/>
              <a:gd name="connsiteX13" fmla="*/ 116012 w 2040556"/>
              <a:gd name="connsiteY13" fmla="*/ 2200159 h 2561350"/>
              <a:gd name="connsiteX14" fmla="*/ 0 w 2040556"/>
              <a:gd name="connsiteY14" fmla="*/ 1657530 h 2561350"/>
              <a:gd name="connsiteX15" fmla="*/ 248790 w 2040556"/>
              <a:gd name="connsiteY15" fmla="*/ 1539671 h 2561350"/>
              <a:gd name="connsiteX16" fmla="*/ 226518 w 2040556"/>
              <a:gd name="connsiteY16" fmla="*/ 1049619 h 2561350"/>
              <a:gd name="connsiteX17" fmla="*/ 16100 w 2040556"/>
              <a:gd name="connsiteY17" fmla="*/ 1005469 h 2561350"/>
              <a:gd name="connsiteX18" fmla="*/ 87479 w 2040556"/>
              <a:gd name="connsiteY18" fmla="*/ 369408 h 2561350"/>
              <a:gd name="connsiteX19" fmla="*/ 813908 w 2040556"/>
              <a:gd name="connsiteY19" fmla="*/ 389002 h 2561350"/>
              <a:gd name="connsiteX20" fmla="*/ 779004 w 2040556"/>
              <a:gd name="connsiteY20" fmla="*/ 283670 h 2561350"/>
              <a:gd name="connsiteX21" fmla="*/ 1014747 w 2040556"/>
              <a:gd name="connsiteY21" fmla="*/ 3 h 2561350"/>
              <a:gd name="connsiteX0" fmla="*/ 1014747 w 2040556"/>
              <a:gd name="connsiteY0" fmla="*/ 3 h 2561350"/>
              <a:gd name="connsiteX1" fmla="*/ 1229060 w 2040556"/>
              <a:gd name="connsiteY1" fmla="*/ 286050 h 2561350"/>
              <a:gd name="connsiteX2" fmla="*/ 1206924 w 2040556"/>
              <a:gd name="connsiteY2" fmla="*/ 389002 h 2561350"/>
              <a:gd name="connsiteX3" fmla="*/ 1954419 w 2040556"/>
              <a:gd name="connsiteY3" fmla="*/ 344364 h 2561350"/>
              <a:gd name="connsiteX4" fmla="*/ 2036260 w 2040556"/>
              <a:gd name="connsiteY4" fmla="*/ 926667 h 2561350"/>
              <a:gd name="connsiteX5" fmla="*/ 1849752 w 2040556"/>
              <a:gd name="connsiteY5" fmla="*/ 1056790 h 2561350"/>
              <a:gd name="connsiteX6" fmla="*/ 1811756 w 2040556"/>
              <a:gd name="connsiteY6" fmla="*/ 1531159 h 2561350"/>
              <a:gd name="connsiteX7" fmla="*/ 2029451 w 2040556"/>
              <a:gd name="connsiteY7" fmla="*/ 1619452 h 2561350"/>
              <a:gd name="connsiteX8" fmla="*/ 1938318 w 2040556"/>
              <a:gd name="connsiteY8" fmla="*/ 2180265 h 2561350"/>
              <a:gd name="connsiteX9" fmla="*/ 1209187 w 2040556"/>
              <a:gd name="connsiteY9" fmla="*/ 2167002 h 2561350"/>
              <a:gd name="connsiteX10" fmla="*/ 1229060 w 2040556"/>
              <a:gd name="connsiteY10" fmla="*/ 2275300 h 2561350"/>
              <a:gd name="connsiteX11" fmla="*/ 779004 w 2040556"/>
              <a:gd name="connsiteY11" fmla="*/ 2277680 h 2561350"/>
              <a:gd name="connsiteX12" fmla="*/ 808937 w 2040556"/>
              <a:gd name="connsiteY12" fmla="*/ 2167002 h 2561350"/>
              <a:gd name="connsiteX13" fmla="*/ 116012 w 2040556"/>
              <a:gd name="connsiteY13" fmla="*/ 2200159 h 2561350"/>
              <a:gd name="connsiteX14" fmla="*/ 0 w 2040556"/>
              <a:gd name="connsiteY14" fmla="*/ 1657530 h 2561350"/>
              <a:gd name="connsiteX15" fmla="*/ 248790 w 2040556"/>
              <a:gd name="connsiteY15" fmla="*/ 1539671 h 2561350"/>
              <a:gd name="connsiteX16" fmla="*/ 226518 w 2040556"/>
              <a:gd name="connsiteY16" fmla="*/ 1049619 h 2561350"/>
              <a:gd name="connsiteX17" fmla="*/ 16100 w 2040556"/>
              <a:gd name="connsiteY17" fmla="*/ 1005469 h 2561350"/>
              <a:gd name="connsiteX18" fmla="*/ 87479 w 2040556"/>
              <a:gd name="connsiteY18" fmla="*/ 369408 h 2561350"/>
              <a:gd name="connsiteX19" fmla="*/ 813908 w 2040556"/>
              <a:gd name="connsiteY19" fmla="*/ 389002 h 2561350"/>
              <a:gd name="connsiteX20" fmla="*/ 779004 w 2040556"/>
              <a:gd name="connsiteY20" fmla="*/ 283670 h 2561350"/>
              <a:gd name="connsiteX21" fmla="*/ 1014747 w 2040556"/>
              <a:gd name="connsiteY21" fmla="*/ 3 h 2561350"/>
              <a:gd name="connsiteX0" fmla="*/ 1014747 w 2040556"/>
              <a:gd name="connsiteY0" fmla="*/ 3 h 2561350"/>
              <a:gd name="connsiteX1" fmla="*/ 1229060 w 2040556"/>
              <a:gd name="connsiteY1" fmla="*/ 286050 h 2561350"/>
              <a:gd name="connsiteX2" fmla="*/ 1206924 w 2040556"/>
              <a:gd name="connsiteY2" fmla="*/ 389002 h 2561350"/>
              <a:gd name="connsiteX3" fmla="*/ 1954419 w 2040556"/>
              <a:gd name="connsiteY3" fmla="*/ 344364 h 2561350"/>
              <a:gd name="connsiteX4" fmla="*/ 2036260 w 2040556"/>
              <a:gd name="connsiteY4" fmla="*/ 926667 h 2561350"/>
              <a:gd name="connsiteX5" fmla="*/ 1849752 w 2040556"/>
              <a:gd name="connsiteY5" fmla="*/ 1056790 h 2561350"/>
              <a:gd name="connsiteX6" fmla="*/ 1811756 w 2040556"/>
              <a:gd name="connsiteY6" fmla="*/ 1531159 h 2561350"/>
              <a:gd name="connsiteX7" fmla="*/ 2029451 w 2040556"/>
              <a:gd name="connsiteY7" fmla="*/ 1619452 h 2561350"/>
              <a:gd name="connsiteX8" fmla="*/ 1938318 w 2040556"/>
              <a:gd name="connsiteY8" fmla="*/ 2180265 h 2561350"/>
              <a:gd name="connsiteX9" fmla="*/ 1209187 w 2040556"/>
              <a:gd name="connsiteY9" fmla="*/ 2167002 h 2561350"/>
              <a:gd name="connsiteX10" fmla="*/ 1229060 w 2040556"/>
              <a:gd name="connsiteY10" fmla="*/ 2275300 h 2561350"/>
              <a:gd name="connsiteX11" fmla="*/ 779004 w 2040556"/>
              <a:gd name="connsiteY11" fmla="*/ 2277680 h 2561350"/>
              <a:gd name="connsiteX12" fmla="*/ 808937 w 2040556"/>
              <a:gd name="connsiteY12" fmla="*/ 2167002 h 2561350"/>
              <a:gd name="connsiteX13" fmla="*/ 116012 w 2040556"/>
              <a:gd name="connsiteY13" fmla="*/ 2200159 h 2561350"/>
              <a:gd name="connsiteX14" fmla="*/ 0 w 2040556"/>
              <a:gd name="connsiteY14" fmla="*/ 1657530 h 2561350"/>
              <a:gd name="connsiteX15" fmla="*/ 248790 w 2040556"/>
              <a:gd name="connsiteY15" fmla="*/ 1539671 h 2561350"/>
              <a:gd name="connsiteX16" fmla="*/ 226518 w 2040556"/>
              <a:gd name="connsiteY16" fmla="*/ 1049619 h 2561350"/>
              <a:gd name="connsiteX17" fmla="*/ 16100 w 2040556"/>
              <a:gd name="connsiteY17" fmla="*/ 1005469 h 2561350"/>
              <a:gd name="connsiteX18" fmla="*/ 87479 w 2040556"/>
              <a:gd name="connsiteY18" fmla="*/ 369408 h 2561350"/>
              <a:gd name="connsiteX19" fmla="*/ 813908 w 2040556"/>
              <a:gd name="connsiteY19" fmla="*/ 389002 h 2561350"/>
              <a:gd name="connsiteX20" fmla="*/ 779004 w 2040556"/>
              <a:gd name="connsiteY20" fmla="*/ 283670 h 2561350"/>
              <a:gd name="connsiteX21" fmla="*/ 1014747 w 2040556"/>
              <a:gd name="connsiteY21" fmla="*/ 3 h 2561350"/>
              <a:gd name="connsiteX0" fmla="*/ 1014747 w 2040556"/>
              <a:gd name="connsiteY0" fmla="*/ 3 h 2561350"/>
              <a:gd name="connsiteX1" fmla="*/ 1229060 w 2040556"/>
              <a:gd name="connsiteY1" fmla="*/ 286050 h 2561350"/>
              <a:gd name="connsiteX2" fmla="*/ 1206924 w 2040556"/>
              <a:gd name="connsiteY2" fmla="*/ 389002 h 2561350"/>
              <a:gd name="connsiteX3" fmla="*/ 1954419 w 2040556"/>
              <a:gd name="connsiteY3" fmla="*/ 344364 h 2561350"/>
              <a:gd name="connsiteX4" fmla="*/ 2036260 w 2040556"/>
              <a:gd name="connsiteY4" fmla="*/ 926667 h 2561350"/>
              <a:gd name="connsiteX5" fmla="*/ 1849752 w 2040556"/>
              <a:gd name="connsiteY5" fmla="*/ 1056790 h 2561350"/>
              <a:gd name="connsiteX6" fmla="*/ 1811756 w 2040556"/>
              <a:gd name="connsiteY6" fmla="*/ 1531159 h 2561350"/>
              <a:gd name="connsiteX7" fmla="*/ 2029451 w 2040556"/>
              <a:gd name="connsiteY7" fmla="*/ 1619452 h 2561350"/>
              <a:gd name="connsiteX8" fmla="*/ 1938318 w 2040556"/>
              <a:gd name="connsiteY8" fmla="*/ 2180265 h 2561350"/>
              <a:gd name="connsiteX9" fmla="*/ 1209187 w 2040556"/>
              <a:gd name="connsiteY9" fmla="*/ 2167002 h 2561350"/>
              <a:gd name="connsiteX10" fmla="*/ 1229060 w 2040556"/>
              <a:gd name="connsiteY10" fmla="*/ 2275300 h 2561350"/>
              <a:gd name="connsiteX11" fmla="*/ 779004 w 2040556"/>
              <a:gd name="connsiteY11" fmla="*/ 2277680 h 2561350"/>
              <a:gd name="connsiteX12" fmla="*/ 808937 w 2040556"/>
              <a:gd name="connsiteY12" fmla="*/ 2167002 h 2561350"/>
              <a:gd name="connsiteX13" fmla="*/ 116012 w 2040556"/>
              <a:gd name="connsiteY13" fmla="*/ 2200159 h 2561350"/>
              <a:gd name="connsiteX14" fmla="*/ 0 w 2040556"/>
              <a:gd name="connsiteY14" fmla="*/ 1657530 h 2561350"/>
              <a:gd name="connsiteX15" fmla="*/ 248790 w 2040556"/>
              <a:gd name="connsiteY15" fmla="*/ 1539671 h 2561350"/>
              <a:gd name="connsiteX16" fmla="*/ 226518 w 2040556"/>
              <a:gd name="connsiteY16" fmla="*/ 1049619 h 2561350"/>
              <a:gd name="connsiteX17" fmla="*/ 16100 w 2040556"/>
              <a:gd name="connsiteY17" fmla="*/ 1005469 h 2561350"/>
              <a:gd name="connsiteX18" fmla="*/ 87479 w 2040556"/>
              <a:gd name="connsiteY18" fmla="*/ 369408 h 2561350"/>
              <a:gd name="connsiteX19" fmla="*/ 813908 w 2040556"/>
              <a:gd name="connsiteY19" fmla="*/ 389002 h 2561350"/>
              <a:gd name="connsiteX20" fmla="*/ 779004 w 2040556"/>
              <a:gd name="connsiteY20" fmla="*/ 283670 h 2561350"/>
              <a:gd name="connsiteX21" fmla="*/ 1014747 w 2040556"/>
              <a:gd name="connsiteY21" fmla="*/ 3 h 2561350"/>
              <a:gd name="connsiteX0" fmla="*/ 1014747 w 2040556"/>
              <a:gd name="connsiteY0" fmla="*/ 3 h 2561350"/>
              <a:gd name="connsiteX1" fmla="*/ 1229060 w 2040556"/>
              <a:gd name="connsiteY1" fmla="*/ 286050 h 2561350"/>
              <a:gd name="connsiteX2" fmla="*/ 1206924 w 2040556"/>
              <a:gd name="connsiteY2" fmla="*/ 389002 h 2561350"/>
              <a:gd name="connsiteX3" fmla="*/ 1954419 w 2040556"/>
              <a:gd name="connsiteY3" fmla="*/ 344364 h 2561350"/>
              <a:gd name="connsiteX4" fmla="*/ 2036260 w 2040556"/>
              <a:gd name="connsiteY4" fmla="*/ 926667 h 2561350"/>
              <a:gd name="connsiteX5" fmla="*/ 1849752 w 2040556"/>
              <a:gd name="connsiteY5" fmla="*/ 1056790 h 2561350"/>
              <a:gd name="connsiteX6" fmla="*/ 1811756 w 2040556"/>
              <a:gd name="connsiteY6" fmla="*/ 1531159 h 2561350"/>
              <a:gd name="connsiteX7" fmla="*/ 2029451 w 2040556"/>
              <a:gd name="connsiteY7" fmla="*/ 1619452 h 2561350"/>
              <a:gd name="connsiteX8" fmla="*/ 1938318 w 2040556"/>
              <a:gd name="connsiteY8" fmla="*/ 2180265 h 2561350"/>
              <a:gd name="connsiteX9" fmla="*/ 1209187 w 2040556"/>
              <a:gd name="connsiteY9" fmla="*/ 2167002 h 2561350"/>
              <a:gd name="connsiteX10" fmla="*/ 1229060 w 2040556"/>
              <a:gd name="connsiteY10" fmla="*/ 2275300 h 2561350"/>
              <a:gd name="connsiteX11" fmla="*/ 779004 w 2040556"/>
              <a:gd name="connsiteY11" fmla="*/ 2277680 h 2561350"/>
              <a:gd name="connsiteX12" fmla="*/ 808937 w 2040556"/>
              <a:gd name="connsiteY12" fmla="*/ 2167002 h 2561350"/>
              <a:gd name="connsiteX13" fmla="*/ 116012 w 2040556"/>
              <a:gd name="connsiteY13" fmla="*/ 2200159 h 2561350"/>
              <a:gd name="connsiteX14" fmla="*/ 0 w 2040556"/>
              <a:gd name="connsiteY14" fmla="*/ 1657530 h 2561350"/>
              <a:gd name="connsiteX15" fmla="*/ 248790 w 2040556"/>
              <a:gd name="connsiteY15" fmla="*/ 1539671 h 2561350"/>
              <a:gd name="connsiteX16" fmla="*/ 226518 w 2040556"/>
              <a:gd name="connsiteY16" fmla="*/ 1049619 h 2561350"/>
              <a:gd name="connsiteX17" fmla="*/ 16100 w 2040556"/>
              <a:gd name="connsiteY17" fmla="*/ 1005469 h 2561350"/>
              <a:gd name="connsiteX18" fmla="*/ 87479 w 2040556"/>
              <a:gd name="connsiteY18" fmla="*/ 369408 h 2561350"/>
              <a:gd name="connsiteX19" fmla="*/ 813908 w 2040556"/>
              <a:gd name="connsiteY19" fmla="*/ 389002 h 2561350"/>
              <a:gd name="connsiteX20" fmla="*/ 779004 w 2040556"/>
              <a:gd name="connsiteY20" fmla="*/ 283670 h 2561350"/>
              <a:gd name="connsiteX21" fmla="*/ 1014747 w 2040556"/>
              <a:gd name="connsiteY21" fmla="*/ 3 h 2561350"/>
              <a:gd name="connsiteX0" fmla="*/ 1014747 w 2040556"/>
              <a:gd name="connsiteY0" fmla="*/ 3 h 2561350"/>
              <a:gd name="connsiteX1" fmla="*/ 1229060 w 2040556"/>
              <a:gd name="connsiteY1" fmla="*/ 286050 h 2561350"/>
              <a:gd name="connsiteX2" fmla="*/ 1206924 w 2040556"/>
              <a:gd name="connsiteY2" fmla="*/ 389002 h 2561350"/>
              <a:gd name="connsiteX3" fmla="*/ 1954419 w 2040556"/>
              <a:gd name="connsiteY3" fmla="*/ 344364 h 2561350"/>
              <a:gd name="connsiteX4" fmla="*/ 2036260 w 2040556"/>
              <a:gd name="connsiteY4" fmla="*/ 926667 h 2561350"/>
              <a:gd name="connsiteX5" fmla="*/ 1849752 w 2040556"/>
              <a:gd name="connsiteY5" fmla="*/ 1056790 h 2561350"/>
              <a:gd name="connsiteX6" fmla="*/ 1811756 w 2040556"/>
              <a:gd name="connsiteY6" fmla="*/ 1531159 h 2561350"/>
              <a:gd name="connsiteX7" fmla="*/ 2029451 w 2040556"/>
              <a:gd name="connsiteY7" fmla="*/ 1619452 h 2561350"/>
              <a:gd name="connsiteX8" fmla="*/ 1938318 w 2040556"/>
              <a:gd name="connsiteY8" fmla="*/ 2180265 h 2561350"/>
              <a:gd name="connsiteX9" fmla="*/ 1209187 w 2040556"/>
              <a:gd name="connsiteY9" fmla="*/ 2167002 h 2561350"/>
              <a:gd name="connsiteX10" fmla="*/ 1229060 w 2040556"/>
              <a:gd name="connsiteY10" fmla="*/ 2275300 h 2561350"/>
              <a:gd name="connsiteX11" fmla="*/ 779004 w 2040556"/>
              <a:gd name="connsiteY11" fmla="*/ 2277680 h 2561350"/>
              <a:gd name="connsiteX12" fmla="*/ 808937 w 2040556"/>
              <a:gd name="connsiteY12" fmla="*/ 2167002 h 2561350"/>
              <a:gd name="connsiteX13" fmla="*/ 116012 w 2040556"/>
              <a:gd name="connsiteY13" fmla="*/ 2200159 h 2561350"/>
              <a:gd name="connsiteX14" fmla="*/ 0 w 2040556"/>
              <a:gd name="connsiteY14" fmla="*/ 1657530 h 2561350"/>
              <a:gd name="connsiteX15" fmla="*/ 248790 w 2040556"/>
              <a:gd name="connsiteY15" fmla="*/ 1539671 h 2561350"/>
              <a:gd name="connsiteX16" fmla="*/ 226518 w 2040556"/>
              <a:gd name="connsiteY16" fmla="*/ 1049619 h 2561350"/>
              <a:gd name="connsiteX17" fmla="*/ 16100 w 2040556"/>
              <a:gd name="connsiteY17" fmla="*/ 1005469 h 2561350"/>
              <a:gd name="connsiteX18" fmla="*/ 87479 w 2040556"/>
              <a:gd name="connsiteY18" fmla="*/ 369408 h 2561350"/>
              <a:gd name="connsiteX19" fmla="*/ 813908 w 2040556"/>
              <a:gd name="connsiteY19" fmla="*/ 389002 h 2561350"/>
              <a:gd name="connsiteX20" fmla="*/ 779004 w 2040556"/>
              <a:gd name="connsiteY20" fmla="*/ 283670 h 2561350"/>
              <a:gd name="connsiteX21" fmla="*/ 1014747 w 2040556"/>
              <a:gd name="connsiteY21" fmla="*/ 3 h 2561350"/>
              <a:gd name="connsiteX0" fmla="*/ 1014747 w 2040556"/>
              <a:gd name="connsiteY0" fmla="*/ 3 h 2561350"/>
              <a:gd name="connsiteX1" fmla="*/ 1229060 w 2040556"/>
              <a:gd name="connsiteY1" fmla="*/ 286050 h 2561350"/>
              <a:gd name="connsiteX2" fmla="*/ 1206924 w 2040556"/>
              <a:gd name="connsiteY2" fmla="*/ 389002 h 2561350"/>
              <a:gd name="connsiteX3" fmla="*/ 1954419 w 2040556"/>
              <a:gd name="connsiteY3" fmla="*/ 344364 h 2561350"/>
              <a:gd name="connsiteX4" fmla="*/ 2036260 w 2040556"/>
              <a:gd name="connsiteY4" fmla="*/ 926667 h 2561350"/>
              <a:gd name="connsiteX5" fmla="*/ 1849752 w 2040556"/>
              <a:gd name="connsiteY5" fmla="*/ 1056790 h 2561350"/>
              <a:gd name="connsiteX6" fmla="*/ 1811756 w 2040556"/>
              <a:gd name="connsiteY6" fmla="*/ 1531159 h 2561350"/>
              <a:gd name="connsiteX7" fmla="*/ 2029451 w 2040556"/>
              <a:gd name="connsiteY7" fmla="*/ 1619452 h 2561350"/>
              <a:gd name="connsiteX8" fmla="*/ 1938318 w 2040556"/>
              <a:gd name="connsiteY8" fmla="*/ 2180265 h 2561350"/>
              <a:gd name="connsiteX9" fmla="*/ 1209187 w 2040556"/>
              <a:gd name="connsiteY9" fmla="*/ 2167002 h 2561350"/>
              <a:gd name="connsiteX10" fmla="*/ 1229060 w 2040556"/>
              <a:gd name="connsiteY10" fmla="*/ 2275300 h 2561350"/>
              <a:gd name="connsiteX11" fmla="*/ 779004 w 2040556"/>
              <a:gd name="connsiteY11" fmla="*/ 2277680 h 2561350"/>
              <a:gd name="connsiteX12" fmla="*/ 808937 w 2040556"/>
              <a:gd name="connsiteY12" fmla="*/ 2167002 h 2561350"/>
              <a:gd name="connsiteX13" fmla="*/ 116012 w 2040556"/>
              <a:gd name="connsiteY13" fmla="*/ 2200159 h 2561350"/>
              <a:gd name="connsiteX14" fmla="*/ 0 w 2040556"/>
              <a:gd name="connsiteY14" fmla="*/ 1657530 h 2561350"/>
              <a:gd name="connsiteX15" fmla="*/ 248790 w 2040556"/>
              <a:gd name="connsiteY15" fmla="*/ 1539671 h 2561350"/>
              <a:gd name="connsiteX16" fmla="*/ 226518 w 2040556"/>
              <a:gd name="connsiteY16" fmla="*/ 1049619 h 2561350"/>
              <a:gd name="connsiteX17" fmla="*/ 16100 w 2040556"/>
              <a:gd name="connsiteY17" fmla="*/ 1005469 h 2561350"/>
              <a:gd name="connsiteX18" fmla="*/ 87479 w 2040556"/>
              <a:gd name="connsiteY18" fmla="*/ 369408 h 2561350"/>
              <a:gd name="connsiteX19" fmla="*/ 813908 w 2040556"/>
              <a:gd name="connsiteY19" fmla="*/ 389002 h 2561350"/>
              <a:gd name="connsiteX20" fmla="*/ 779004 w 2040556"/>
              <a:gd name="connsiteY20" fmla="*/ 283670 h 2561350"/>
              <a:gd name="connsiteX21" fmla="*/ 1014747 w 2040556"/>
              <a:gd name="connsiteY21" fmla="*/ 3 h 2561350"/>
              <a:gd name="connsiteX0" fmla="*/ 1014747 w 2040556"/>
              <a:gd name="connsiteY0" fmla="*/ 3 h 2561350"/>
              <a:gd name="connsiteX1" fmla="*/ 1229060 w 2040556"/>
              <a:gd name="connsiteY1" fmla="*/ 286050 h 2561350"/>
              <a:gd name="connsiteX2" fmla="*/ 1206924 w 2040556"/>
              <a:gd name="connsiteY2" fmla="*/ 389002 h 2561350"/>
              <a:gd name="connsiteX3" fmla="*/ 1954419 w 2040556"/>
              <a:gd name="connsiteY3" fmla="*/ 344364 h 2561350"/>
              <a:gd name="connsiteX4" fmla="*/ 2036260 w 2040556"/>
              <a:gd name="connsiteY4" fmla="*/ 926667 h 2561350"/>
              <a:gd name="connsiteX5" fmla="*/ 1849752 w 2040556"/>
              <a:gd name="connsiteY5" fmla="*/ 1056790 h 2561350"/>
              <a:gd name="connsiteX6" fmla="*/ 1811756 w 2040556"/>
              <a:gd name="connsiteY6" fmla="*/ 1531159 h 2561350"/>
              <a:gd name="connsiteX7" fmla="*/ 2029451 w 2040556"/>
              <a:gd name="connsiteY7" fmla="*/ 1619452 h 2561350"/>
              <a:gd name="connsiteX8" fmla="*/ 1938318 w 2040556"/>
              <a:gd name="connsiteY8" fmla="*/ 2180265 h 2561350"/>
              <a:gd name="connsiteX9" fmla="*/ 1209187 w 2040556"/>
              <a:gd name="connsiteY9" fmla="*/ 2167002 h 2561350"/>
              <a:gd name="connsiteX10" fmla="*/ 1229060 w 2040556"/>
              <a:gd name="connsiteY10" fmla="*/ 2275300 h 2561350"/>
              <a:gd name="connsiteX11" fmla="*/ 779004 w 2040556"/>
              <a:gd name="connsiteY11" fmla="*/ 2277680 h 2561350"/>
              <a:gd name="connsiteX12" fmla="*/ 808937 w 2040556"/>
              <a:gd name="connsiteY12" fmla="*/ 2167002 h 2561350"/>
              <a:gd name="connsiteX13" fmla="*/ 116012 w 2040556"/>
              <a:gd name="connsiteY13" fmla="*/ 2200159 h 2561350"/>
              <a:gd name="connsiteX14" fmla="*/ 0 w 2040556"/>
              <a:gd name="connsiteY14" fmla="*/ 1657530 h 2561350"/>
              <a:gd name="connsiteX15" fmla="*/ 248790 w 2040556"/>
              <a:gd name="connsiteY15" fmla="*/ 1539671 h 2561350"/>
              <a:gd name="connsiteX16" fmla="*/ 226518 w 2040556"/>
              <a:gd name="connsiteY16" fmla="*/ 1049619 h 2561350"/>
              <a:gd name="connsiteX17" fmla="*/ 16100 w 2040556"/>
              <a:gd name="connsiteY17" fmla="*/ 1005469 h 2561350"/>
              <a:gd name="connsiteX18" fmla="*/ 87479 w 2040556"/>
              <a:gd name="connsiteY18" fmla="*/ 369408 h 2561350"/>
              <a:gd name="connsiteX19" fmla="*/ 813908 w 2040556"/>
              <a:gd name="connsiteY19" fmla="*/ 389002 h 2561350"/>
              <a:gd name="connsiteX20" fmla="*/ 779004 w 2040556"/>
              <a:gd name="connsiteY20" fmla="*/ 283670 h 2561350"/>
              <a:gd name="connsiteX21" fmla="*/ 1014747 w 2040556"/>
              <a:gd name="connsiteY21" fmla="*/ 3 h 2561350"/>
              <a:gd name="connsiteX0" fmla="*/ 1014747 w 2040556"/>
              <a:gd name="connsiteY0" fmla="*/ 3 h 2561350"/>
              <a:gd name="connsiteX1" fmla="*/ 1229060 w 2040556"/>
              <a:gd name="connsiteY1" fmla="*/ 286050 h 2561350"/>
              <a:gd name="connsiteX2" fmla="*/ 1206924 w 2040556"/>
              <a:gd name="connsiteY2" fmla="*/ 389002 h 2561350"/>
              <a:gd name="connsiteX3" fmla="*/ 1954419 w 2040556"/>
              <a:gd name="connsiteY3" fmla="*/ 344364 h 2561350"/>
              <a:gd name="connsiteX4" fmla="*/ 2036260 w 2040556"/>
              <a:gd name="connsiteY4" fmla="*/ 926667 h 2561350"/>
              <a:gd name="connsiteX5" fmla="*/ 1849752 w 2040556"/>
              <a:gd name="connsiteY5" fmla="*/ 1056790 h 2561350"/>
              <a:gd name="connsiteX6" fmla="*/ 1811756 w 2040556"/>
              <a:gd name="connsiteY6" fmla="*/ 1531159 h 2561350"/>
              <a:gd name="connsiteX7" fmla="*/ 2029451 w 2040556"/>
              <a:gd name="connsiteY7" fmla="*/ 1619452 h 2561350"/>
              <a:gd name="connsiteX8" fmla="*/ 1938318 w 2040556"/>
              <a:gd name="connsiteY8" fmla="*/ 2180265 h 2561350"/>
              <a:gd name="connsiteX9" fmla="*/ 1209187 w 2040556"/>
              <a:gd name="connsiteY9" fmla="*/ 2167002 h 2561350"/>
              <a:gd name="connsiteX10" fmla="*/ 1229060 w 2040556"/>
              <a:gd name="connsiteY10" fmla="*/ 2275300 h 2561350"/>
              <a:gd name="connsiteX11" fmla="*/ 779004 w 2040556"/>
              <a:gd name="connsiteY11" fmla="*/ 2277680 h 2561350"/>
              <a:gd name="connsiteX12" fmla="*/ 808937 w 2040556"/>
              <a:gd name="connsiteY12" fmla="*/ 2167002 h 2561350"/>
              <a:gd name="connsiteX13" fmla="*/ 116012 w 2040556"/>
              <a:gd name="connsiteY13" fmla="*/ 2200159 h 2561350"/>
              <a:gd name="connsiteX14" fmla="*/ 0 w 2040556"/>
              <a:gd name="connsiteY14" fmla="*/ 1657530 h 2561350"/>
              <a:gd name="connsiteX15" fmla="*/ 248790 w 2040556"/>
              <a:gd name="connsiteY15" fmla="*/ 1539671 h 2561350"/>
              <a:gd name="connsiteX16" fmla="*/ 226518 w 2040556"/>
              <a:gd name="connsiteY16" fmla="*/ 1049619 h 2561350"/>
              <a:gd name="connsiteX17" fmla="*/ 16100 w 2040556"/>
              <a:gd name="connsiteY17" fmla="*/ 1005469 h 2561350"/>
              <a:gd name="connsiteX18" fmla="*/ 87479 w 2040556"/>
              <a:gd name="connsiteY18" fmla="*/ 369408 h 2561350"/>
              <a:gd name="connsiteX19" fmla="*/ 813908 w 2040556"/>
              <a:gd name="connsiteY19" fmla="*/ 389002 h 2561350"/>
              <a:gd name="connsiteX20" fmla="*/ 779004 w 2040556"/>
              <a:gd name="connsiteY20" fmla="*/ 283670 h 2561350"/>
              <a:gd name="connsiteX21" fmla="*/ 1014747 w 2040556"/>
              <a:gd name="connsiteY21" fmla="*/ 3 h 2561350"/>
              <a:gd name="connsiteX0" fmla="*/ 1014747 w 2040556"/>
              <a:gd name="connsiteY0" fmla="*/ 3 h 2561350"/>
              <a:gd name="connsiteX1" fmla="*/ 1229060 w 2040556"/>
              <a:gd name="connsiteY1" fmla="*/ 286050 h 2561350"/>
              <a:gd name="connsiteX2" fmla="*/ 1206924 w 2040556"/>
              <a:gd name="connsiteY2" fmla="*/ 389002 h 2561350"/>
              <a:gd name="connsiteX3" fmla="*/ 1954419 w 2040556"/>
              <a:gd name="connsiteY3" fmla="*/ 344364 h 2561350"/>
              <a:gd name="connsiteX4" fmla="*/ 2036260 w 2040556"/>
              <a:gd name="connsiteY4" fmla="*/ 926667 h 2561350"/>
              <a:gd name="connsiteX5" fmla="*/ 1849752 w 2040556"/>
              <a:gd name="connsiteY5" fmla="*/ 1056790 h 2561350"/>
              <a:gd name="connsiteX6" fmla="*/ 1811756 w 2040556"/>
              <a:gd name="connsiteY6" fmla="*/ 1531159 h 2561350"/>
              <a:gd name="connsiteX7" fmla="*/ 2036129 w 2040556"/>
              <a:gd name="connsiteY7" fmla="*/ 1616113 h 2561350"/>
              <a:gd name="connsiteX8" fmla="*/ 1938318 w 2040556"/>
              <a:gd name="connsiteY8" fmla="*/ 2180265 h 2561350"/>
              <a:gd name="connsiteX9" fmla="*/ 1209187 w 2040556"/>
              <a:gd name="connsiteY9" fmla="*/ 2167002 h 2561350"/>
              <a:gd name="connsiteX10" fmla="*/ 1229060 w 2040556"/>
              <a:gd name="connsiteY10" fmla="*/ 2275300 h 2561350"/>
              <a:gd name="connsiteX11" fmla="*/ 779004 w 2040556"/>
              <a:gd name="connsiteY11" fmla="*/ 2277680 h 2561350"/>
              <a:gd name="connsiteX12" fmla="*/ 808937 w 2040556"/>
              <a:gd name="connsiteY12" fmla="*/ 2167002 h 2561350"/>
              <a:gd name="connsiteX13" fmla="*/ 116012 w 2040556"/>
              <a:gd name="connsiteY13" fmla="*/ 2200159 h 2561350"/>
              <a:gd name="connsiteX14" fmla="*/ 0 w 2040556"/>
              <a:gd name="connsiteY14" fmla="*/ 1657530 h 2561350"/>
              <a:gd name="connsiteX15" fmla="*/ 248790 w 2040556"/>
              <a:gd name="connsiteY15" fmla="*/ 1539671 h 2561350"/>
              <a:gd name="connsiteX16" fmla="*/ 226518 w 2040556"/>
              <a:gd name="connsiteY16" fmla="*/ 1049619 h 2561350"/>
              <a:gd name="connsiteX17" fmla="*/ 16100 w 2040556"/>
              <a:gd name="connsiteY17" fmla="*/ 1005469 h 2561350"/>
              <a:gd name="connsiteX18" fmla="*/ 87479 w 2040556"/>
              <a:gd name="connsiteY18" fmla="*/ 369408 h 2561350"/>
              <a:gd name="connsiteX19" fmla="*/ 813908 w 2040556"/>
              <a:gd name="connsiteY19" fmla="*/ 389002 h 2561350"/>
              <a:gd name="connsiteX20" fmla="*/ 779004 w 2040556"/>
              <a:gd name="connsiteY20" fmla="*/ 283670 h 2561350"/>
              <a:gd name="connsiteX21" fmla="*/ 1014747 w 2040556"/>
              <a:gd name="connsiteY21" fmla="*/ 3 h 2561350"/>
              <a:gd name="connsiteX0" fmla="*/ 1014747 w 2040556"/>
              <a:gd name="connsiteY0" fmla="*/ 3 h 2561350"/>
              <a:gd name="connsiteX1" fmla="*/ 1229060 w 2040556"/>
              <a:gd name="connsiteY1" fmla="*/ 286050 h 2561350"/>
              <a:gd name="connsiteX2" fmla="*/ 1206924 w 2040556"/>
              <a:gd name="connsiteY2" fmla="*/ 389002 h 2561350"/>
              <a:gd name="connsiteX3" fmla="*/ 1954419 w 2040556"/>
              <a:gd name="connsiteY3" fmla="*/ 344364 h 2561350"/>
              <a:gd name="connsiteX4" fmla="*/ 2036260 w 2040556"/>
              <a:gd name="connsiteY4" fmla="*/ 926667 h 2561350"/>
              <a:gd name="connsiteX5" fmla="*/ 1849752 w 2040556"/>
              <a:gd name="connsiteY5" fmla="*/ 1056790 h 2561350"/>
              <a:gd name="connsiteX6" fmla="*/ 1811756 w 2040556"/>
              <a:gd name="connsiteY6" fmla="*/ 1531159 h 2561350"/>
              <a:gd name="connsiteX7" fmla="*/ 2036129 w 2040556"/>
              <a:gd name="connsiteY7" fmla="*/ 1616113 h 2561350"/>
              <a:gd name="connsiteX8" fmla="*/ 1938318 w 2040556"/>
              <a:gd name="connsiteY8" fmla="*/ 2180265 h 2561350"/>
              <a:gd name="connsiteX9" fmla="*/ 1209187 w 2040556"/>
              <a:gd name="connsiteY9" fmla="*/ 2167002 h 2561350"/>
              <a:gd name="connsiteX10" fmla="*/ 1229060 w 2040556"/>
              <a:gd name="connsiteY10" fmla="*/ 2275300 h 2561350"/>
              <a:gd name="connsiteX11" fmla="*/ 779004 w 2040556"/>
              <a:gd name="connsiteY11" fmla="*/ 2277680 h 2561350"/>
              <a:gd name="connsiteX12" fmla="*/ 808937 w 2040556"/>
              <a:gd name="connsiteY12" fmla="*/ 2167002 h 2561350"/>
              <a:gd name="connsiteX13" fmla="*/ 116012 w 2040556"/>
              <a:gd name="connsiteY13" fmla="*/ 2200159 h 2561350"/>
              <a:gd name="connsiteX14" fmla="*/ 0 w 2040556"/>
              <a:gd name="connsiteY14" fmla="*/ 1657530 h 2561350"/>
              <a:gd name="connsiteX15" fmla="*/ 248790 w 2040556"/>
              <a:gd name="connsiteY15" fmla="*/ 1539671 h 2561350"/>
              <a:gd name="connsiteX16" fmla="*/ 226518 w 2040556"/>
              <a:gd name="connsiteY16" fmla="*/ 1049619 h 2561350"/>
              <a:gd name="connsiteX17" fmla="*/ 16100 w 2040556"/>
              <a:gd name="connsiteY17" fmla="*/ 1005469 h 2561350"/>
              <a:gd name="connsiteX18" fmla="*/ 87479 w 2040556"/>
              <a:gd name="connsiteY18" fmla="*/ 369408 h 2561350"/>
              <a:gd name="connsiteX19" fmla="*/ 813908 w 2040556"/>
              <a:gd name="connsiteY19" fmla="*/ 389002 h 2561350"/>
              <a:gd name="connsiteX20" fmla="*/ 779004 w 2040556"/>
              <a:gd name="connsiteY20" fmla="*/ 283670 h 2561350"/>
              <a:gd name="connsiteX21" fmla="*/ 1014747 w 2040556"/>
              <a:gd name="connsiteY21" fmla="*/ 3 h 2561350"/>
              <a:gd name="connsiteX0" fmla="*/ 1014747 w 2040556"/>
              <a:gd name="connsiteY0" fmla="*/ 3 h 2561350"/>
              <a:gd name="connsiteX1" fmla="*/ 1229060 w 2040556"/>
              <a:gd name="connsiteY1" fmla="*/ 286050 h 2561350"/>
              <a:gd name="connsiteX2" fmla="*/ 1206924 w 2040556"/>
              <a:gd name="connsiteY2" fmla="*/ 389002 h 2561350"/>
              <a:gd name="connsiteX3" fmla="*/ 1954419 w 2040556"/>
              <a:gd name="connsiteY3" fmla="*/ 344364 h 2561350"/>
              <a:gd name="connsiteX4" fmla="*/ 2036260 w 2040556"/>
              <a:gd name="connsiteY4" fmla="*/ 926667 h 2561350"/>
              <a:gd name="connsiteX5" fmla="*/ 1849752 w 2040556"/>
              <a:gd name="connsiteY5" fmla="*/ 1056790 h 2561350"/>
              <a:gd name="connsiteX6" fmla="*/ 1811756 w 2040556"/>
              <a:gd name="connsiteY6" fmla="*/ 1531159 h 2561350"/>
              <a:gd name="connsiteX7" fmla="*/ 2036129 w 2040556"/>
              <a:gd name="connsiteY7" fmla="*/ 1616113 h 2561350"/>
              <a:gd name="connsiteX8" fmla="*/ 1938318 w 2040556"/>
              <a:gd name="connsiteY8" fmla="*/ 2180265 h 2561350"/>
              <a:gd name="connsiteX9" fmla="*/ 1209187 w 2040556"/>
              <a:gd name="connsiteY9" fmla="*/ 2167002 h 2561350"/>
              <a:gd name="connsiteX10" fmla="*/ 1229060 w 2040556"/>
              <a:gd name="connsiteY10" fmla="*/ 2275300 h 2561350"/>
              <a:gd name="connsiteX11" fmla="*/ 779004 w 2040556"/>
              <a:gd name="connsiteY11" fmla="*/ 2277680 h 2561350"/>
              <a:gd name="connsiteX12" fmla="*/ 808937 w 2040556"/>
              <a:gd name="connsiteY12" fmla="*/ 2167002 h 2561350"/>
              <a:gd name="connsiteX13" fmla="*/ 116012 w 2040556"/>
              <a:gd name="connsiteY13" fmla="*/ 2200159 h 2561350"/>
              <a:gd name="connsiteX14" fmla="*/ 0 w 2040556"/>
              <a:gd name="connsiteY14" fmla="*/ 1657530 h 2561350"/>
              <a:gd name="connsiteX15" fmla="*/ 248790 w 2040556"/>
              <a:gd name="connsiteY15" fmla="*/ 1539671 h 2561350"/>
              <a:gd name="connsiteX16" fmla="*/ 226518 w 2040556"/>
              <a:gd name="connsiteY16" fmla="*/ 1049619 h 2561350"/>
              <a:gd name="connsiteX17" fmla="*/ 16100 w 2040556"/>
              <a:gd name="connsiteY17" fmla="*/ 1005469 h 2561350"/>
              <a:gd name="connsiteX18" fmla="*/ 87479 w 2040556"/>
              <a:gd name="connsiteY18" fmla="*/ 369408 h 2561350"/>
              <a:gd name="connsiteX19" fmla="*/ 813908 w 2040556"/>
              <a:gd name="connsiteY19" fmla="*/ 389002 h 2561350"/>
              <a:gd name="connsiteX20" fmla="*/ 779004 w 2040556"/>
              <a:gd name="connsiteY20" fmla="*/ 283670 h 2561350"/>
              <a:gd name="connsiteX21" fmla="*/ 1014747 w 2040556"/>
              <a:gd name="connsiteY21" fmla="*/ 3 h 2561350"/>
              <a:gd name="connsiteX0" fmla="*/ 1014747 w 2040556"/>
              <a:gd name="connsiteY0" fmla="*/ 3 h 2561350"/>
              <a:gd name="connsiteX1" fmla="*/ 1229060 w 2040556"/>
              <a:gd name="connsiteY1" fmla="*/ 286050 h 2561350"/>
              <a:gd name="connsiteX2" fmla="*/ 1206924 w 2040556"/>
              <a:gd name="connsiteY2" fmla="*/ 389002 h 2561350"/>
              <a:gd name="connsiteX3" fmla="*/ 1954419 w 2040556"/>
              <a:gd name="connsiteY3" fmla="*/ 344364 h 2561350"/>
              <a:gd name="connsiteX4" fmla="*/ 2036260 w 2040556"/>
              <a:gd name="connsiteY4" fmla="*/ 926667 h 2561350"/>
              <a:gd name="connsiteX5" fmla="*/ 1849752 w 2040556"/>
              <a:gd name="connsiteY5" fmla="*/ 1056790 h 2561350"/>
              <a:gd name="connsiteX6" fmla="*/ 1811756 w 2040556"/>
              <a:gd name="connsiteY6" fmla="*/ 1531159 h 2561350"/>
              <a:gd name="connsiteX7" fmla="*/ 2036129 w 2040556"/>
              <a:gd name="connsiteY7" fmla="*/ 1616113 h 2561350"/>
              <a:gd name="connsiteX8" fmla="*/ 1938318 w 2040556"/>
              <a:gd name="connsiteY8" fmla="*/ 2180265 h 2561350"/>
              <a:gd name="connsiteX9" fmla="*/ 1209187 w 2040556"/>
              <a:gd name="connsiteY9" fmla="*/ 2167002 h 2561350"/>
              <a:gd name="connsiteX10" fmla="*/ 1229060 w 2040556"/>
              <a:gd name="connsiteY10" fmla="*/ 2275300 h 2561350"/>
              <a:gd name="connsiteX11" fmla="*/ 779004 w 2040556"/>
              <a:gd name="connsiteY11" fmla="*/ 2277680 h 2561350"/>
              <a:gd name="connsiteX12" fmla="*/ 808937 w 2040556"/>
              <a:gd name="connsiteY12" fmla="*/ 2167002 h 2561350"/>
              <a:gd name="connsiteX13" fmla="*/ 116012 w 2040556"/>
              <a:gd name="connsiteY13" fmla="*/ 2200159 h 2561350"/>
              <a:gd name="connsiteX14" fmla="*/ 0 w 2040556"/>
              <a:gd name="connsiteY14" fmla="*/ 1657530 h 2561350"/>
              <a:gd name="connsiteX15" fmla="*/ 248790 w 2040556"/>
              <a:gd name="connsiteY15" fmla="*/ 1539671 h 2561350"/>
              <a:gd name="connsiteX16" fmla="*/ 226518 w 2040556"/>
              <a:gd name="connsiteY16" fmla="*/ 1049619 h 2561350"/>
              <a:gd name="connsiteX17" fmla="*/ 16100 w 2040556"/>
              <a:gd name="connsiteY17" fmla="*/ 1005469 h 2561350"/>
              <a:gd name="connsiteX18" fmla="*/ 87479 w 2040556"/>
              <a:gd name="connsiteY18" fmla="*/ 369408 h 2561350"/>
              <a:gd name="connsiteX19" fmla="*/ 813908 w 2040556"/>
              <a:gd name="connsiteY19" fmla="*/ 389002 h 2561350"/>
              <a:gd name="connsiteX20" fmla="*/ 779004 w 2040556"/>
              <a:gd name="connsiteY20" fmla="*/ 283670 h 2561350"/>
              <a:gd name="connsiteX21" fmla="*/ 1014747 w 2040556"/>
              <a:gd name="connsiteY21" fmla="*/ 3 h 2561350"/>
              <a:gd name="connsiteX0" fmla="*/ 1014747 w 2040556"/>
              <a:gd name="connsiteY0" fmla="*/ 3 h 2561350"/>
              <a:gd name="connsiteX1" fmla="*/ 1229060 w 2040556"/>
              <a:gd name="connsiteY1" fmla="*/ 286050 h 2561350"/>
              <a:gd name="connsiteX2" fmla="*/ 1206924 w 2040556"/>
              <a:gd name="connsiteY2" fmla="*/ 389002 h 2561350"/>
              <a:gd name="connsiteX3" fmla="*/ 1954419 w 2040556"/>
              <a:gd name="connsiteY3" fmla="*/ 344364 h 2561350"/>
              <a:gd name="connsiteX4" fmla="*/ 2036260 w 2040556"/>
              <a:gd name="connsiteY4" fmla="*/ 926667 h 2561350"/>
              <a:gd name="connsiteX5" fmla="*/ 1849752 w 2040556"/>
              <a:gd name="connsiteY5" fmla="*/ 1060129 h 2561350"/>
              <a:gd name="connsiteX6" fmla="*/ 1811756 w 2040556"/>
              <a:gd name="connsiteY6" fmla="*/ 1531159 h 2561350"/>
              <a:gd name="connsiteX7" fmla="*/ 2036129 w 2040556"/>
              <a:gd name="connsiteY7" fmla="*/ 1616113 h 2561350"/>
              <a:gd name="connsiteX8" fmla="*/ 1938318 w 2040556"/>
              <a:gd name="connsiteY8" fmla="*/ 2180265 h 2561350"/>
              <a:gd name="connsiteX9" fmla="*/ 1209187 w 2040556"/>
              <a:gd name="connsiteY9" fmla="*/ 2167002 h 2561350"/>
              <a:gd name="connsiteX10" fmla="*/ 1229060 w 2040556"/>
              <a:gd name="connsiteY10" fmla="*/ 2275300 h 2561350"/>
              <a:gd name="connsiteX11" fmla="*/ 779004 w 2040556"/>
              <a:gd name="connsiteY11" fmla="*/ 2277680 h 2561350"/>
              <a:gd name="connsiteX12" fmla="*/ 808937 w 2040556"/>
              <a:gd name="connsiteY12" fmla="*/ 2167002 h 2561350"/>
              <a:gd name="connsiteX13" fmla="*/ 116012 w 2040556"/>
              <a:gd name="connsiteY13" fmla="*/ 2200159 h 2561350"/>
              <a:gd name="connsiteX14" fmla="*/ 0 w 2040556"/>
              <a:gd name="connsiteY14" fmla="*/ 1657530 h 2561350"/>
              <a:gd name="connsiteX15" fmla="*/ 248790 w 2040556"/>
              <a:gd name="connsiteY15" fmla="*/ 1539671 h 2561350"/>
              <a:gd name="connsiteX16" fmla="*/ 226518 w 2040556"/>
              <a:gd name="connsiteY16" fmla="*/ 1049619 h 2561350"/>
              <a:gd name="connsiteX17" fmla="*/ 16100 w 2040556"/>
              <a:gd name="connsiteY17" fmla="*/ 1005469 h 2561350"/>
              <a:gd name="connsiteX18" fmla="*/ 87479 w 2040556"/>
              <a:gd name="connsiteY18" fmla="*/ 369408 h 2561350"/>
              <a:gd name="connsiteX19" fmla="*/ 813908 w 2040556"/>
              <a:gd name="connsiteY19" fmla="*/ 389002 h 2561350"/>
              <a:gd name="connsiteX20" fmla="*/ 779004 w 2040556"/>
              <a:gd name="connsiteY20" fmla="*/ 283670 h 2561350"/>
              <a:gd name="connsiteX21" fmla="*/ 1014747 w 2040556"/>
              <a:gd name="connsiteY21" fmla="*/ 3 h 2561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040556" h="2561350">
                <a:moveTo>
                  <a:pt x="1014747" y="3"/>
                </a:moveTo>
                <a:cubicBezTo>
                  <a:pt x="1183816" y="-691"/>
                  <a:pt x="1351799" y="120921"/>
                  <a:pt x="1229060" y="286050"/>
                </a:cubicBezTo>
                <a:cubicBezTo>
                  <a:pt x="1212950" y="315682"/>
                  <a:pt x="1201168" y="348101"/>
                  <a:pt x="1206924" y="389002"/>
                </a:cubicBezTo>
                <a:cubicBezTo>
                  <a:pt x="1211992" y="528261"/>
                  <a:pt x="1716654" y="452477"/>
                  <a:pt x="1954419" y="344364"/>
                </a:cubicBezTo>
                <a:cubicBezTo>
                  <a:pt x="1970498" y="474789"/>
                  <a:pt x="2061145" y="783619"/>
                  <a:pt x="2036260" y="926667"/>
                </a:cubicBezTo>
                <a:cubicBezTo>
                  <a:pt x="2027166" y="1024060"/>
                  <a:pt x="1970476" y="1153289"/>
                  <a:pt x="1849752" y="1060129"/>
                </a:cubicBezTo>
                <a:cubicBezTo>
                  <a:pt x="1475468" y="853624"/>
                  <a:pt x="1487545" y="1649324"/>
                  <a:pt x="1811756" y="1531159"/>
                </a:cubicBezTo>
                <a:cubicBezTo>
                  <a:pt x="1923754" y="1469515"/>
                  <a:pt x="1987209" y="1400411"/>
                  <a:pt x="2036129" y="1616113"/>
                </a:cubicBezTo>
                <a:cubicBezTo>
                  <a:pt x="2051136" y="1730790"/>
                  <a:pt x="1956393" y="2051666"/>
                  <a:pt x="1938318" y="2180265"/>
                </a:cubicBezTo>
                <a:cubicBezTo>
                  <a:pt x="1741694" y="2153739"/>
                  <a:pt x="1359392" y="2007849"/>
                  <a:pt x="1209187" y="2167002"/>
                </a:cubicBezTo>
                <a:cubicBezTo>
                  <a:pt x="1195706" y="2193452"/>
                  <a:pt x="1198508" y="2230274"/>
                  <a:pt x="1229060" y="2275300"/>
                </a:cubicBezTo>
                <a:cubicBezTo>
                  <a:pt x="1469566" y="2660267"/>
                  <a:pt x="567071" y="2652331"/>
                  <a:pt x="779004" y="2277680"/>
                </a:cubicBezTo>
                <a:cubicBezTo>
                  <a:pt x="817979" y="2223379"/>
                  <a:pt x="825787" y="2190096"/>
                  <a:pt x="808937" y="2167002"/>
                </a:cubicBezTo>
                <a:cubicBezTo>
                  <a:pt x="706169" y="2021111"/>
                  <a:pt x="364670" y="2147108"/>
                  <a:pt x="116012" y="2200159"/>
                </a:cubicBezTo>
                <a:cubicBezTo>
                  <a:pt x="57942" y="2073996"/>
                  <a:pt x="976" y="1794778"/>
                  <a:pt x="0" y="1657530"/>
                </a:cubicBezTo>
                <a:cubicBezTo>
                  <a:pt x="23569" y="1399547"/>
                  <a:pt x="142648" y="1475748"/>
                  <a:pt x="248790" y="1539671"/>
                </a:cubicBezTo>
                <a:cubicBezTo>
                  <a:pt x="563771" y="1555589"/>
                  <a:pt x="485163" y="925406"/>
                  <a:pt x="226518" y="1049619"/>
                </a:cubicBezTo>
                <a:cubicBezTo>
                  <a:pt x="150003" y="1086365"/>
                  <a:pt x="56561" y="1164379"/>
                  <a:pt x="16100" y="1005469"/>
                </a:cubicBezTo>
                <a:cubicBezTo>
                  <a:pt x="-32993" y="864734"/>
                  <a:pt x="47286" y="478570"/>
                  <a:pt x="87479" y="369408"/>
                </a:cubicBezTo>
                <a:cubicBezTo>
                  <a:pt x="483685" y="502036"/>
                  <a:pt x="775797" y="488473"/>
                  <a:pt x="813908" y="389002"/>
                </a:cubicBezTo>
                <a:cubicBezTo>
                  <a:pt x="824229" y="365427"/>
                  <a:pt x="814657" y="333342"/>
                  <a:pt x="779004" y="283670"/>
                </a:cubicBezTo>
                <a:cubicBezTo>
                  <a:pt x="673038" y="96344"/>
                  <a:pt x="845678" y="698"/>
                  <a:pt x="1014747" y="3"/>
                </a:cubicBezTo>
                <a:close/>
              </a:path>
            </a:pathLst>
          </a:custGeom>
          <a:solidFill>
            <a:srgbClr val="6600FF"/>
          </a:solidFill>
          <a:ln w="25400" cap="flat" cmpd="sng" algn="ctr">
            <a:noFill/>
            <a:prstDash val="solid"/>
          </a:ln>
          <a:effectLst/>
          <a:scene3d>
            <a:camera prst="orthographicFront"/>
            <a:lightRig rig="threePt" dir="t"/>
          </a:scene3d>
          <a:sp3d prstMaterial="dkEdge">
            <a:bevelT w="50800" h="2540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47" name="TextBox 46"/>
          <p:cNvSpPr txBox="1"/>
          <p:nvPr/>
        </p:nvSpPr>
        <p:spPr>
          <a:xfrm>
            <a:off x="8493277" y="5105400"/>
            <a:ext cx="314606" cy="584775"/>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1" i="0" u="none" strike="noStrike" kern="0" cap="none" spc="0" normalizeH="0" baseline="0" noProof="0" dirty="0" smtClean="0">
                <a:ln>
                  <a:noFill/>
                </a:ln>
                <a:solidFill>
                  <a:prstClr val="white"/>
                </a:solidFill>
                <a:effectLst>
                  <a:outerShdw blurRad="38100" dist="38100" dir="2700000" algn="tl">
                    <a:srgbClr val="000000">
                      <a:alpha val="43137"/>
                    </a:srgbClr>
                  </a:outerShdw>
                </a:effectLst>
                <a:uLnTx/>
                <a:uFillTx/>
                <a:latin typeface="Calibri"/>
              </a:rPr>
              <a:t>6</a:t>
            </a:r>
          </a:p>
        </p:txBody>
      </p:sp>
      <p:grpSp>
        <p:nvGrpSpPr>
          <p:cNvPr id="48" name="Group 47"/>
          <p:cNvGrpSpPr/>
          <p:nvPr/>
        </p:nvGrpSpPr>
        <p:grpSpPr>
          <a:xfrm>
            <a:off x="2260505" y="5117663"/>
            <a:ext cx="5740495" cy="582681"/>
            <a:chOff x="344039" y="1259422"/>
            <a:chExt cx="5770579" cy="775497"/>
          </a:xfrm>
          <a:solidFill>
            <a:srgbClr val="6600FF"/>
          </a:solidFill>
        </p:grpSpPr>
        <p:sp>
          <p:nvSpPr>
            <p:cNvPr id="51" name="Rounded Rectangle 50"/>
            <p:cNvSpPr/>
            <p:nvPr/>
          </p:nvSpPr>
          <p:spPr>
            <a:xfrm>
              <a:off x="344039" y="1259422"/>
              <a:ext cx="5770579" cy="761963"/>
            </a:xfrm>
            <a:prstGeom prst="roundRect">
              <a:avLst>
                <a:gd name="adj" fmla="val 40104"/>
              </a:avLst>
            </a:prstGeom>
            <a:noFill/>
            <a:ln w="25400" cap="flat" cmpd="sng" algn="ctr">
              <a:gradFill flip="none" rotWithShape="1">
                <a:gsLst>
                  <a:gs pos="0">
                    <a:srgbClr val="7B57A8"/>
                  </a:gs>
                  <a:gs pos="100000">
                    <a:sysClr val="window" lastClr="FFFFFF">
                      <a:alpha val="0"/>
                    </a:sysClr>
                  </a:gs>
                </a:gsLst>
                <a:lin ang="0" scaled="1"/>
                <a:tileRect/>
              </a:gra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1" i="0" u="none" strike="noStrike" kern="0" cap="none" spc="0" normalizeH="0" baseline="0" noProof="0" dirty="0" smtClean="0">
                <a:ln>
                  <a:noFill/>
                </a:ln>
                <a:solidFill>
                  <a:prstClr val="black"/>
                </a:solidFill>
                <a:effectLst/>
                <a:uLnTx/>
                <a:uFillTx/>
                <a:latin typeface="Calibri"/>
                <a:ea typeface="+mn-ea"/>
                <a:cs typeface="Arial" pitchFamily="34" charset="0"/>
              </a:endParaRPr>
            </a:p>
          </p:txBody>
        </p:sp>
        <p:sp>
          <p:nvSpPr>
            <p:cNvPr id="50" name="Rectangle 49"/>
            <p:cNvSpPr/>
            <p:nvPr/>
          </p:nvSpPr>
          <p:spPr>
            <a:xfrm>
              <a:off x="598723" y="1297597"/>
              <a:ext cx="5312684" cy="737322"/>
            </a:xfrm>
            <a:prstGeom prst="rect">
              <a:avLst/>
            </a:prstGeom>
            <a:noFill/>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500" b="1" kern="0" dirty="0" smtClean="0">
                  <a:solidFill>
                    <a:prstClr val="black"/>
                  </a:solidFill>
                  <a:latin typeface="Calibri"/>
                </a:rPr>
                <a:t>Utilizing in modern manufacturing on parts that were originally manufactured before CAD</a:t>
              </a:r>
              <a:endParaRPr kumimoji="0" lang="en-US" sz="1500" b="1" i="0" u="none" strike="noStrike" kern="0" cap="none" spc="0" normalizeH="0" baseline="0" noProof="0" dirty="0" smtClean="0">
                <a:ln>
                  <a:noFill/>
                </a:ln>
                <a:solidFill>
                  <a:prstClr val="black"/>
                </a:solidFill>
                <a:effectLst/>
                <a:uLnTx/>
                <a:uFillTx/>
                <a:latin typeface="Calibri"/>
              </a:endParaRPr>
            </a:p>
          </p:txBody>
        </p:sp>
      </p:grpSp>
      <p:sp>
        <p:nvSpPr>
          <p:cNvPr id="55" name="Oval 54"/>
          <p:cNvSpPr/>
          <p:nvPr/>
        </p:nvSpPr>
        <p:spPr>
          <a:xfrm>
            <a:off x="2139339" y="5263604"/>
            <a:ext cx="375261" cy="280629"/>
          </a:xfrm>
          <a:prstGeom prst="ellipse">
            <a:avLst/>
          </a:prstGeom>
          <a:gradFill flip="none" rotWithShape="1">
            <a:gsLst>
              <a:gs pos="75000">
                <a:srgbClr val="7B57A8"/>
              </a:gs>
              <a:gs pos="0">
                <a:sysClr val="window" lastClr="FFFFFF"/>
              </a:gs>
            </a:gsLst>
            <a:path path="circle">
              <a:fillToRect l="50000" t="50000" r="50000" b="50000"/>
            </a:path>
            <a:tileRect/>
          </a:gradFill>
          <a:ln w="25400" cap="flat" cmpd="sng" algn="ctr">
            <a:noFill/>
            <a:prstDash val="solid"/>
          </a:ln>
          <a:effectLst>
            <a:innerShdw blurRad="114300">
              <a:prstClr val="black"/>
            </a:inn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1997468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7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9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7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6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animBg="1"/>
      <p:bldP spid="72" grpId="0" animBg="1"/>
      <p:bldP spid="71" grpId="0" animBg="1"/>
      <p:bldP spid="70" grpId="0" animBg="1"/>
      <p:bldP spid="68" grpId="0" animBg="1"/>
      <p:bldP spid="63" grpId="0"/>
      <p:bldP spid="64" grpId="0"/>
      <p:bldP spid="65" grpId="0"/>
      <p:bldP spid="66" grpId="0"/>
      <p:bldP spid="67" grpId="0"/>
    </p:bld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pTzZ9AyfU70.O66e.c9FkVw"/>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pwYnDl6hGIEiK2JQntAZnxg"/>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heme/theme1.xml><?xml version="1.0" encoding="utf-8"?>
<a:theme xmlns:a="http://schemas.openxmlformats.org/drawingml/2006/main" name="Capgemini_Template">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Présentation1" id="{F4EDDD86-B8A8-46E1-81BA-C40220CF151C}" vid="{D76BB8BF-901C-4709-A70B-B9D859909653}"/>
    </a:ext>
  </a:extLst>
</a:theme>
</file>

<file path=ppt/theme/theme2.xml><?xml version="1.0" encoding="utf-8"?>
<a:theme xmlns:a="http://schemas.openxmlformats.org/drawingml/2006/main" name="Section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Présentation1" id="{F4EDDD86-B8A8-46E1-81BA-C40220CF151C}" vid="{B504A320-BF0C-4A8E-8664-9644A9AF95DC}"/>
    </a:ext>
  </a:extLst>
</a:theme>
</file>

<file path=ppt/theme/theme3.xml><?xml version="1.0" encoding="utf-8"?>
<a:theme xmlns:a="http://schemas.openxmlformats.org/drawingml/2006/main" name="Content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Présentation1" id="{F4EDDD86-B8A8-46E1-81BA-C40220CF151C}" vid="{14D83F11-89F6-4441-B5DC-94FD0DFB8031}"/>
    </a:ext>
  </a:extLst>
</a:theme>
</file>

<file path=ppt/theme/theme4.xml><?xml version="1.0" encoding="utf-8"?>
<a:theme xmlns:a="http://schemas.openxmlformats.org/drawingml/2006/main" name="Content and Image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Présentation1" id="{F4EDDD86-B8A8-46E1-81BA-C40220CF151C}" vid="{B065CD12-128C-4DBC-873E-82FC4B88A761}"/>
    </a:ext>
  </a:extLst>
</a:theme>
</file>

<file path=ppt/theme/theme5.xml><?xml version="1.0" encoding="utf-8"?>
<a:theme xmlns:a="http://schemas.openxmlformats.org/drawingml/2006/main" name="1_CG Powerpoint template 4x3 (1)">
  <a:themeElements>
    <a:clrScheme name="Capgemini">
      <a:dk1>
        <a:srgbClr val="00264A"/>
      </a:dk1>
      <a:lt1>
        <a:sysClr val="window" lastClr="FFFFFF"/>
      </a:lt1>
      <a:dk2>
        <a:srgbClr val="9F958F"/>
      </a:dk2>
      <a:lt2>
        <a:srgbClr val="909090"/>
      </a:lt2>
      <a:accent1>
        <a:srgbClr val="F9BE01"/>
      </a:accent1>
      <a:accent2>
        <a:srgbClr val="ED771A"/>
      </a:accent2>
      <a:accent3>
        <a:srgbClr val="B70132"/>
      </a:accent3>
      <a:accent4>
        <a:srgbClr val="691E7C"/>
      </a:accent4>
      <a:accent5>
        <a:srgbClr val="0098CC"/>
      </a:accent5>
      <a:accent6>
        <a:srgbClr val="BDBD00"/>
      </a:accent6>
      <a:hlink>
        <a:srgbClr val="7DAFA5"/>
      </a:hlink>
      <a:folHlink>
        <a:srgbClr val="BA0065"/>
      </a:folHlink>
    </a:clrScheme>
    <a:fontScheme name="Capgemini">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6.xml><?xml version="1.0" encoding="utf-8"?>
<a:theme xmlns:a="http://schemas.openxmlformats.org/drawingml/2006/main" name="1_Content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Présentation1" id="{F4EDDD86-B8A8-46E1-81BA-C40220CF151C}" vid="{14D83F11-89F6-4441-B5DC-94FD0DFB8031}"/>
    </a:ext>
  </a:extLst>
</a:theme>
</file>

<file path=ppt/theme/theme7.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Capgemini_Template</Template>
  <TotalTime>14735</TotalTime>
  <Words>381</Words>
  <Application>Microsoft Office PowerPoint</Application>
  <PresentationFormat>Custom</PresentationFormat>
  <Paragraphs>115</Paragraphs>
  <Slides>13</Slides>
  <Notes>5</Notes>
  <HiddenSlides>0</HiddenSlides>
  <MMClips>0</MMClips>
  <ScaleCrop>false</ScaleCrop>
  <HeadingPairs>
    <vt:vector size="6" baseType="variant">
      <vt:variant>
        <vt:lpstr>Theme</vt:lpstr>
      </vt:variant>
      <vt:variant>
        <vt:i4>6</vt:i4>
      </vt:variant>
      <vt:variant>
        <vt:lpstr>Embedded OLE Servers</vt:lpstr>
      </vt:variant>
      <vt:variant>
        <vt:i4>1</vt:i4>
      </vt:variant>
      <vt:variant>
        <vt:lpstr>Slide Titles</vt:lpstr>
      </vt:variant>
      <vt:variant>
        <vt:i4>13</vt:i4>
      </vt:variant>
    </vt:vector>
  </HeadingPairs>
  <TitlesOfParts>
    <vt:vector size="20" baseType="lpstr">
      <vt:lpstr>Capgemini_Template</vt:lpstr>
      <vt:lpstr>Section slides</vt:lpstr>
      <vt:lpstr>Content Layouts</vt:lpstr>
      <vt:lpstr>Content and Image Layouts</vt:lpstr>
      <vt:lpstr>1_CG Powerpoint template 4x3 (1)</vt:lpstr>
      <vt:lpstr>1_Content Layouts</vt:lpstr>
      <vt:lpstr>think-cell Slide</vt:lpstr>
      <vt:lpstr>Digital Factory Operating System </vt:lpstr>
      <vt:lpstr>Agenda</vt:lpstr>
      <vt:lpstr>Business Context</vt:lpstr>
      <vt:lpstr>Problem Statements</vt:lpstr>
      <vt:lpstr>Problem Statements</vt:lpstr>
      <vt:lpstr>Solution</vt:lpstr>
      <vt:lpstr>Solution Approach</vt:lpstr>
      <vt:lpstr>Features</vt:lpstr>
      <vt:lpstr>Benefits</vt:lpstr>
      <vt:lpstr>Business Quantification</vt:lpstr>
      <vt:lpstr>Road Map</vt:lpstr>
      <vt:lpstr>                                       Q &amp; A</vt:lpstr>
      <vt:lpstr>PowerPoint Presentation</vt:lpstr>
    </vt:vector>
  </TitlesOfParts>
  <Company>IGATE</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Click to insert title title</dc:title>
  <dc:creator>Saravanakarthikeyan  Lakshminarayanan</dc:creator>
  <cp:lastModifiedBy>Vidhya Selvaraj</cp:lastModifiedBy>
  <cp:revision>2185</cp:revision>
  <dcterms:created xsi:type="dcterms:W3CDTF">2017-10-19T05:01:32Z</dcterms:created>
  <dcterms:modified xsi:type="dcterms:W3CDTF">2018-11-29T07:30:17Z</dcterms:modified>
</cp:coreProperties>
</file>